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Barlow Condensed ExtraBold" panose="020B0604020202020204" charset="0"/>
      <p:bold r:id="rId27"/>
      <p:boldItalic r:id="rId28"/>
    </p:embeddedFont>
    <p:embeddedFont>
      <p:font typeface="Barlow" panose="020B0604020202020204" charset="0"/>
      <p:regular r:id="rId29"/>
      <p:bold r:id="rId30"/>
      <p:italic r:id="rId31"/>
      <p:boldItalic r:id="rId32"/>
    </p:embeddedFont>
    <p:embeddedFont>
      <p:font typeface="Overpass Mono" panose="020B0604020202020204" charset="0"/>
      <p:regular r:id="rId33"/>
      <p:bold r:id="rId34"/>
    </p:embeddedFont>
    <p:embeddedFont>
      <p:font typeface="Anaheim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v7uZrwJPeQi4V0yvUi3MdMuEI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d91106f0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10d91106f0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d91106f0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10d91106f0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d91106f0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10d91106f0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d91106f0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10d91106f0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d91106f0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10d91106f0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d91106f0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g10d91106f0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0d91106f0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g10d91106f0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d91106f0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0d91106f0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0d91106f0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2" name="Google Shape;662;g10d91106f0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d91106f0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g10d91106f0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0d91106f0b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g10d91106f0b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d91106f0b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0d91106f0b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da870076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10da870076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d91106f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10d91106f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d91106f0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10d91106f0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7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47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7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7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7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7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47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7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7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7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84" name="Google Shape;184;p6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88" name="Google Shape;188;p64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64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0" name="Google Shape;190;p64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64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2" name="Google Shape;192;p64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8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8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8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8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68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68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0" name="Google Shape;200;p68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8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8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8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8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8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8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8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8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1" name="Google Shape;21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2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2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2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2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2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2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2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2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2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2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2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2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2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2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2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2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2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2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2" name="Google Shape;232;p5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5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5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7" name="Google Shape;237;p5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5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5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5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1" name="Google Shape;241;p5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5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6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6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6" name="Google Shape;246;p56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6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8" name="Google Shape;248;p56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6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0" name="Google Shape;250;p56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6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6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6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6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6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6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6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6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61" name="Google Shape;261;p59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62" name="Google Shape;262;p59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63" name="Google Shape;263;p59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9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9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2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2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2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0" name="Google Shape;270;p62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2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2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2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3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3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3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3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3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3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63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63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63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7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53" name="Google Shape;53;p57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7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7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7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7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7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7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7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7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7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7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7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7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7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7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7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7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7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57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3" name="Google Shape;73;p5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5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5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5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87" name="Google Shape;287;p65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88" name="Google Shape;288;p65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5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5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5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94" name="Google Shape;294;p67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67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7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9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9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9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9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90" name="Google Shape;90;p49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4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4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4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5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53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3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3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3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3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3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3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3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3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3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3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3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3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3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3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3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3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3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3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3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3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3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3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3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3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3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3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3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3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3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6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6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6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6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6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6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6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6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6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6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6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1" name="Google Shape;151;p58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8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8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8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8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8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8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8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8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8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8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8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1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68" name="Google Shape;168;p61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1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70" name="Google Shape;170;p61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1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72" name="Google Shape;172;p61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1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74" name="Google Shape;174;p61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1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76" name="Google Shape;176;p61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1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78" name="Google Shape;178;p61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79" name="Google Shape;179;p61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1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/>
              <a:t>Stroke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d91106f0b_0_44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7" name="Google Shape;447;g10d91106f0b_0_44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48" name="Google Shape;448;g10d91106f0b_0_44"/>
          <p:cNvSpPr txBox="1">
            <a:spLocks noGrp="1"/>
          </p:cNvSpPr>
          <p:nvPr>
            <p:ph type="subTitle" idx="4294967295"/>
          </p:nvPr>
        </p:nvSpPr>
        <p:spPr>
          <a:xfrm flipH="1">
            <a:off x="2161145" y="1571125"/>
            <a:ext cx="4111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2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9" name="Google Shape;449;g10d91106f0b_0_44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8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50" name="Google Shape;450;g10d91106f0b_0_44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1" name="Google Shape;451;g10d91106f0b_0_44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10d91106f0b_0_44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10d91106f0b_0_44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10d91106f0b_0_44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10d91106f0b_0_44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g10d91106f0b_0_44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7" name="Google Shape;457;g10d91106f0b_0_44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10d91106f0b_0_44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10d91106f0b_0_44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10d91106f0b_0_44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1" name="Google Shape;461;g10d91106f0b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450" y="0"/>
            <a:ext cx="6018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d91106f0b_0_63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7" name="Google Shape;467;g10d91106f0b_0_63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68" name="Google Shape;468;g10d91106f0b_0_63"/>
          <p:cNvSpPr txBox="1">
            <a:spLocks noGrp="1"/>
          </p:cNvSpPr>
          <p:nvPr>
            <p:ph type="subTitle" idx="4294967295"/>
          </p:nvPr>
        </p:nvSpPr>
        <p:spPr>
          <a:xfrm flipH="1">
            <a:off x="2161145" y="1571125"/>
            <a:ext cx="4111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2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9" name="Google Shape;469;g10d91106f0b_0_63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8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70" name="Google Shape;470;g10d91106f0b_0_63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71" name="Google Shape;471;g10d91106f0b_0_63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10d91106f0b_0_63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10d91106f0b_0_63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10d91106f0b_0_63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10d91106f0b_0_63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g10d91106f0b_0_63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77" name="Google Shape;477;g10d91106f0b_0_63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10d91106f0b_0_63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10d91106f0b_0_63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10d91106f0b_0_63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1" name="Google Shape;481;g10d91106f0b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088" y="37675"/>
            <a:ext cx="63298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d91106f0b_0_81"/>
          <p:cNvSpPr txBox="1">
            <a:spLocks noGrp="1"/>
          </p:cNvSpPr>
          <p:nvPr>
            <p:ph type="subTitle" idx="4294967295"/>
          </p:nvPr>
        </p:nvSpPr>
        <p:spPr>
          <a:xfrm>
            <a:off x="6272350" y="3203175"/>
            <a:ext cx="22953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7" name="Google Shape;487;g10d91106f0b_0_81"/>
          <p:cNvSpPr txBox="1">
            <a:spLocks noGrp="1"/>
          </p:cNvSpPr>
          <p:nvPr>
            <p:ph type="title"/>
          </p:nvPr>
        </p:nvSpPr>
        <p:spPr>
          <a:xfrm>
            <a:off x="1462050" y="2327175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88" name="Google Shape;488;g10d91106f0b_0_81"/>
          <p:cNvSpPr txBox="1">
            <a:spLocks noGrp="1"/>
          </p:cNvSpPr>
          <p:nvPr>
            <p:ph type="subTitle" idx="4294967295"/>
          </p:nvPr>
        </p:nvSpPr>
        <p:spPr>
          <a:xfrm flipH="1">
            <a:off x="2161145" y="1571125"/>
            <a:ext cx="4111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2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9" name="Google Shape;489;g10d91106f0b_0_81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8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90" name="Google Shape;490;g10d91106f0b_0_81"/>
          <p:cNvGrpSpPr/>
          <p:nvPr/>
        </p:nvGrpSpPr>
        <p:grpSpPr>
          <a:xfrm>
            <a:off x="662314" y="1571125"/>
            <a:ext cx="8187465" cy="1632050"/>
            <a:chOff x="956439" y="1500450"/>
            <a:chExt cx="8187465" cy="1632050"/>
          </a:xfrm>
        </p:grpSpPr>
        <p:sp>
          <p:nvSpPr>
            <p:cNvPr id="491" name="Google Shape;491;g10d91106f0b_0_81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10d91106f0b_0_81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10d91106f0b_0_81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10d91106f0b_0_81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10d91106f0b_0_81"/>
            <p:cNvSpPr/>
            <p:nvPr/>
          </p:nvSpPr>
          <p:spPr>
            <a:xfrm>
              <a:off x="956439" y="2777050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g10d91106f0b_0_81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97" name="Google Shape;497;g10d91106f0b_0_81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10d91106f0b_0_81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10d91106f0b_0_81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10d91106f0b_0_81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1" name="Google Shape;501;g10d91106f0b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08636"/>
            <a:ext cx="9144001" cy="272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d91106f0b_0_99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7" name="Google Shape;507;g10d91106f0b_0_99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508" name="Google Shape;508;g10d91106f0b_0_99"/>
          <p:cNvSpPr txBox="1">
            <a:spLocks noGrp="1"/>
          </p:cNvSpPr>
          <p:nvPr>
            <p:ph type="subTitle" idx="4294967295"/>
          </p:nvPr>
        </p:nvSpPr>
        <p:spPr>
          <a:xfrm flipH="1">
            <a:off x="2161145" y="1571125"/>
            <a:ext cx="4111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2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9" name="Google Shape;509;g10d91106f0b_0_99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8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10" name="Google Shape;510;g10d91106f0b_0_99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511" name="Google Shape;511;g10d91106f0b_0_99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10d91106f0b_0_99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10d91106f0b_0_99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10d91106f0b_0_99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10d91106f0b_0_99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g10d91106f0b_0_99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517" name="Google Shape;517;g10d91106f0b_0_99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10d91106f0b_0_99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0d91106f0b_0_99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10d91106f0b_0_99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1" name="Google Shape;521;g10d91106f0b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125" y="0"/>
            <a:ext cx="6217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d91106f0b_0_1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7" name="Google Shape;527;g10d91106f0b_0_1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528" name="Google Shape;528;g10d91106f0b_0_1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145" y="1571125"/>
            <a:ext cx="4111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2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9" name="Google Shape;529;g10d91106f0b_0_1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8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30" name="Google Shape;530;g10d91106f0b_0_1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531" name="Google Shape;531;g10d91106f0b_0_1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10d91106f0b_0_1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10d91106f0b_0_1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10d91106f0b_0_1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10d91106f0b_0_1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g10d91106f0b_0_1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537" name="Google Shape;537;g10d91106f0b_0_1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10d91106f0b_0_1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10d91106f0b_0_1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10d91106f0b_0_1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1" name="Google Shape;541;g10d91106f0b_0_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000" y="0"/>
            <a:ext cx="658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d91106f0b_0_117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7" name="Google Shape;547;g10d91106f0b_0_117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548" name="Google Shape;548;g10d91106f0b_0_117"/>
          <p:cNvSpPr txBox="1">
            <a:spLocks noGrp="1"/>
          </p:cNvSpPr>
          <p:nvPr>
            <p:ph type="subTitle" idx="4294967295"/>
          </p:nvPr>
        </p:nvSpPr>
        <p:spPr>
          <a:xfrm flipH="1">
            <a:off x="2161145" y="1571125"/>
            <a:ext cx="4111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2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9" name="Google Shape;549;g10d91106f0b_0_117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8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50" name="Google Shape;550;g10d91106f0b_0_117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551" name="Google Shape;551;g10d91106f0b_0_117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10d91106f0b_0_117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10d91106f0b_0_117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10d91106f0b_0_117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10d91106f0b_0_117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g10d91106f0b_0_117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557" name="Google Shape;557;g10d91106f0b_0_117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10d91106f0b_0_117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10d91106f0b_0_117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10d91106f0b_0_117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1" name="Google Shape;561;g10d91106f0b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700" y="55425"/>
            <a:ext cx="6262249" cy="50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7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Selected Models</a:t>
            </a:r>
            <a:endParaRPr u="sng"/>
          </a:p>
        </p:txBody>
      </p:sp>
      <p:sp>
        <p:nvSpPr>
          <p:cNvPr id="567" name="Google Shape;567;p17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17"/>
          <p:cNvSpPr txBox="1">
            <a:spLocks noGrp="1"/>
          </p:cNvSpPr>
          <p:nvPr>
            <p:ph type="title"/>
          </p:nvPr>
        </p:nvSpPr>
        <p:spPr>
          <a:xfrm>
            <a:off x="4965700" y="3072425"/>
            <a:ext cx="1957500" cy="8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69" name="Google Shape;569;p17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0" name="Google Shape;570;p17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571" name="Google Shape;571;p17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p17"/>
          <p:cNvSpPr txBox="1">
            <a:spLocks noGrp="1"/>
          </p:cNvSpPr>
          <p:nvPr>
            <p:ph type="title" idx="5"/>
          </p:nvPr>
        </p:nvSpPr>
        <p:spPr>
          <a:xfrm>
            <a:off x="3593250" y="175337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000">
                <a:solidFill>
                  <a:schemeClr val="dk1"/>
                </a:solidFill>
              </a:rPr>
              <a:t>Naive Bayes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73" name="Google Shape;573;p17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4" name="Google Shape;574;p17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p17"/>
          <p:cNvSpPr txBox="1">
            <a:spLocks noGrp="1"/>
          </p:cNvSpPr>
          <p:nvPr>
            <p:ph type="title" idx="9"/>
          </p:nvPr>
        </p:nvSpPr>
        <p:spPr>
          <a:xfrm>
            <a:off x="1996875" y="3063550"/>
            <a:ext cx="1957500" cy="81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6" name="Google Shape;576;p17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7" name="Google Shape;577;p17"/>
          <p:cNvSpPr txBox="1">
            <a:spLocks noGrp="1"/>
          </p:cNvSpPr>
          <p:nvPr>
            <p:ph type="title" idx="14"/>
          </p:nvPr>
        </p:nvSpPr>
        <p:spPr>
          <a:xfrm>
            <a:off x="6278796" y="175337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KNN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5"/>
          <p:cNvSpPr txBox="1">
            <a:spLocks noGrp="1"/>
          </p:cNvSpPr>
          <p:nvPr>
            <p:ph type="subTitle" idx="1"/>
          </p:nvPr>
        </p:nvSpPr>
        <p:spPr>
          <a:xfrm flipH="1">
            <a:off x="720725" y="1610125"/>
            <a:ext cx="5516700" cy="25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dirty="0"/>
              <a:t>W</a:t>
            </a:r>
            <a:r>
              <a:rPr lang="en" sz="1900" dirty="0" smtClean="0"/>
              <a:t>e </a:t>
            </a:r>
            <a:r>
              <a:rPr lang="en" sz="1900" dirty="0"/>
              <a:t>will use accuracy, precision, recall and F1 score. F1 score is needed for comparison as we know that there is a tradeoff between precision and recall</a:t>
            </a:r>
            <a:r>
              <a:rPr lang="en" sz="1900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9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sz="1900" dirty="0" smtClean="0"/>
              <a:t>Finally, we will use MCC score (</a:t>
            </a:r>
            <a:r>
              <a:rPr lang="en-SG" b="1" dirty="0"/>
              <a:t>Matthews</a:t>
            </a:r>
            <a:r>
              <a:rPr lang="en-SG" dirty="0"/>
              <a:t> correlation coefficient</a:t>
            </a:r>
            <a:r>
              <a:rPr lang="en" sz="1900" dirty="0" smtClean="0"/>
              <a:t>). Range of MCC is from -1 to +1, where +1 indicates a good model , and -1 indicates a bad model.</a:t>
            </a:r>
            <a:endParaRPr sz="1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583" name="Google Shape;583;p15"/>
          <p:cNvSpPr txBox="1">
            <a:spLocks noGrp="1"/>
          </p:cNvSpPr>
          <p:nvPr>
            <p:ph type="title"/>
          </p:nvPr>
        </p:nvSpPr>
        <p:spPr>
          <a:xfrm>
            <a:off x="467850" y="661825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 u="sng"/>
              <a:t>Comparison Metrics</a:t>
            </a:r>
            <a:endParaRPr sz="3300" u="sng"/>
          </a:p>
        </p:txBody>
      </p:sp>
      <p:sp>
        <p:nvSpPr>
          <p:cNvPr id="584" name="Google Shape;584;p15"/>
          <p:cNvSpPr/>
          <p:nvPr/>
        </p:nvSpPr>
        <p:spPr>
          <a:xfrm rot="10800000" flipH="1">
            <a:off x="5484050" y="3716350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5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5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5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5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5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5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5"/>
          <p:cNvSpPr/>
          <p:nvPr/>
        </p:nvSpPr>
        <p:spPr>
          <a:xfrm>
            <a:off x="1729829" y="3961338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5"/>
          <p:cNvSpPr/>
          <p:nvPr/>
        </p:nvSpPr>
        <p:spPr>
          <a:xfrm>
            <a:off x="3557530" y="3851433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5"/>
          <p:cNvSpPr txBox="1"/>
          <p:nvPr/>
        </p:nvSpPr>
        <p:spPr>
          <a:xfrm>
            <a:off x="3140450" y="2644026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 i="0" u="none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4" name="Google Shape;594;p15"/>
          <p:cNvSpPr txBox="1"/>
          <p:nvPr/>
        </p:nvSpPr>
        <p:spPr>
          <a:xfrm>
            <a:off x="2734775" y="4151125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 i="0" u="none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5" name="Google Shape;595;p15"/>
          <p:cNvSpPr txBox="1"/>
          <p:nvPr/>
        </p:nvSpPr>
        <p:spPr>
          <a:xfrm>
            <a:off x="5484050" y="3761101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1" i="0" u="none" strike="noStrike" cap="none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sz="400" b="1" i="0" u="none" strike="noStrike" cap="none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0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Evaluation</a:t>
            </a:r>
            <a:endParaRPr u="sng"/>
          </a:p>
        </p:txBody>
      </p:sp>
      <p:sp>
        <p:nvSpPr>
          <p:cNvPr id="602" name="Google Shape;602;p20"/>
          <p:cNvSpPr txBox="1">
            <a:spLocks noGrp="1"/>
          </p:cNvSpPr>
          <p:nvPr>
            <p:ph type="subTitle" idx="4294967295"/>
          </p:nvPr>
        </p:nvSpPr>
        <p:spPr>
          <a:xfrm flipH="1">
            <a:off x="5217000" y="4194450"/>
            <a:ext cx="1866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Naive Bayes</a:t>
            </a:r>
            <a:endParaRPr sz="2200" b="1" i="0" u="sng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3" name="Google Shape;603;p20"/>
          <p:cNvSpPr txBox="1">
            <a:spLocks noGrp="1"/>
          </p:cNvSpPr>
          <p:nvPr>
            <p:ph type="ctrTitle" idx="4294967295"/>
          </p:nvPr>
        </p:nvSpPr>
        <p:spPr>
          <a:xfrm flipH="1">
            <a:off x="5177100" y="1508088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SVM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04" name="Google Shape;604;p20"/>
          <p:cNvSpPr txBox="1">
            <a:spLocks noGrp="1"/>
          </p:cNvSpPr>
          <p:nvPr>
            <p:ph type="subTitle" idx="4294967295"/>
          </p:nvPr>
        </p:nvSpPr>
        <p:spPr>
          <a:xfrm flipH="1">
            <a:off x="5253325" y="1533269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82.29%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5" name="Google Shape;605;p20"/>
          <p:cNvSpPr txBox="1">
            <a:spLocks noGrp="1"/>
          </p:cNvSpPr>
          <p:nvPr>
            <p:ph type="ctrTitle" idx="4294967295"/>
          </p:nvPr>
        </p:nvSpPr>
        <p:spPr>
          <a:xfrm flipH="1">
            <a:off x="5217000" y="2183914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KNN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06" name="Google Shape;606;p20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241600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76.32%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7" name="Google Shape;607;p20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1" y="285410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Random Forest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08" name="Google Shape;608;p20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134125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94.81%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9" name="Google Shape;609;p20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0" y="3524275"/>
            <a:ext cx="363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Logistic Regression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10" name="Google Shape;610;p20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81125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81.02%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1" name="Google Shape;611;p20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0"/>
          <p:cNvSpPr txBox="1">
            <a:spLocks noGrp="1"/>
          </p:cNvSpPr>
          <p:nvPr>
            <p:ph type="ctrTitle" idx="4294967295"/>
          </p:nvPr>
        </p:nvSpPr>
        <p:spPr>
          <a:xfrm flipH="1">
            <a:off x="933688" y="2468900"/>
            <a:ext cx="2435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300" b="1" i="1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Accuracy</a:t>
            </a:r>
            <a:endParaRPr sz="2300" b="1" i="1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13" name="Google Shape;613;p20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0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0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0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0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0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0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0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p20"/>
          <p:cNvCxnSpPr/>
          <p:nvPr/>
        </p:nvCxnSpPr>
        <p:spPr>
          <a:xfrm rot="10800000" flipH="1">
            <a:off x="3297599" y="1684500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3" name="Google Shape;623;p20"/>
          <p:cNvCxnSpPr/>
          <p:nvPr/>
        </p:nvCxnSpPr>
        <p:spPr>
          <a:xfrm rot="10800000" flipH="1">
            <a:off x="3281850" y="2376026"/>
            <a:ext cx="1907100" cy="660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4" name="Google Shape;624;p20"/>
          <p:cNvCxnSpPr/>
          <p:nvPr/>
        </p:nvCxnSpPr>
        <p:spPr>
          <a:xfrm rot="10800000" flipH="1">
            <a:off x="3349499" y="3004200"/>
            <a:ext cx="1866900" cy="7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5" name="Google Shape;625;p20"/>
          <p:cNvCxnSpPr/>
          <p:nvPr/>
        </p:nvCxnSpPr>
        <p:spPr>
          <a:xfrm>
            <a:off x="3294900" y="2994351"/>
            <a:ext cx="1884900" cy="692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6" name="Google Shape;626;p20"/>
          <p:cNvCxnSpPr/>
          <p:nvPr/>
        </p:nvCxnSpPr>
        <p:spPr>
          <a:xfrm>
            <a:off x="3302250" y="3004200"/>
            <a:ext cx="1870200" cy="1378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27" name="Google Shape;627;p20"/>
          <p:cNvSpPr txBox="1"/>
          <p:nvPr/>
        </p:nvSpPr>
        <p:spPr>
          <a:xfrm>
            <a:off x="5330275" y="440047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79.45%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0d91106f0b_0_168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0d91106f0b_0_16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Evaluation</a:t>
            </a:r>
            <a:endParaRPr u="sng"/>
          </a:p>
        </p:txBody>
      </p:sp>
      <p:sp>
        <p:nvSpPr>
          <p:cNvPr id="634" name="Google Shape;634;g10d91106f0b_0_168"/>
          <p:cNvSpPr txBox="1">
            <a:spLocks noGrp="1"/>
          </p:cNvSpPr>
          <p:nvPr>
            <p:ph type="subTitle" idx="4294967295"/>
          </p:nvPr>
        </p:nvSpPr>
        <p:spPr>
          <a:xfrm flipH="1">
            <a:off x="5217000" y="4194450"/>
            <a:ext cx="1866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Naive Bayes</a:t>
            </a:r>
            <a:endParaRPr sz="2200" b="1" i="0" u="sng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35" name="Google Shape;635;g10d91106f0b_0_168"/>
          <p:cNvSpPr txBox="1">
            <a:spLocks noGrp="1"/>
          </p:cNvSpPr>
          <p:nvPr>
            <p:ph type="ctrTitle" idx="4294967295"/>
          </p:nvPr>
        </p:nvSpPr>
        <p:spPr>
          <a:xfrm flipH="1">
            <a:off x="5177100" y="1508088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SVM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36" name="Google Shape;636;g10d91106f0b_0_168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1539754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0.14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37" name="Google Shape;637;g10d91106f0b_0_168"/>
          <p:cNvSpPr txBox="1">
            <a:spLocks noGrp="1"/>
          </p:cNvSpPr>
          <p:nvPr>
            <p:ph type="ctrTitle" idx="4294967295"/>
          </p:nvPr>
        </p:nvSpPr>
        <p:spPr>
          <a:xfrm flipH="1">
            <a:off x="5217000" y="2183914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KNN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38" name="Google Shape;638;g10d91106f0b_0_168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2457013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0.13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39" name="Google Shape;639;g10d91106f0b_0_168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1" y="285410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Random Forest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40" name="Google Shape;640;g10d91106f0b_0_168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134125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1.00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1" name="Google Shape;641;g10d91106f0b_0_168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0" y="3524275"/>
            <a:ext cx="363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Logistic Regression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42" name="Google Shape;642;g10d91106f0b_0_168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81125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0.17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3" name="Google Shape;643;g10d91106f0b_0_168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0d91106f0b_0_168"/>
          <p:cNvSpPr txBox="1">
            <a:spLocks noGrp="1"/>
          </p:cNvSpPr>
          <p:nvPr>
            <p:ph type="ctrTitle" idx="4294967295"/>
          </p:nvPr>
        </p:nvSpPr>
        <p:spPr>
          <a:xfrm flipH="1">
            <a:off x="1067563" y="2468900"/>
            <a:ext cx="2435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300" b="1" i="1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Precision</a:t>
            </a:r>
            <a:endParaRPr sz="2300" b="1" i="1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45" name="Google Shape;645;g10d91106f0b_0_168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0d91106f0b_0_168"/>
          <p:cNvSpPr/>
          <p:nvPr/>
        </p:nvSpPr>
        <p:spPr>
          <a:xfrm flipH="1">
            <a:off x="5547" y="3815594"/>
            <a:ext cx="1159929" cy="133888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10d91106f0b_0_168"/>
          <p:cNvSpPr/>
          <p:nvPr/>
        </p:nvSpPr>
        <p:spPr>
          <a:xfrm flipH="1">
            <a:off x="1198787" y="4037295"/>
            <a:ext cx="1710487" cy="133888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10d91106f0b_0_168"/>
          <p:cNvSpPr/>
          <p:nvPr/>
        </p:nvSpPr>
        <p:spPr>
          <a:xfrm flipH="1">
            <a:off x="1198747" y="4037295"/>
            <a:ext cx="497168" cy="133888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10d91106f0b_0_168"/>
          <p:cNvSpPr/>
          <p:nvPr/>
        </p:nvSpPr>
        <p:spPr>
          <a:xfrm flipH="1">
            <a:off x="5528" y="4037295"/>
            <a:ext cx="579973" cy="13388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10d91106f0b_0_168"/>
          <p:cNvSpPr/>
          <p:nvPr/>
        </p:nvSpPr>
        <p:spPr>
          <a:xfrm flipH="1">
            <a:off x="933694" y="4037295"/>
            <a:ext cx="133888" cy="13388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10d91106f0b_0_168"/>
          <p:cNvSpPr/>
          <p:nvPr/>
        </p:nvSpPr>
        <p:spPr>
          <a:xfrm flipH="1">
            <a:off x="720899" y="4037295"/>
            <a:ext cx="133888" cy="13388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0d91106f0b_0_168"/>
          <p:cNvSpPr/>
          <p:nvPr/>
        </p:nvSpPr>
        <p:spPr>
          <a:xfrm flipH="1">
            <a:off x="5514" y="4258997"/>
            <a:ext cx="133872" cy="133888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10d91106f0b_0_168"/>
          <p:cNvSpPr/>
          <p:nvPr/>
        </p:nvSpPr>
        <p:spPr>
          <a:xfrm flipH="1">
            <a:off x="246974" y="4258997"/>
            <a:ext cx="1367312" cy="133888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Google Shape;654;g10d91106f0b_0_168"/>
          <p:cNvCxnSpPr/>
          <p:nvPr/>
        </p:nvCxnSpPr>
        <p:spPr>
          <a:xfrm rot="10800000" flipH="1">
            <a:off x="3297599" y="1684500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55" name="Google Shape;655;g10d91106f0b_0_168"/>
          <p:cNvCxnSpPr/>
          <p:nvPr/>
        </p:nvCxnSpPr>
        <p:spPr>
          <a:xfrm rot="10800000" flipH="1">
            <a:off x="3281850" y="2376026"/>
            <a:ext cx="1907100" cy="660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56" name="Google Shape;656;g10d91106f0b_0_168"/>
          <p:cNvCxnSpPr/>
          <p:nvPr/>
        </p:nvCxnSpPr>
        <p:spPr>
          <a:xfrm rot="10800000" flipH="1">
            <a:off x="3349499" y="3004200"/>
            <a:ext cx="1866900" cy="7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57" name="Google Shape;657;g10d91106f0b_0_168"/>
          <p:cNvCxnSpPr/>
          <p:nvPr/>
        </p:nvCxnSpPr>
        <p:spPr>
          <a:xfrm>
            <a:off x="3294900" y="2994351"/>
            <a:ext cx="1884900" cy="692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58" name="Google Shape;658;g10d91106f0b_0_168"/>
          <p:cNvCxnSpPr/>
          <p:nvPr/>
        </p:nvCxnSpPr>
        <p:spPr>
          <a:xfrm>
            <a:off x="3302250" y="3004200"/>
            <a:ext cx="1870200" cy="1378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59" name="Google Shape;659;g10d91106f0b_0_168"/>
          <p:cNvSpPr txBox="1"/>
          <p:nvPr/>
        </p:nvSpPr>
        <p:spPr>
          <a:xfrm>
            <a:off x="5330275" y="440047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0.16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d91106f0b_0_293"/>
          <p:cNvSpPr txBox="1">
            <a:spLocks noGrp="1"/>
          </p:cNvSpPr>
          <p:nvPr>
            <p:ph type="subTitle" idx="1"/>
          </p:nvPr>
        </p:nvSpPr>
        <p:spPr>
          <a:xfrm flipH="1">
            <a:off x="1724550" y="1716525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ID: 011 181 182</a:t>
            </a:r>
            <a:endParaRPr/>
          </a:p>
        </p:txBody>
      </p:sp>
      <p:sp>
        <p:nvSpPr>
          <p:cNvPr id="309" name="Google Shape;309;g10d91106f0b_0_293"/>
          <p:cNvSpPr txBox="1">
            <a:spLocks noGrp="1"/>
          </p:cNvSpPr>
          <p:nvPr>
            <p:ph type="ctrTitle" idx="2"/>
          </p:nvPr>
        </p:nvSpPr>
        <p:spPr>
          <a:xfrm flipH="1">
            <a:off x="1100750" y="3114700"/>
            <a:ext cx="31866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Pranto Podder</a:t>
            </a:r>
            <a:endParaRPr/>
          </a:p>
        </p:txBody>
      </p:sp>
      <p:sp>
        <p:nvSpPr>
          <p:cNvPr id="310" name="Google Shape;310;g10d91106f0b_0_293"/>
          <p:cNvSpPr txBox="1">
            <a:spLocks noGrp="1"/>
          </p:cNvSpPr>
          <p:nvPr>
            <p:ph type="subTitle" idx="3"/>
          </p:nvPr>
        </p:nvSpPr>
        <p:spPr>
          <a:xfrm flipH="1">
            <a:off x="1778875" y="3576625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ID: 011 181 202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g10d91106f0b_0_293"/>
          <p:cNvSpPr txBox="1">
            <a:spLocks noGrp="1"/>
          </p:cNvSpPr>
          <p:nvPr>
            <p:ph type="subTitle" idx="5"/>
          </p:nvPr>
        </p:nvSpPr>
        <p:spPr>
          <a:xfrm flipH="1">
            <a:off x="1778865" y="2652775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ID: 011 181 201</a:t>
            </a:r>
            <a:endParaRPr/>
          </a:p>
        </p:txBody>
      </p:sp>
      <p:sp>
        <p:nvSpPr>
          <p:cNvPr id="312" name="Google Shape;312;g10d91106f0b_0_293"/>
          <p:cNvSpPr txBox="1">
            <a:spLocks noGrp="1"/>
          </p:cNvSpPr>
          <p:nvPr>
            <p:ph type="title" idx="6"/>
          </p:nvPr>
        </p:nvSpPr>
        <p:spPr>
          <a:xfrm>
            <a:off x="1278000" y="20525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 u="sng"/>
              <a:t>Group Members</a:t>
            </a:r>
            <a:endParaRPr sz="3300" u="sng"/>
          </a:p>
        </p:txBody>
      </p:sp>
      <p:sp>
        <p:nvSpPr>
          <p:cNvPr id="313" name="Google Shape;313;g10d91106f0b_0_293"/>
          <p:cNvSpPr txBox="1">
            <a:spLocks noGrp="1"/>
          </p:cNvSpPr>
          <p:nvPr>
            <p:ph type="ctrTitle" idx="7"/>
          </p:nvPr>
        </p:nvSpPr>
        <p:spPr>
          <a:xfrm flipH="1">
            <a:off x="1159642" y="2165325"/>
            <a:ext cx="3484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Md.Fahad Al Rafi</a:t>
            </a:r>
            <a:endParaRPr/>
          </a:p>
        </p:txBody>
      </p:sp>
      <p:sp>
        <p:nvSpPr>
          <p:cNvPr id="314" name="Google Shape;314;g10d91106f0b_0_293"/>
          <p:cNvSpPr txBox="1">
            <a:spLocks noGrp="1"/>
          </p:cNvSpPr>
          <p:nvPr>
            <p:ph type="ctrTitle" idx="8"/>
          </p:nvPr>
        </p:nvSpPr>
        <p:spPr>
          <a:xfrm flipH="1">
            <a:off x="1278007" y="1215950"/>
            <a:ext cx="51588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Mohammed Jawwadul Islam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  </a:t>
            </a:r>
            <a:endParaRPr sz="2600"/>
          </a:p>
        </p:txBody>
      </p:sp>
      <p:grpSp>
        <p:nvGrpSpPr>
          <p:cNvPr id="315" name="Google Shape;315;g10d91106f0b_0_293"/>
          <p:cNvGrpSpPr/>
          <p:nvPr/>
        </p:nvGrpSpPr>
        <p:grpSpPr>
          <a:xfrm>
            <a:off x="1278009" y="1291825"/>
            <a:ext cx="274576" cy="354624"/>
            <a:chOff x="4900684" y="4268187"/>
            <a:chExt cx="274576" cy="354624"/>
          </a:xfrm>
        </p:grpSpPr>
        <p:sp>
          <p:nvSpPr>
            <p:cNvPr id="316" name="Google Shape;316;g10d91106f0b_0_293"/>
            <p:cNvSpPr/>
            <p:nvPr/>
          </p:nvSpPr>
          <p:spPr>
            <a:xfrm>
              <a:off x="4963633" y="4268187"/>
              <a:ext cx="148678" cy="57109"/>
            </a:xfrm>
            <a:custGeom>
              <a:avLst/>
              <a:gdLst/>
              <a:ahLst/>
              <a:cxnLst/>
              <a:rect l="l" t="t" r="r" b="b"/>
              <a:pathLst>
                <a:path w="5678" h="2181" extrusionOk="0">
                  <a:moveTo>
                    <a:pt x="2839" y="1"/>
                  </a:moveTo>
                  <a:cubicBezTo>
                    <a:pt x="2021" y="1"/>
                    <a:pt x="1203" y="139"/>
                    <a:pt x="421" y="416"/>
                  </a:cubicBezTo>
                  <a:cubicBezTo>
                    <a:pt x="173" y="511"/>
                    <a:pt x="1" y="759"/>
                    <a:pt x="1" y="1036"/>
                  </a:cubicBezTo>
                  <a:lnTo>
                    <a:pt x="1" y="2181"/>
                  </a:lnTo>
                  <a:lnTo>
                    <a:pt x="5677" y="2181"/>
                  </a:lnTo>
                  <a:lnTo>
                    <a:pt x="5677" y="1036"/>
                  </a:lnTo>
                  <a:cubicBezTo>
                    <a:pt x="5677" y="759"/>
                    <a:pt x="5515" y="511"/>
                    <a:pt x="5257" y="416"/>
                  </a:cubicBezTo>
                  <a:cubicBezTo>
                    <a:pt x="4475" y="139"/>
                    <a:pt x="3657" y="1"/>
                    <a:pt x="2839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0d91106f0b_0_293"/>
            <p:cNvSpPr/>
            <p:nvPr/>
          </p:nvSpPr>
          <p:spPr>
            <a:xfrm>
              <a:off x="4935170" y="4302542"/>
              <a:ext cx="205866" cy="102959"/>
            </a:xfrm>
            <a:custGeom>
              <a:avLst/>
              <a:gdLst/>
              <a:ahLst/>
              <a:cxnLst/>
              <a:rect l="l" t="t" r="r" b="b"/>
              <a:pathLst>
                <a:path w="7862" h="3932" extrusionOk="0">
                  <a:moveTo>
                    <a:pt x="3931" y="1"/>
                  </a:moveTo>
                  <a:cubicBezTo>
                    <a:pt x="1756" y="1"/>
                    <a:pt x="0" y="878"/>
                    <a:pt x="0" y="1966"/>
                  </a:cubicBezTo>
                  <a:cubicBezTo>
                    <a:pt x="0" y="3053"/>
                    <a:pt x="1756" y="3931"/>
                    <a:pt x="3931" y="3931"/>
                  </a:cubicBezTo>
                  <a:cubicBezTo>
                    <a:pt x="6096" y="3931"/>
                    <a:pt x="7861" y="3053"/>
                    <a:pt x="7861" y="1966"/>
                  </a:cubicBezTo>
                  <a:cubicBezTo>
                    <a:pt x="7861" y="878"/>
                    <a:pt x="6096" y="1"/>
                    <a:pt x="3931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0d91106f0b_0_293"/>
            <p:cNvSpPr/>
            <p:nvPr/>
          </p:nvSpPr>
          <p:spPr>
            <a:xfrm>
              <a:off x="4946403" y="4405475"/>
              <a:ext cx="17256" cy="22938"/>
            </a:xfrm>
            <a:custGeom>
              <a:avLst/>
              <a:gdLst/>
              <a:ahLst/>
              <a:cxnLst/>
              <a:rect l="l" t="t" r="r" b="b"/>
              <a:pathLst>
                <a:path w="659" h="876" extrusionOk="0">
                  <a:moveTo>
                    <a:pt x="335" y="0"/>
                  </a:moveTo>
                  <a:cubicBezTo>
                    <a:pt x="335" y="0"/>
                    <a:pt x="1" y="219"/>
                    <a:pt x="1" y="553"/>
                  </a:cubicBezTo>
                  <a:cubicBezTo>
                    <a:pt x="1" y="768"/>
                    <a:pt x="165" y="875"/>
                    <a:pt x="330" y="875"/>
                  </a:cubicBezTo>
                  <a:cubicBezTo>
                    <a:pt x="494" y="875"/>
                    <a:pt x="659" y="768"/>
                    <a:pt x="659" y="553"/>
                  </a:cubicBezTo>
                  <a:cubicBezTo>
                    <a:pt x="659" y="219"/>
                    <a:pt x="335" y="0"/>
                    <a:pt x="335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10d91106f0b_0_293"/>
            <p:cNvSpPr/>
            <p:nvPr/>
          </p:nvSpPr>
          <p:spPr>
            <a:xfrm>
              <a:off x="5112285" y="4405475"/>
              <a:ext cx="17256" cy="22938"/>
            </a:xfrm>
            <a:custGeom>
              <a:avLst/>
              <a:gdLst/>
              <a:ahLst/>
              <a:cxnLst/>
              <a:rect l="l" t="t" r="r" b="b"/>
              <a:pathLst>
                <a:path w="659" h="876" extrusionOk="0">
                  <a:moveTo>
                    <a:pt x="334" y="0"/>
                  </a:moveTo>
                  <a:cubicBezTo>
                    <a:pt x="334" y="0"/>
                    <a:pt x="0" y="219"/>
                    <a:pt x="0" y="553"/>
                  </a:cubicBezTo>
                  <a:cubicBezTo>
                    <a:pt x="0" y="768"/>
                    <a:pt x="165" y="875"/>
                    <a:pt x="329" y="875"/>
                  </a:cubicBezTo>
                  <a:cubicBezTo>
                    <a:pt x="494" y="875"/>
                    <a:pt x="659" y="768"/>
                    <a:pt x="659" y="553"/>
                  </a:cubicBezTo>
                  <a:cubicBezTo>
                    <a:pt x="659" y="219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10d91106f0b_0_293"/>
            <p:cNvSpPr/>
            <p:nvPr/>
          </p:nvSpPr>
          <p:spPr>
            <a:xfrm>
              <a:off x="4900684" y="4468424"/>
              <a:ext cx="274576" cy="154387"/>
            </a:xfrm>
            <a:custGeom>
              <a:avLst/>
              <a:gdLst/>
              <a:ahLst/>
              <a:cxnLst/>
              <a:rect l="l" t="t" r="r" b="b"/>
              <a:pathLst>
                <a:path w="10486" h="5896" extrusionOk="0">
                  <a:moveTo>
                    <a:pt x="3712" y="0"/>
                  </a:moveTo>
                  <a:lnTo>
                    <a:pt x="3712" y="1040"/>
                  </a:lnTo>
                  <a:cubicBezTo>
                    <a:pt x="3712" y="1326"/>
                    <a:pt x="3521" y="1584"/>
                    <a:pt x="3244" y="1670"/>
                  </a:cubicBezTo>
                  <a:lnTo>
                    <a:pt x="945" y="2347"/>
                  </a:lnTo>
                  <a:cubicBezTo>
                    <a:pt x="383" y="2509"/>
                    <a:pt x="1" y="3015"/>
                    <a:pt x="1" y="3597"/>
                  </a:cubicBezTo>
                  <a:lnTo>
                    <a:pt x="1" y="5237"/>
                  </a:lnTo>
                  <a:cubicBezTo>
                    <a:pt x="1" y="5600"/>
                    <a:pt x="297" y="5896"/>
                    <a:pt x="659" y="5896"/>
                  </a:cubicBezTo>
                  <a:lnTo>
                    <a:pt x="9837" y="5896"/>
                  </a:lnTo>
                  <a:cubicBezTo>
                    <a:pt x="10190" y="5896"/>
                    <a:pt x="10485" y="5600"/>
                    <a:pt x="10485" y="5237"/>
                  </a:cubicBezTo>
                  <a:lnTo>
                    <a:pt x="10485" y="3597"/>
                  </a:lnTo>
                  <a:cubicBezTo>
                    <a:pt x="10485" y="3015"/>
                    <a:pt x="10104" y="2509"/>
                    <a:pt x="9550" y="2347"/>
                  </a:cubicBezTo>
                  <a:lnTo>
                    <a:pt x="7242" y="1670"/>
                  </a:lnTo>
                  <a:cubicBezTo>
                    <a:pt x="6965" y="1584"/>
                    <a:pt x="6774" y="1326"/>
                    <a:pt x="6774" y="1040"/>
                  </a:cubicBezTo>
                  <a:lnTo>
                    <a:pt x="6774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10d91106f0b_0_293"/>
            <p:cNvSpPr/>
            <p:nvPr/>
          </p:nvSpPr>
          <p:spPr>
            <a:xfrm>
              <a:off x="4997857" y="4468424"/>
              <a:ext cx="80231" cy="22860"/>
            </a:xfrm>
            <a:custGeom>
              <a:avLst/>
              <a:gdLst/>
              <a:ahLst/>
              <a:cxnLst/>
              <a:rect l="l" t="t" r="r" b="b"/>
              <a:pathLst>
                <a:path w="3064" h="873" extrusionOk="0">
                  <a:moveTo>
                    <a:pt x="1" y="0"/>
                  </a:moveTo>
                  <a:lnTo>
                    <a:pt x="1" y="487"/>
                  </a:lnTo>
                  <a:cubicBezTo>
                    <a:pt x="478" y="744"/>
                    <a:pt x="1005" y="873"/>
                    <a:pt x="1532" y="873"/>
                  </a:cubicBezTo>
                  <a:cubicBezTo>
                    <a:pt x="2059" y="873"/>
                    <a:pt x="2586" y="744"/>
                    <a:pt x="3063" y="487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0d91106f0b_0_293"/>
            <p:cNvSpPr/>
            <p:nvPr/>
          </p:nvSpPr>
          <p:spPr>
            <a:xfrm>
              <a:off x="4941664" y="4325270"/>
              <a:ext cx="192617" cy="154413"/>
            </a:xfrm>
            <a:custGeom>
              <a:avLst/>
              <a:gdLst/>
              <a:ahLst/>
              <a:cxnLst/>
              <a:rect l="l" t="t" r="r" b="b"/>
              <a:pathLst>
                <a:path w="7356" h="5897" extrusionOk="0">
                  <a:moveTo>
                    <a:pt x="3683" y="1"/>
                  </a:moveTo>
                  <a:cubicBezTo>
                    <a:pt x="2347" y="1"/>
                    <a:pt x="1279" y="392"/>
                    <a:pt x="1279" y="878"/>
                  </a:cubicBezTo>
                  <a:lnTo>
                    <a:pt x="1279" y="1756"/>
                  </a:lnTo>
                  <a:cubicBezTo>
                    <a:pt x="1279" y="1995"/>
                    <a:pt x="1078" y="2185"/>
                    <a:pt x="840" y="2185"/>
                  </a:cubicBezTo>
                  <a:lnTo>
                    <a:pt x="725" y="2185"/>
                  </a:lnTo>
                  <a:cubicBezTo>
                    <a:pt x="0" y="2185"/>
                    <a:pt x="0" y="3282"/>
                    <a:pt x="725" y="3282"/>
                  </a:cubicBezTo>
                  <a:lnTo>
                    <a:pt x="850" y="3282"/>
                  </a:lnTo>
                  <a:cubicBezTo>
                    <a:pt x="964" y="4761"/>
                    <a:pt x="2195" y="5896"/>
                    <a:pt x="3673" y="5896"/>
                  </a:cubicBezTo>
                  <a:cubicBezTo>
                    <a:pt x="5162" y="5896"/>
                    <a:pt x="6392" y="4761"/>
                    <a:pt x="6507" y="3282"/>
                  </a:cubicBezTo>
                  <a:lnTo>
                    <a:pt x="6621" y="3282"/>
                  </a:lnTo>
                  <a:cubicBezTo>
                    <a:pt x="7356" y="3282"/>
                    <a:pt x="7356" y="2185"/>
                    <a:pt x="6621" y="2185"/>
                  </a:cubicBezTo>
                  <a:lnTo>
                    <a:pt x="6516" y="2185"/>
                  </a:lnTo>
                  <a:cubicBezTo>
                    <a:pt x="6278" y="2185"/>
                    <a:pt x="6077" y="1995"/>
                    <a:pt x="6077" y="1756"/>
                  </a:cubicBezTo>
                  <a:lnTo>
                    <a:pt x="6077" y="878"/>
                  </a:lnTo>
                  <a:cubicBezTo>
                    <a:pt x="6077" y="401"/>
                    <a:pt x="5009" y="1"/>
                    <a:pt x="368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10d91106f0b_0_293"/>
            <p:cNvSpPr/>
            <p:nvPr/>
          </p:nvSpPr>
          <p:spPr>
            <a:xfrm>
              <a:off x="4945670" y="4325270"/>
              <a:ext cx="155382" cy="154622"/>
            </a:xfrm>
            <a:custGeom>
              <a:avLst/>
              <a:gdLst/>
              <a:ahLst/>
              <a:cxnLst/>
              <a:rect l="l" t="t" r="r" b="b"/>
              <a:pathLst>
                <a:path w="5934" h="5905" extrusionOk="0">
                  <a:moveTo>
                    <a:pt x="3530" y="1"/>
                  </a:moveTo>
                  <a:cubicBezTo>
                    <a:pt x="2252" y="1"/>
                    <a:pt x="1212" y="363"/>
                    <a:pt x="1135" y="821"/>
                  </a:cubicBezTo>
                  <a:cubicBezTo>
                    <a:pt x="1126" y="840"/>
                    <a:pt x="1126" y="859"/>
                    <a:pt x="1126" y="878"/>
                  </a:cubicBezTo>
                  <a:lnTo>
                    <a:pt x="1126" y="1756"/>
                  </a:lnTo>
                  <a:cubicBezTo>
                    <a:pt x="1126" y="1995"/>
                    <a:pt x="925" y="2185"/>
                    <a:pt x="687" y="2185"/>
                  </a:cubicBezTo>
                  <a:lnTo>
                    <a:pt x="611" y="2185"/>
                  </a:lnTo>
                  <a:cubicBezTo>
                    <a:pt x="324" y="2185"/>
                    <a:pt x="76" y="2395"/>
                    <a:pt x="38" y="2681"/>
                  </a:cubicBezTo>
                  <a:cubicBezTo>
                    <a:pt x="0" y="3006"/>
                    <a:pt x="258" y="3282"/>
                    <a:pt x="582" y="3282"/>
                  </a:cubicBezTo>
                  <a:lnTo>
                    <a:pt x="697" y="3282"/>
                  </a:lnTo>
                  <a:cubicBezTo>
                    <a:pt x="800" y="4778"/>
                    <a:pt x="2055" y="5905"/>
                    <a:pt x="3510" y="5905"/>
                  </a:cubicBezTo>
                  <a:cubicBezTo>
                    <a:pt x="3661" y="5905"/>
                    <a:pt x="3815" y="5893"/>
                    <a:pt x="3969" y="5868"/>
                  </a:cubicBezTo>
                  <a:cubicBezTo>
                    <a:pt x="2585" y="5648"/>
                    <a:pt x="1565" y="4465"/>
                    <a:pt x="1565" y="3063"/>
                  </a:cubicBezTo>
                  <a:lnTo>
                    <a:pt x="1565" y="1794"/>
                  </a:lnTo>
                  <a:cubicBezTo>
                    <a:pt x="1565" y="1136"/>
                    <a:pt x="2051" y="583"/>
                    <a:pt x="2700" y="497"/>
                  </a:cubicBezTo>
                  <a:cubicBezTo>
                    <a:pt x="2977" y="459"/>
                    <a:pt x="3253" y="440"/>
                    <a:pt x="3530" y="440"/>
                  </a:cubicBezTo>
                  <a:cubicBezTo>
                    <a:pt x="4856" y="440"/>
                    <a:pt x="5934" y="831"/>
                    <a:pt x="5934" y="1317"/>
                  </a:cubicBezTo>
                  <a:lnTo>
                    <a:pt x="5934" y="878"/>
                  </a:lnTo>
                  <a:cubicBezTo>
                    <a:pt x="5934" y="392"/>
                    <a:pt x="4856" y="1"/>
                    <a:pt x="3530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10d91106f0b_0_293"/>
            <p:cNvSpPr/>
            <p:nvPr/>
          </p:nvSpPr>
          <p:spPr>
            <a:xfrm>
              <a:off x="4997857" y="4382615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20" y="0"/>
                  </a:moveTo>
                  <a:cubicBezTo>
                    <a:pt x="111" y="0"/>
                    <a:pt x="1" y="72"/>
                    <a:pt x="1" y="215"/>
                  </a:cubicBezTo>
                  <a:lnTo>
                    <a:pt x="1" y="434"/>
                  </a:lnTo>
                  <a:cubicBezTo>
                    <a:pt x="1" y="558"/>
                    <a:pt x="106" y="654"/>
                    <a:pt x="220" y="654"/>
                  </a:cubicBezTo>
                  <a:cubicBezTo>
                    <a:pt x="344" y="654"/>
                    <a:pt x="440" y="558"/>
                    <a:pt x="440" y="434"/>
                  </a:cubicBezTo>
                  <a:lnTo>
                    <a:pt x="440" y="215"/>
                  </a:lnTo>
                  <a:cubicBezTo>
                    <a:pt x="440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0d91106f0b_0_293"/>
            <p:cNvSpPr/>
            <p:nvPr/>
          </p:nvSpPr>
          <p:spPr>
            <a:xfrm>
              <a:off x="5066566" y="4382615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20" y="0"/>
                  </a:moveTo>
                  <a:cubicBezTo>
                    <a:pt x="110" y="0"/>
                    <a:pt x="0" y="72"/>
                    <a:pt x="0" y="215"/>
                  </a:cubicBezTo>
                  <a:lnTo>
                    <a:pt x="0" y="434"/>
                  </a:lnTo>
                  <a:cubicBezTo>
                    <a:pt x="0" y="558"/>
                    <a:pt x="96" y="654"/>
                    <a:pt x="220" y="654"/>
                  </a:cubicBezTo>
                  <a:cubicBezTo>
                    <a:pt x="344" y="654"/>
                    <a:pt x="439" y="558"/>
                    <a:pt x="439" y="434"/>
                  </a:cubicBezTo>
                  <a:lnTo>
                    <a:pt x="439" y="215"/>
                  </a:lnTo>
                  <a:cubicBezTo>
                    <a:pt x="439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10d91106f0b_0_293"/>
            <p:cNvSpPr/>
            <p:nvPr/>
          </p:nvSpPr>
          <p:spPr>
            <a:xfrm>
              <a:off x="5012625" y="4422495"/>
              <a:ext cx="50694" cy="17230"/>
            </a:xfrm>
            <a:custGeom>
              <a:avLst/>
              <a:gdLst/>
              <a:ahLst/>
              <a:cxnLst/>
              <a:rect l="l" t="t" r="r" b="b"/>
              <a:pathLst>
                <a:path w="1936" h="658" extrusionOk="0">
                  <a:moveTo>
                    <a:pt x="315" y="0"/>
                  </a:moveTo>
                  <a:cubicBezTo>
                    <a:pt x="144" y="0"/>
                    <a:pt x="0" y="219"/>
                    <a:pt x="162" y="380"/>
                  </a:cubicBezTo>
                  <a:cubicBezTo>
                    <a:pt x="371" y="562"/>
                    <a:pt x="650" y="658"/>
                    <a:pt x="932" y="658"/>
                  </a:cubicBezTo>
                  <a:cubicBezTo>
                    <a:pt x="946" y="658"/>
                    <a:pt x="959" y="657"/>
                    <a:pt x="973" y="657"/>
                  </a:cubicBezTo>
                  <a:cubicBezTo>
                    <a:pt x="986" y="657"/>
                    <a:pt x="1000" y="658"/>
                    <a:pt x="1013" y="658"/>
                  </a:cubicBezTo>
                  <a:cubicBezTo>
                    <a:pt x="1295" y="658"/>
                    <a:pt x="1565" y="562"/>
                    <a:pt x="1774" y="380"/>
                  </a:cubicBezTo>
                  <a:cubicBezTo>
                    <a:pt x="1936" y="219"/>
                    <a:pt x="1792" y="0"/>
                    <a:pt x="1621" y="0"/>
                  </a:cubicBezTo>
                  <a:cubicBezTo>
                    <a:pt x="1570" y="0"/>
                    <a:pt x="1517" y="20"/>
                    <a:pt x="1469" y="66"/>
                  </a:cubicBezTo>
                  <a:cubicBezTo>
                    <a:pt x="1321" y="170"/>
                    <a:pt x="1147" y="223"/>
                    <a:pt x="972" y="223"/>
                  </a:cubicBezTo>
                  <a:cubicBezTo>
                    <a:pt x="796" y="223"/>
                    <a:pt x="620" y="170"/>
                    <a:pt x="467" y="66"/>
                  </a:cubicBezTo>
                  <a:cubicBezTo>
                    <a:pt x="419" y="20"/>
                    <a:pt x="366" y="0"/>
                    <a:pt x="315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10d91106f0b_0_293"/>
            <p:cNvSpPr/>
            <p:nvPr/>
          </p:nvSpPr>
          <p:spPr>
            <a:xfrm>
              <a:off x="4990368" y="4365490"/>
              <a:ext cx="26761" cy="11260"/>
            </a:xfrm>
            <a:custGeom>
              <a:avLst/>
              <a:gdLst/>
              <a:ahLst/>
              <a:cxnLst/>
              <a:rect l="l" t="t" r="r" b="b"/>
              <a:pathLst>
                <a:path w="1022" h="430" extrusionOk="0">
                  <a:moveTo>
                    <a:pt x="287" y="1"/>
                  </a:moveTo>
                  <a:cubicBezTo>
                    <a:pt x="1" y="1"/>
                    <a:pt x="1" y="430"/>
                    <a:pt x="287" y="430"/>
                  </a:cubicBezTo>
                  <a:lnTo>
                    <a:pt x="726" y="430"/>
                  </a:lnTo>
                  <a:cubicBezTo>
                    <a:pt x="1022" y="430"/>
                    <a:pt x="1022" y="1"/>
                    <a:pt x="726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0d91106f0b_0_293"/>
            <p:cNvSpPr/>
            <p:nvPr/>
          </p:nvSpPr>
          <p:spPr>
            <a:xfrm>
              <a:off x="5059077" y="4365490"/>
              <a:ext cx="26499" cy="11260"/>
            </a:xfrm>
            <a:custGeom>
              <a:avLst/>
              <a:gdLst/>
              <a:ahLst/>
              <a:cxnLst/>
              <a:rect l="l" t="t" r="r" b="b"/>
              <a:pathLst>
                <a:path w="1012" h="430" extrusionOk="0">
                  <a:moveTo>
                    <a:pt x="286" y="1"/>
                  </a:moveTo>
                  <a:cubicBezTo>
                    <a:pt x="0" y="1"/>
                    <a:pt x="0" y="430"/>
                    <a:pt x="286" y="430"/>
                  </a:cubicBezTo>
                  <a:lnTo>
                    <a:pt x="725" y="430"/>
                  </a:lnTo>
                  <a:cubicBezTo>
                    <a:pt x="1011" y="43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10d91106f0b_0_293"/>
            <p:cNvSpPr/>
            <p:nvPr/>
          </p:nvSpPr>
          <p:spPr>
            <a:xfrm>
              <a:off x="5009352" y="4451168"/>
              <a:ext cx="57240" cy="44384"/>
            </a:xfrm>
            <a:custGeom>
              <a:avLst/>
              <a:gdLst/>
              <a:ahLst/>
              <a:cxnLst/>
              <a:rect l="l" t="t" r="r" b="b"/>
              <a:pathLst>
                <a:path w="2186" h="1695" extrusionOk="0">
                  <a:moveTo>
                    <a:pt x="1098" y="1"/>
                  </a:moveTo>
                  <a:cubicBezTo>
                    <a:pt x="964" y="1"/>
                    <a:pt x="859" y="87"/>
                    <a:pt x="821" y="211"/>
                  </a:cubicBezTo>
                  <a:lnTo>
                    <a:pt x="783" y="373"/>
                  </a:lnTo>
                  <a:cubicBezTo>
                    <a:pt x="754" y="506"/>
                    <a:pt x="659" y="611"/>
                    <a:pt x="525" y="669"/>
                  </a:cubicBezTo>
                  <a:lnTo>
                    <a:pt x="1" y="879"/>
                  </a:lnTo>
                  <a:lnTo>
                    <a:pt x="630" y="1508"/>
                  </a:lnTo>
                  <a:cubicBezTo>
                    <a:pt x="759" y="1632"/>
                    <a:pt x="929" y="1694"/>
                    <a:pt x="1097" y="1694"/>
                  </a:cubicBezTo>
                  <a:cubicBezTo>
                    <a:pt x="1265" y="1694"/>
                    <a:pt x="1432" y="1632"/>
                    <a:pt x="1556" y="1508"/>
                  </a:cubicBezTo>
                  <a:lnTo>
                    <a:pt x="2185" y="879"/>
                  </a:lnTo>
                  <a:lnTo>
                    <a:pt x="1670" y="669"/>
                  </a:lnTo>
                  <a:cubicBezTo>
                    <a:pt x="1537" y="611"/>
                    <a:pt x="1441" y="506"/>
                    <a:pt x="1403" y="373"/>
                  </a:cubicBezTo>
                  <a:lnTo>
                    <a:pt x="1365" y="211"/>
                  </a:lnTo>
                  <a:cubicBezTo>
                    <a:pt x="1336" y="87"/>
                    <a:pt x="1222" y="1"/>
                    <a:pt x="1098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10d91106f0b_0_293"/>
            <p:cNvSpPr/>
            <p:nvPr/>
          </p:nvSpPr>
          <p:spPr>
            <a:xfrm>
              <a:off x="4900684" y="4523622"/>
              <a:ext cx="274576" cy="99189"/>
            </a:xfrm>
            <a:custGeom>
              <a:avLst/>
              <a:gdLst/>
              <a:ahLst/>
              <a:cxnLst/>
              <a:rect l="l" t="t" r="r" b="b"/>
              <a:pathLst>
                <a:path w="10486" h="3788" extrusionOk="0">
                  <a:moveTo>
                    <a:pt x="1756" y="0"/>
                  </a:moveTo>
                  <a:lnTo>
                    <a:pt x="945" y="239"/>
                  </a:lnTo>
                  <a:cubicBezTo>
                    <a:pt x="383" y="401"/>
                    <a:pt x="1" y="907"/>
                    <a:pt x="1" y="1489"/>
                  </a:cubicBezTo>
                  <a:lnTo>
                    <a:pt x="1" y="3129"/>
                  </a:lnTo>
                  <a:cubicBezTo>
                    <a:pt x="1" y="3492"/>
                    <a:pt x="297" y="3788"/>
                    <a:pt x="659" y="3788"/>
                  </a:cubicBezTo>
                  <a:lnTo>
                    <a:pt x="9837" y="3788"/>
                  </a:lnTo>
                  <a:cubicBezTo>
                    <a:pt x="10190" y="3788"/>
                    <a:pt x="10485" y="3492"/>
                    <a:pt x="10485" y="3129"/>
                  </a:cubicBezTo>
                  <a:lnTo>
                    <a:pt x="10485" y="1489"/>
                  </a:lnTo>
                  <a:cubicBezTo>
                    <a:pt x="10485" y="907"/>
                    <a:pt x="10104" y="401"/>
                    <a:pt x="9550" y="239"/>
                  </a:cubicBezTo>
                  <a:lnTo>
                    <a:pt x="8730" y="0"/>
                  </a:lnTo>
                  <a:cubicBezTo>
                    <a:pt x="8348" y="449"/>
                    <a:pt x="7060" y="1908"/>
                    <a:pt x="5572" y="2738"/>
                  </a:cubicBezTo>
                  <a:cubicBezTo>
                    <a:pt x="5467" y="2796"/>
                    <a:pt x="5355" y="2824"/>
                    <a:pt x="5243" y="2824"/>
                  </a:cubicBezTo>
                  <a:cubicBezTo>
                    <a:pt x="5131" y="2824"/>
                    <a:pt x="5019" y="2796"/>
                    <a:pt x="4914" y="2738"/>
                  </a:cubicBezTo>
                  <a:cubicBezTo>
                    <a:pt x="3426" y="1908"/>
                    <a:pt x="2138" y="449"/>
                    <a:pt x="175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g10d91106f0b_0_293"/>
          <p:cNvGrpSpPr/>
          <p:nvPr/>
        </p:nvGrpSpPr>
        <p:grpSpPr>
          <a:xfrm>
            <a:off x="1278009" y="2203275"/>
            <a:ext cx="274576" cy="354624"/>
            <a:chOff x="4900684" y="4268187"/>
            <a:chExt cx="274576" cy="354624"/>
          </a:xfrm>
        </p:grpSpPr>
        <p:sp>
          <p:nvSpPr>
            <p:cNvPr id="332" name="Google Shape;332;g10d91106f0b_0_293"/>
            <p:cNvSpPr/>
            <p:nvPr/>
          </p:nvSpPr>
          <p:spPr>
            <a:xfrm>
              <a:off x="4963633" y="4268187"/>
              <a:ext cx="148678" cy="57109"/>
            </a:xfrm>
            <a:custGeom>
              <a:avLst/>
              <a:gdLst/>
              <a:ahLst/>
              <a:cxnLst/>
              <a:rect l="l" t="t" r="r" b="b"/>
              <a:pathLst>
                <a:path w="5678" h="2181" extrusionOk="0">
                  <a:moveTo>
                    <a:pt x="2839" y="1"/>
                  </a:moveTo>
                  <a:cubicBezTo>
                    <a:pt x="2021" y="1"/>
                    <a:pt x="1203" y="139"/>
                    <a:pt x="421" y="416"/>
                  </a:cubicBezTo>
                  <a:cubicBezTo>
                    <a:pt x="173" y="511"/>
                    <a:pt x="1" y="759"/>
                    <a:pt x="1" y="1036"/>
                  </a:cubicBezTo>
                  <a:lnTo>
                    <a:pt x="1" y="2181"/>
                  </a:lnTo>
                  <a:lnTo>
                    <a:pt x="5677" y="2181"/>
                  </a:lnTo>
                  <a:lnTo>
                    <a:pt x="5677" y="1036"/>
                  </a:lnTo>
                  <a:cubicBezTo>
                    <a:pt x="5677" y="759"/>
                    <a:pt x="5515" y="511"/>
                    <a:pt x="5257" y="416"/>
                  </a:cubicBezTo>
                  <a:cubicBezTo>
                    <a:pt x="4475" y="139"/>
                    <a:pt x="3657" y="1"/>
                    <a:pt x="2839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d91106f0b_0_293"/>
            <p:cNvSpPr/>
            <p:nvPr/>
          </p:nvSpPr>
          <p:spPr>
            <a:xfrm>
              <a:off x="4935170" y="4302542"/>
              <a:ext cx="205866" cy="102959"/>
            </a:xfrm>
            <a:custGeom>
              <a:avLst/>
              <a:gdLst/>
              <a:ahLst/>
              <a:cxnLst/>
              <a:rect l="l" t="t" r="r" b="b"/>
              <a:pathLst>
                <a:path w="7862" h="3932" extrusionOk="0">
                  <a:moveTo>
                    <a:pt x="3931" y="1"/>
                  </a:moveTo>
                  <a:cubicBezTo>
                    <a:pt x="1756" y="1"/>
                    <a:pt x="0" y="878"/>
                    <a:pt x="0" y="1966"/>
                  </a:cubicBezTo>
                  <a:cubicBezTo>
                    <a:pt x="0" y="3053"/>
                    <a:pt x="1756" y="3931"/>
                    <a:pt x="3931" y="3931"/>
                  </a:cubicBezTo>
                  <a:cubicBezTo>
                    <a:pt x="6096" y="3931"/>
                    <a:pt x="7861" y="3053"/>
                    <a:pt x="7861" y="1966"/>
                  </a:cubicBezTo>
                  <a:cubicBezTo>
                    <a:pt x="7861" y="878"/>
                    <a:pt x="6096" y="1"/>
                    <a:pt x="3931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d91106f0b_0_293"/>
            <p:cNvSpPr/>
            <p:nvPr/>
          </p:nvSpPr>
          <p:spPr>
            <a:xfrm>
              <a:off x="4946403" y="4405475"/>
              <a:ext cx="17256" cy="22938"/>
            </a:xfrm>
            <a:custGeom>
              <a:avLst/>
              <a:gdLst/>
              <a:ahLst/>
              <a:cxnLst/>
              <a:rect l="l" t="t" r="r" b="b"/>
              <a:pathLst>
                <a:path w="659" h="876" extrusionOk="0">
                  <a:moveTo>
                    <a:pt x="335" y="0"/>
                  </a:moveTo>
                  <a:cubicBezTo>
                    <a:pt x="335" y="0"/>
                    <a:pt x="1" y="219"/>
                    <a:pt x="1" y="553"/>
                  </a:cubicBezTo>
                  <a:cubicBezTo>
                    <a:pt x="1" y="768"/>
                    <a:pt x="165" y="875"/>
                    <a:pt x="330" y="875"/>
                  </a:cubicBezTo>
                  <a:cubicBezTo>
                    <a:pt x="494" y="875"/>
                    <a:pt x="659" y="768"/>
                    <a:pt x="659" y="553"/>
                  </a:cubicBezTo>
                  <a:cubicBezTo>
                    <a:pt x="659" y="219"/>
                    <a:pt x="335" y="0"/>
                    <a:pt x="335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d91106f0b_0_293"/>
            <p:cNvSpPr/>
            <p:nvPr/>
          </p:nvSpPr>
          <p:spPr>
            <a:xfrm>
              <a:off x="5112285" y="4405475"/>
              <a:ext cx="17256" cy="22938"/>
            </a:xfrm>
            <a:custGeom>
              <a:avLst/>
              <a:gdLst/>
              <a:ahLst/>
              <a:cxnLst/>
              <a:rect l="l" t="t" r="r" b="b"/>
              <a:pathLst>
                <a:path w="659" h="876" extrusionOk="0">
                  <a:moveTo>
                    <a:pt x="334" y="0"/>
                  </a:moveTo>
                  <a:cubicBezTo>
                    <a:pt x="334" y="0"/>
                    <a:pt x="0" y="219"/>
                    <a:pt x="0" y="553"/>
                  </a:cubicBezTo>
                  <a:cubicBezTo>
                    <a:pt x="0" y="768"/>
                    <a:pt x="165" y="875"/>
                    <a:pt x="329" y="875"/>
                  </a:cubicBezTo>
                  <a:cubicBezTo>
                    <a:pt x="494" y="875"/>
                    <a:pt x="659" y="768"/>
                    <a:pt x="659" y="553"/>
                  </a:cubicBezTo>
                  <a:cubicBezTo>
                    <a:pt x="659" y="219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d91106f0b_0_293"/>
            <p:cNvSpPr/>
            <p:nvPr/>
          </p:nvSpPr>
          <p:spPr>
            <a:xfrm>
              <a:off x="4900684" y="4468424"/>
              <a:ext cx="274576" cy="154387"/>
            </a:xfrm>
            <a:custGeom>
              <a:avLst/>
              <a:gdLst/>
              <a:ahLst/>
              <a:cxnLst/>
              <a:rect l="l" t="t" r="r" b="b"/>
              <a:pathLst>
                <a:path w="10486" h="5896" extrusionOk="0">
                  <a:moveTo>
                    <a:pt x="3712" y="0"/>
                  </a:moveTo>
                  <a:lnTo>
                    <a:pt x="3712" y="1040"/>
                  </a:lnTo>
                  <a:cubicBezTo>
                    <a:pt x="3712" y="1326"/>
                    <a:pt x="3521" y="1584"/>
                    <a:pt x="3244" y="1670"/>
                  </a:cubicBezTo>
                  <a:lnTo>
                    <a:pt x="945" y="2347"/>
                  </a:lnTo>
                  <a:cubicBezTo>
                    <a:pt x="383" y="2509"/>
                    <a:pt x="1" y="3015"/>
                    <a:pt x="1" y="3597"/>
                  </a:cubicBezTo>
                  <a:lnTo>
                    <a:pt x="1" y="5237"/>
                  </a:lnTo>
                  <a:cubicBezTo>
                    <a:pt x="1" y="5600"/>
                    <a:pt x="297" y="5896"/>
                    <a:pt x="659" y="5896"/>
                  </a:cubicBezTo>
                  <a:lnTo>
                    <a:pt x="9837" y="5896"/>
                  </a:lnTo>
                  <a:cubicBezTo>
                    <a:pt x="10190" y="5896"/>
                    <a:pt x="10485" y="5600"/>
                    <a:pt x="10485" y="5237"/>
                  </a:cubicBezTo>
                  <a:lnTo>
                    <a:pt x="10485" y="3597"/>
                  </a:lnTo>
                  <a:cubicBezTo>
                    <a:pt x="10485" y="3015"/>
                    <a:pt x="10104" y="2509"/>
                    <a:pt x="9550" y="2347"/>
                  </a:cubicBezTo>
                  <a:lnTo>
                    <a:pt x="7242" y="1670"/>
                  </a:lnTo>
                  <a:cubicBezTo>
                    <a:pt x="6965" y="1584"/>
                    <a:pt x="6774" y="1326"/>
                    <a:pt x="6774" y="1040"/>
                  </a:cubicBezTo>
                  <a:lnTo>
                    <a:pt x="6774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d91106f0b_0_293"/>
            <p:cNvSpPr/>
            <p:nvPr/>
          </p:nvSpPr>
          <p:spPr>
            <a:xfrm>
              <a:off x="4997857" y="4468424"/>
              <a:ext cx="80231" cy="22860"/>
            </a:xfrm>
            <a:custGeom>
              <a:avLst/>
              <a:gdLst/>
              <a:ahLst/>
              <a:cxnLst/>
              <a:rect l="l" t="t" r="r" b="b"/>
              <a:pathLst>
                <a:path w="3064" h="873" extrusionOk="0">
                  <a:moveTo>
                    <a:pt x="1" y="0"/>
                  </a:moveTo>
                  <a:lnTo>
                    <a:pt x="1" y="487"/>
                  </a:lnTo>
                  <a:cubicBezTo>
                    <a:pt x="478" y="744"/>
                    <a:pt x="1005" y="873"/>
                    <a:pt x="1532" y="873"/>
                  </a:cubicBezTo>
                  <a:cubicBezTo>
                    <a:pt x="2059" y="873"/>
                    <a:pt x="2586" y="744"/>
                    <a:pt x="3063" y="487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d91106f0b_0_293"/>
            <p:cNvSpPr/>
            <p:nvPr/>
          </p:nvSpPr>
          <p:spPr>
            <a:xfrm>
              <a:off x="4941664" y="4325270"/>
              <a:ext cx="192617" cy="154413"/>
            </a:xfrm>
            <a:custGeom>
              <a:avLst/>
              <a:gdLst/>
              <a:ahLst/>
              <a:cxnLst/>
              <a:rect l="l" t="t" r="r" b="b"/>
              <a:pathLst>
                <a:path w="7356" h="5897" extrusionOk="0">
                  <a:moveTo>
                    <a:pt x="3683" y="1"/>
                  </a:moveTo>
                  <a:cubicBezTo>
                    <a:pt x="2347" y="1"/>
                    <a:pt x="1279" y="392"/>
                    <a:pt x="1279" y="878"/>
                  </a:cubicBezTo>
                  <a:lnTo>
                    <a:pt x="1279" y="1756"/>
                  </a:lnTo>
                  <a:cubicBezTo>
                    <a:pt x="1279" y="1995"/>
                    <a:pt x="1078" y="2185"/>
                    <a:pt x="840" y="2185"/>
                  </a:cubicBezTo>
                  <a:lnTo>
                    <a:pt x="725" y="2185"/>
                  </a:lnTo>
                  <a:cubicBezTo>
                    <a:pt x="0" y="2185"/>
                    <a:pt x="0" y="3282"/>
                    <a:pt x="725" y="3282"/>
                  </a:cubicBezTo>
                  <a:lnTo>
                    <a:pt x="850" y="3282"/>
                  </a:lnTo>
                  <a:cubicBezTo>
                    <a:pt x="964" y="4761"/>
                    <a:pt x="2195" y="5896"/>
                    <a:pt x="3673" y="5896"/>
                  </a:cubicBezTo>
                  <a:cubicBezTo>
                    <a:pt x="5162" y="5896"/>
                    <a:pt x="6392" y="4761"/>
                    <a:pt x="6507" y="3282"/>
                  </a:cubicBezTo>
                  <a:lnTo>
                    <a:pt x="6621" y="3282"/>
                  </a:lnTo>
                  <a:cubicBezTo>
                    <a:pt x="7356" y="3282"/>
                    <a:pt x="7356" y="2185"/>
                    <a:pt x="6621" y="2185"/>
                  </a:cubicBezTo>
                  <a:lnTo>
                    <a:pt x="6516" y="2185"/>
                  </a:lnTo>
                  <a:cubicBezTo>
                    <a:pt x="6278" y="2185"/>
                    <a:pt x="6077" y="1995"/>
                    <a:pt x="6077" y="1756"/>
                  </a:cubicBezTo>
                  <a:lnTo>
                    <a:pt x="6077" y="878"/>
                  </a:lnTo>
                  <a:cubicBezTo>
                    <a:pt x="6077" y="401"/>
                    <a:pt x="5009" y="1"/>
                    <a:pt x="368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10d91106f0b_0_293"/>
            <p:cNvSpPr/>
            <p:nvPr/>
          </p:nvSpPr>
          <p:spPr>
            <a:xfrm>
              <a:off x="4945670" y="4325270"/>
              <a:ext cx="155382" cy="154622"/>
            </a:xfrm>
            <a:custGeom>
              <a:avLst/>
              <a:gdLst/>
              <a:ahLst/>
              <a:cxnLst/>
              <a:rect l="l" t="t" r="r" b="b"/>
              <a:pathLst>
                <a:path w="5934" h="5905" extrusionOk="0">
                  <a:moveTo>
                    <a:pt x="3530" y="1"/>
                  </a:moveTo>
                  <a:cubicBezTo>
                    <a:pt x="2252" y="1"/>
                    <a:pt x="1212" y="363"/>
                    <a:pt x="1135" y="821"/>
                  </a:cubicBezTo>
                  <a:cubicBezTo>
                    <a:pt x="1126" y="840"/>
                    <a:pt x="1126" y="859"/>
                    <a:pt x="1126" y="878"/>
                  </a:cubicBezTo>
                  <a:lnTo>
                    <a:pt x="1126" y="1756"/>
                  </a:lnTo>
                  <a:cubicBezTo>
                    <a:pt x="1126" y="1995"/>
                    <a:pt x="925" y="2185"/>
                    <a:pt x="687" y="2185"/>
                  </a:cubicBezTo>
                  <a:lnTo>
                    <a:pt x="611" y="2185"/>
                  </a:lnTo>
                  <a:cubicBezTo>
                    <a:pt x="324" y="2185"/>
                    <a:pt x="76" y="2395"/>
                    <a:pt x="38" y="2681"/>
                  </a:cubicBezTo>
                  <a:cubicBezTo>
                    <a:pt x="0" y="3006"/>
                    <a:pt x="258" y="3282"/>
                    <a:pt x="582" y="3282"/>
                  </a:cubicBezTo>
                  <a:lnTo>
                    <a:pt x="697" y="3282"/>
                  </a:lnTo>
                  <a:cubicBezTo>
                    <a:pt x="800" y="4778"/>
                    <a:pt x="2055" y="5905"/>
                    <a:pt x="3510" y="5905"/>
                  </a:cubicBezTo>
                  <a:cubicBezTo>
                    <a:pt x="3661" y="5905"/>
                    <a:pt x="3815" y="5893"/>
                    <a:pt x="3969" y="5868"/>
                  </a:cubicBezTo>
                  <a:cubicBezTo>
                    <a:pt x="2585" y="5648"/>
                    <a:pt x="1565" y="4465"/>
                    <a:pt x="1565" y="3063"/>
                  </a:cubicBezTo>
                  <a:lnTo>
                    <a:pt x="1565" y="1794"/>
                  </a:lnTo>
                  <a:cubicBezTo>
                    <a:pt x="1565" y="1136"/>
                    <a:pt x="2051" y="583"/>
                    <a:pt x="2700" y="497"/>
                  </a:cubicBezTo>
                  <a:cubicBezTo>
                    <a:pt x="2977" y="459"/>
                    <a:pt x="3253" y="440"/>
                    <a:pt x="3530" y="440"/>
                  </a:cubicBezTo>
                  <a:cubicBezTo>
                    <a:pt x="4856" y="440"/>
                    <a:pt x="5934" y="831"/>
                    <a:pt x="5934" y="1317"/>
                  </a:cubicBezTo>
                  <a:lnTo>
                    <a:pt x="5934" y="878"/>
                  </a:lnTo>
                  <a:cubicBezTo>
                    <a:pt x="5934" y="392"/>
                    <a:pt x="4856" y="1"/>
                    <a:pt x="3530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10d91106f0b_0_293"/>
            <p:cNvSpPr/>
            <p:nvPr/>
          </p:nvSpPr>
          <p:spPr>
            <a:xfrm>
              <a:off x="4997857" y="4382615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20" y="0"/>
                  </a:moveTo>
                  <a:cubicBezTo>
                    <a:pt x="111" y="0"/>
                    <a:pt x="1" y="72"/>
                    <a:pt x="1" y="215"/>
                  </a:cubicBezTo>
                  <a:lnTo>
                    <a:pt x="1" y="434"/>
                  </a:lnTo>
                  <a:cubicBezTo>
                    <a:pt x="1" y="558"/>
                    <a:pt x="106" y="654"/>
                    <a:pt x="220" y="654"/>
                  </a:cubicBezTo>
                  <a:cubicBezTo>
                    <a:pt x="344" y="654"/>
                    <a:pt x="440" y="558"/>
                    <a:pt x="440" y="434"/>
                  </a:cubicBezTo>
                  <a:lnTo>
                    <a:pt x="440" y="215"/>
                  </a:lnTo>
                  <a:cubicBezTo>
                    <a:pt x="440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10d91106f0b_0_293"/>
            <p:cNvSpPr/>
            <p:nvPr/>
          </p:nvSpPr>
          <p:spPr>
            <a:xfrm>
              <a:off x="5066566" y="4382615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20" y="0"/>
                  </a:moveTo>
                  <a:cubicBezTo>
                    <a:pt x="110" y="0"/>
                    <a:pt x="0" y="72"/>
                    <a:pt x="0" y="215"/>
                  </a:cubicBezTo>
                  <a:lnTo>
                    <a:pt x="0" y="434"/>
                  </a:lnTo>
                  <a:cubicBezTo>
                    <a:pt x="0" y="558"/>
                    <a:pt x="96" y="654"/>
                    <a:pt x="220" y="654"/>
                  </a:cubicBezTo>
                  <a:cubicBezTo>
                    <a:pt x="344" y="654"/>
                    <a:pt x="439" y="558"/>
                    <a:pt x="439" y="434"/>
                  </a:cubicBezTo>
                  <a:lnTo>
                    <a:pt x="439" y="215"/>
                  </a:lnTo>
                  <a:cubicBezTo>
                    <a:pt x="439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10d91106f0b_0_293"/>
            <p:cNvSpPr/>
            <p:nvPr/>
          </p:nvSpPr>
          <p:spPr>
            <a:xfrm>
              <a:off x="5012625" y="4422495"/>
              <a:ext cx="50694" cy="17230"/>
            </a:xfrm>
            <a:custGeom>
              <a:avLst/>
              <a:gdLst/>
              <a:ahLst/>
              <a:cxnLst/>
              <a:rect l="l" t="t" r="r" b="b"/>
              <a:pathLst>
                <a:path w="1936" h="658" extrusionOk="0">
                  <a:moveTo>
                    <a:pt x="315" y="0"/>
                  </a:moveTo>
                  <a:cubicBezTo>
                    <a:pt x="144" y="0"/>
                    <a:pt x="0" y="219"/>
                    <a:pt x="162" y="380"/>
                  </a:cubicBezTo>
                  <a:cubicBezTo>
                    <a:pt x="371" y="562"/>
                    <a:pt x="650" y="658"/>
                    <a:pt x="932" y="658"/>
                  </a:cubicBezTo>
                  <a:cubicBezTo>
                    <a:pt x="946" y="658"/>
                    <a:pt x="959" y="657"/>
                    <a:pt x="973" y="657"/>
                  </a:cubicBezTo>
                  <a:cubicBezTo>
                    <a:pt x="986" y="657"/>
                    <a:pt x="1000" y="658"/>
                    <a:pt x="1013" y="658"/>
                  </a:cubicBezTo>
                  <a:cubicBezTo>
                    <a:pt x="1295" y="658"/>
                    <a:pt x="1565" y="562"/>
                    <a:pt x="1774" y="380"/>
                  </a:cubicBezTo>
                  <a:cubicBezTo>
                    <a:pt x="1936" y="219"/>
                    <a:pt x="1792" y="0"/>
                    <a:pt x="1621" y="0"/>
                  </a:cubicBezTo>
                  <a:cubicBezTo>
                    <a:pt x="1570" y="0"/>
                    <a:pt x="1517" y="20"/>
                    <a:pt x="1469" y="66"/>
                  </a:cubicBezTo>
                  <a:cubicBezTo>
                    <a:pt x="1321" y="170"/>
                    <a:pt x="1147" y="223"/>
                    <a:pt x="972" y="223"/>
                  </a:cubicBezTo>
                  <a:cubicBezTo>
                    <a:pt x="796" y="223"/>
                    <a:pt x="620" y="170"/>
                    <a:pt x="467" y="66"/>
                  </a:cubicBezTo>
                  <a:cubicBezTo>
                    <a:pt x="419" y="20"/>
                    <a:pt x="366" y="0"/>
                    <a:pt x="315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10d91106f0b_0_293"/>
            <p:cNvSpPr/>
            <p:nvPr/>
          </p:nvSpPr>
          <p:spPr>
            <a:xfrm>
              <a:off x="4990368" y="4365490"/>
              <a:ext cx="26761" cy="11260"/>
            </a:xfrm>
            <a:custGeom>
              <a:avLst/>
              <a:gdLst/>
              <a:ahLst/>
              <a:cxnLst/>
              <a:rect l="l" t="t" r="r" b="b"/>
              <a:pathLst>
                <a:path w="1022" h="430" extrusionOk="0">
                  <a:moveTo>
                    <a:pt x="287" y="1"/>
                  </a:moveTo>
                  <a:cubicBezTo>
                    <a:pt x="1" y="1"/>
                    <a:pt x="1" y="430"/>
                    <a:pt x="287" y="430"/>
                  </a:cubicBezTo>
                  <a:lnTo>
                    <a:pt x="726" y="430"/>
                  </a:lnTo>
                  <a:cubicBezTo>
                    <a:pt x="1022" y="430"/>
                    <a:pt x="1022" y="1"/>
                    <a:pt x="726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10d91106f0b_0_293"/>
            <p:cNvSpPr/>
            <p:nvPr/>
          </p:nvSpPr>
          <p:spPr>
            <a:xfrm>
              <a:off x="5059077" y="4365490"/>
              <a:ext cx="26499" cy="11260"/>
            </a:xfrm>
            <a:custGeom>
              <a:avLst/>
              <a:gdLst/>
              <a:ahLst/>
              <a:cxnLst/>
              <a:rect l="l" t="t" r="r" b="b"/>
              <a:pathLst>
                <a:path w="1012" h="430" extrusionOk="0">
                  <a:moveTo>
                    <a:pt x="286" y="1"/>
                  </a:moveTo>
                  <a:cubicBezTo>
                    <a:pt x="0" y="1"/>
                    <a:pt x="0" y="430"/>
                    <a:pt x="286" y="430"/>
                  </a:cubicBezTo>
                  <a:lnTo>
                    <a:pt x="725" y="430"/>
                  </a:lnTo>
                  <a:cubicBezTo>
                    <a:pt x="1011" y="43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10d91106f0b_0_293"/>
            <p:cNvSpPr/>
            <p:nvPr/>
          </p:nvSpPr>
          <p:spPr>
            <a:xfrm>
              <a:off x="5009352" y="4451168"/>
              <a:ext cx="57240" cy="44384"/>
            </a:xfrm>
            <a:custGeom>
              <a:avLst/>
              <a:gdLst/>
              <a:ahLst/>
              <a:cxnLst/>
              <a:rect l="l" t="t" r="r" b="b"/>
              <a:pathLst>
                <a:path w="2186" h="1695" extrusionOk="0">
                  <a:moveTo>
                    <a:pt x="1098" y="1"/>
                  </a:moveTo>
                  <a:cubicBezTo>
                    <a:pt x="964" y="1"/>
                    <a:pt x="859" y="87"/>
                    <a:pt x="821" y="211"/>
                  </a:cubicBezTo>
                  <a:lnTo>
                    <a:pt x="783" y="373"/>
                  </a:lnTo>
                  <a:cubicBezTo>
                    <a:pt x="754" y="506"/>
                    <a:pt x="659" y="611"/>
                    <a:pt x="525" y="669"/>
                  </a:cubicBezTo>
                  <a:lnTo>
                    <a:pt x="1" y="879"/>
                  </a:lnTo>
                  <a:lnTo>
                    <a:pt x="630" y="1508"/>
                  </a:lnTo>
                  <a:cubicBezTo>
                    <a:pt x="759" y="1632"/>
                    <a:pt x="929" y="1694"/>
                    <a:pt x="1097" y="1694"/>
                  </a:cubicBezTo>
                  <a:cubicBezTo>
                    <a:pt x="1265" y="1694"/>
                    <a:pt x="1432" y="1632"/>
                    <a:pt x="1556" y="1508"/>
                  </a:cubicBezTo>
                  <a:lnTo>
                    <a:pt x="2185" y="879"/>
                  </a:lnTo>
                  <a:lnTo>
                    <a:pt x="1670" y="669"/>
                  </a:lnTo>
                  <a:cubicBezTo>
                    <a:pt x="1537" y="611"/>
                    <a:pt x="1441" y="506"/>
                    <a:pt x="1403" y="373"/>
                  </a:cubicBezTo>
                  <a:lnTo>
                    <a:pt x="1365" y="211"/>
                  </a:lnTo>
                  <a:cubicBezTo>
                    <a:pt x="1336" y="87"/>
                    <a:pt x="1222" y="1"/>
                    <a:pt x="1098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10d91106f0b_0_293"/>
            <p:cNvSpPr/>
            <p:nvPr/>
          </p:nvSpPr>
          <p:spPr>
            <a:xfrm>
              <a:off x="4900684" y="4523622"/>
              <a:ext cx="274576" cy="99189"/>
            </a:xfrm>
            <a:custGeom>
              <a:avLst/>
              <a:gdLst/>
              <a:ahLst/>
              <a:cxnLst/>
              <a:rect l="l" t="t" r="r" b="b"/>
              <a:pathLst>
                <a:path w="10486" h="3788" extrusionOk="0">
                  <a:moveTo>
                    <a:pt x="1756" y="0"/>
                  </a:moveTo>
                  <a:lnTo>
                    <a:pt x="945" y="239"/>
                  </a:lnTo>
                  <a:cubicBezTo>
                    <a:pt x="383" y="401"/>
                    <a:pt x="1" y="907"/>
                    <a:pt x="1" y="1489"/>
                  </a:cubicBezTo>
                  <a:lnTo>
                    <a:pt x="1" y="3129"/>
                  </a:lnTo>
                  <a:cubicBezTo>
                    <a:pt x="1" y="3492"/>
                    <a:pt x="297" y="3788"/>
                    <a:pt x="659" y="3788"/>
                  </a:cubicBezTo>
                  <a:lnTo>
                    <a:pt x="9837" y="3788"/>
                  </a:lnTo>
                  <a:cubicBezTo>
                    <a:pt x="10190" y="3788"/>
                    <a:pt x="10485" y="3492"/>
                    <a:pt x="10485" y="3129"/>
                  </a:cubicBezTo>
                  <a:lnTo>
                    <a:pt x="10485" y="1489"/>
                  </a:lnTo>
                  <a:cubicBezTo>
                    <a:pt x="10485" y="907"/>
                    <a:pt x="10104" y="401"/>
                    <a:pt x="9550" y="239"/>
                  </a:cubicBezTo>
                  <a:lnTo>
                    <a:pt x="8730" y="0"/>
                  </a:lnTo>
                  <a:cubicBezTo>
                    <a:pt x="8348" y="449"/>
                    <a:pt x="7060" y="1908"/>
                    <a:pt x="5572" y="2738"/>
                  </a:cubicBezTo>
                  <a:cubicBezTo>
                    <a:pt x="5467" y="2796"/>
                    <a:pt x="5355" y="2824"/>
                    <a:pt x="5243" y="2824"/>
                  </a:cubicBezTo>
                  <a:cubicBezTo>
                    <a:pt x="5131" y="2824"/>
                    <a:pt x="5019" y="2796"/>
                    <a:pt x="4914" y="2738"/>
                  </a:cubicBezTo>
                  <a:cubicBezTo>
                    <a:pt x="3426" y="1908"/>
                    <a:pt x="2138" y="449"/>
                    <a:pt x="175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g10d91106f0b_0_293"/>
          <p:cNvGrpSpPr/>
          <p:nvPr/>
        </p:nvGrpSpPr>
        <p:grpSpPr>
          <a:xfrm>
            <a:off x="1278009" y="3152650"/>
            <a:ext cx="274576" cy="354624"/>
            <a:chOff x="4900684" y="4268187"/>
            <a:chExt cx="274576" cy="354624"/>
          </a:xfrm>
        </p:grpSpPr>
        <p:sp>
          <p:nvSpPr>
            <p:cNvPr id="348" name="Google Shape;348;g10d91106f0b_0_293"/>
            <p:cNvSpPr/>
            <p:nvPr/>
          </p:nvSpPr>
          <p:spPr>
            <a:xfrm>
              <a:off x="4963633" y="4268187"/>
              <a:ext cx="148678" cy="57109"/>
            </a:xfrm>
            <a:custGeom>
              <a:avLst/>
              <a:gdLst/>
              <a:ahLst/>
              <a:cxnLst/>
              <a:rect l="l" t="t" r="r" b="b"/>
              <a:pathLst>
                <a:path w="5678" h="2181" extrusionOk="0">
                  <a:moveTo>
                    <a:pt x="2839" y="1"/>
                  </a:moveTo>
                  <a:cubicBezTo>
                    <a:pt x="2021" y="1"/>
                    <a:pt x="1203" y="139"/>
                    <a:pt x="421" y="416"/>
                  </a:cubicBezTo>
                  <a:cubicBezTo>
                    <a:pt x="173" y="511"/>
                    <a:pt x="1" y="759"/>
                    <a:pt x="1" y="1036"/>
                  </a:cubicBezTo>
                  <a:lnTo>
                    <a:pt x="1" y="2181"/>
                  </a:lnTo>
                  <a:lnTo>
                    <a:pt x="5677" y="2181"/>
                  </a:lnTo>
                  <a:lnTo>
                    <a:pt x="5677" y="1036"/>
                  </a:lnTo>
                  <a:cubicBezTo>
                    <a:pt x="5677" y="759"/>
                    <a:pt x="5515" y="511"/>
                    <a:pt x="5257" y="416"/>
                  </a:cubicBezTo>
                  <a:cubicBezTo>
                    <a:pt x="4475" y="139"/>
                    <a:pt x="3657" y="1"/>
                    <a:pt x="2839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10d91106f0b_0_293"/>
            <p:cNvSpPr/>
            <p:nvPr/>
          </p:nvSpPr>
          <p:spPr>
            <a:xfrm>
              <a:off x="4935170" y="4302542"/>
              <a:ext cx="205866" cy="102959"/>
            </a:xfrm>
            <a:custGeom>
              <a:avLst/>
              <a:gdLst/>
              <a:ahLst/>
              <a:cxnLst/>
              <a:rect l="l" t="t" r="r" b="b"/>
              <a:pathLst>
                <a:path w="7862" h="3932" extrusionOk="0">
                  <a:moveTo>
                    <a:pt x="3931" y="1"/>
                  </a:moveTo>
                  <a:cubicBezTo>
                    <a:pt x="1756" y="1"/>
                    <a:pt x="0" y="878"/>
                    <a:pt x="0" y="1966"/>
                  </a:cubicBezTo>
                  <a:cubicBezTo>
                    <a:pt x="0" y="3053"/>
                    <a:pt x="1756" y="3931"/>
                    <a:pt x="3931" y="3931"/>
                  </a:cubicBezTo>
                  <a:cubicBezTo>
                    <a:pt x="6096" y="3931"/>
                    <a:pt x="7861" y="3053"/>
                    <a:pt x="7861" y="1966"/>
                  </a:cubicBezTo>
                  <a:cubicBezTo>
                    <a:pt x="7861" y="878"/>
                    <a:pt x="6096" y="1"/>
                    <a:pt x="3931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10d91106f0b_0_293"/>
            <p:cNvSpPr/>
            <p:nvPr/>
          </p:nvSpPr>
          <p:spPr>
            <a:xfrm>
              <a:off x="4946403" y="4405475"/>
              <a:ext cx="17256" cy="22938"/>
            </a:xfrm>
            <a:custGeom>
              <a:avLst/>
              <a:gdLst/>
              <a:ahLst/>
              <a:cxnLst/>
              <a:rect l="l" t="t" r="r" b="b"/>
              <a:pathLst>
                <a:path w="659" h="876" extrusionOk="0">
                  <a:moveTo>
                    <a:pt x="335" y="0"/>
                  </a:moveTo>
                  <a:cubicBezTo>
                    <a:pt x="335" y="0"/>
                    <a:pt x="1" y="219"/>
                    <a:pt x="1" y="553"/>
                  </a:cubicBezTo>
                  <a:cubicBezTo>
                    <a:pt x="1" y="768"/>
                    <a:pt x="165" y="875"/>
                    <a:pt x="330" y="875"/>
                  </a:cubicBezTo>
                  <a:cubicBezTo>
                    <a:pt x="494" y="875"/>
                    <a:pt x="659" y="768"/>
                    <a:pt x="659" y="553"/>
                  </a:cubicBezTo>
                  <a:cubicBezTo>
                    <a:pt x="659" y="219"/>
                    <a:pt x="335" y="0"/>
                    <a:pt x="335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10d91106f0b_0_293"/>
            <p:cNvSpPr/>
            <p:nvPr/>
          </p:nvSpPr>
          <p:spPr>
            <a:xfrm>
              <a:off x="5112285" y="4405475"/>
              <a:ext cx="17256" cy="22938"/>
            </a:xfrm>
            <a:custGeom>
              <a:avLst/>
              <a:gdLst/>
              <a:ahLst/>
              <a:cxnLst/>
              <a:rect l="l" t="t" r="r" b="b"/>
              <a:pathLst>
                <a:path w="659" h="876" extrusionOk="0">
                  <a:moveTo>
                    <a:pt x="334" y="0"/>
                  </a:moveTo>
                  <a:cubicBezTo>
                    <a:pt x="334" y="0"/>
                    <a:pt x="0" y="219"/>
                    <a:pt x="0" y="553"/>
                  </a:cubicBezTo>
                  <a:cubicBezTo>
                    <a:pt x="0" y="768"/>
                    <a:pt x="165" y="875"/>
                    <a:pt x="329" y="875"/>
                  </a:cubicBezTo>
                  <a:cubicBezTo>
                    <a:pt x="494" y="875"/>
                    <a:pt x="659" y="768"/>
                    <a:pt x="659" y="553"/>
                  </a:cubicBezTo>
                  <a:cubicBezTo>
                    <a:pt x="659" y="219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10d91106f0b_0_293"/>
            <p:cNvSpPr/>
            <p:nvPr/>
          </p:nvSpPr>
          <p:spPr>
            <a:xfrm>
              <a:off x="4900684" y="4468424"/>
              <a:ext cx="274576" cy="154387"/>
            </a:xfrm>
            <a:custGeom>
              <a:avLst/>
              <a:gdLst/>
              <a:ahLst/>
              <a:cxnLst/>
              <a:rect l="l" t="t" r="r" b="b"/>
              <a:pathLst>
                <a:path w="10486" h="5896" extrusionOk="0">
                  <a:moveTo>
                    <a:pt x="3712" y="0"/>
                  </a:moveTo>
                  <a:lnTo>
                    <a:pt x="3712" y="1040"/>
                  </a:lnTo>
                  <a:cubicBezTo>
                    <a:pt x="3712" y="1326"/>
                    <a:pt x="3521" y="1584"/>
                    <a:pt x="3244" y="1670"/>
                  </a:cubicBezTo>
                  <a:lnTo>
                    <a:pt x="945" y="2347"/>
                  </a:lnTo>
                  <a:cubicBezTo>
                    <a:pt x="383" y="2509"/>
                    <a:pt x="1" y="3015"/>
                    <a:pt x="1" y="3597"/>
                  </a:cubicBezTo>
                  <a:lnTo>
                    <a:pt x="1" y="5237"/>
                  </a:lnTo>
                  <a:cubicBezTo>
                    <a:pt x="1" y="5600"/>
                    <a:pt x="297" y="5896"/>
                    <a:pt x="659" y="5896"/>
                  </a:cubicBezTo>
                  <a:lnTo>
                    <a:pt x="9837" y="5896"/>
                  </a:lnTo>
                  <a:cubicBezTo>
                    <a:pt x="10190" y="5896"/>
                    <a:pt x="10485" y="5600"/>
                    <a:pt x="10485" y="5237"/>
                  </a:cubicBezTo>
                  <a:lnTo>
                    <a:pt x="10485" y="3597"/>
                  </a:lnTo>
                  <a:cubicBezTo>
                    <a:pt x="10485" y="3015"/>
                    <a:pt x="10104" y="2509"/>
                    <a:pt x="9550" y="2347"/>
                  </a:cubicBezTo>
                  <a:lnTo>
                    <a:pt x="7242" y="1670"/>
                  </a:lnTo>
                  <a:cubicBezTo>
                    <a:pt x="6965" y="1584"/>
                    <a:pt x="6774" y="1326"/>
                    <a:pt x="6774" y="1040"/>
                  </a:cubicBezTo>
                  <a:lnTo>
                    <a:pt x="6774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10d91106f0b_0_293"/>
            <p:cNvSpPr/>
            <p:nvPr/>
          </p:nvSpPr>
          <p:spPr>
            <a:xfrm>
              <a:off x="4997857" y="4468424"/>
              <a:ext cx="80231" cy="22860"/>
            </a:xfrm>
            <a:custGeom>
              <a:avLst/>
              <a:gdLst/>
              <a:ahLst/>
              <a:cxnLst/>
              <a:rect l="l" t="t" r="r" b="b"/>
              <a:pathLst>
                <a:path w="3064" h="873" extrusionOk="0">
                  <a:moveTo>
                    <a:pt x="1" y="0"/>
                  </a:moveTo>
                  <a:lnTo>
                    <a:pt x="1" y="487"/>
                  </a:lnTo>
                  <a:cubicBezTo>
                    <a:pt x="478" y="744"/>
                    <a:pt x="1005" y="873"/>
                    <a:pt x="1532" y="873"/>
                  </a:cubicBezTo>
                  <a:cubicBezTo>
                    <a:pt x="2059" y="873"/>
                    <a:pt x="2586" y="744"/>
                    <a:pt x="3063" y="487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10d91106f0b_0_293"/>
            <p:cNvSpPr/>
            <p:nvPr/>
          </p:nvSpPr>
          <p:spPr>
            <a:xfrm>
              <a:off x="4941664" y="4325270"/>
              <a:ext cx="192617" cy="154413"/>
            </a:xfrm>
            <a:custGeom>
              <a:avLst/>
              <a:gdLst/>
              <a:ahLst/>
              <a:cxnLst/>
              <a:rect l="l" t="t" r="r" b="b"/>
              <a:pathLst>
                <a:path w="7356" h="5897" extrusionOk="0">
                  <a:moveTo>
                    <a:pt x="3683" y="1"/>
                  </a:moveTo>
                  <a:cubicBezTo>
                    <a:pt x="2347" y="1"/>
                    <a:pt x="1279" y="392"/>
                    <a:pt x="1279" y="878"/>
                  </a:cubicBezTo>
                  <a:lnTo>
                    <a:pt x="1279" y="1756"/>
                  </a:lnTo>
                  <a:cubicBezTo>
                    <a:pt x="1279" y="1995"/>
                    <a:pt x="1078" y="2185"/>
                    <a:pt x="840" y="2185"/>
                  </a:cubicBezTo>
                  <a:lnTo>
                    <a:pt x="725" y="2185"/>
                  </a:lnTo>
                  <a:cubicBezTo>
                    <a:pt x="0" y="2185"/>
                    <a:pt x="0" y="3282"/>
                    <a:pt x="725" y="3282"/>
                  </a:cubicBezTo>
                  <a:lnTo>
                    <a:pt x="850" y="3282"/>
                  </a:lnTo>
                  <a:cubicBezTo>
                    <a:pt x="964" y="4761"/>
                    <a:pt x="2195" y="5896"/>
                    <a:pt x="3673" y="5896"/>
                  </a:cubicBezTo>
                  <a:cubicBezTo>
                    <a:pt x="5162" y="5896"/>
                    <a:pt x="6392" y="4761"/>
                    <a:pt x="6507" y="3282"/>
                  </a:cubicBezTo>
                  <a:lnTo>
                    <a:pt x="6621" y="3282"/>
                  </a:lnTo>
                  <a:cubicBezTo>
                    <a:pt x="7356" y="3282"/>
                    <a:pt x="7356" y="2185"/>
                    <a:pt x="6621" y="2185"/>
                  </a:cubicBezTo>
                  <a:lnTo>
                    <a:pt x="6516" y="2185"/>
                  </a:lnTo>
                  <a:cubicBezTo>
                    <a:pt x="6278" y="2185"/>
                    <a:pt x="6077" y="1995"/>
                    <a:pt x="6077" y="1756"/>
                  </a:cubicBezTo>
                  <a:lnTo>
                    <a:pt x="6077" y="878"/>
                  </a:lnTo>
                  <a:cubicBezTo>
                    <a:pt x="6077" y="401"/>
                    <a:pt x="5009" y="1"/>
                    <a:pt x="368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10d91106f0b_0_293"/>
            <p:cNvSpPr/>
            <p:nvPr/>
          </p:nvSpPr>
          <p:spPr>
            <a:xfrm>
              <a:off x="4945670" y="4325270"/>
              <a:ext cx="155382" cy="154622"/>
            </a:xfrm>
            <a:custGeom>
              <a:avLst/>
              <a:gdLst/>
              <a:ahLst/>
              <a:cxnLst/>
              <a:rect l="l" t="t" r="r" b="b"/>
              <a:pathLst>
                <a:path w="5934" h="5905" extrusionOk="0">
                  <a:moveTo>
                    <a:pt x="3530" y="1"/>
                  </a:moveTo>
                  <a:cubicBezTo>
                    <a:pt x="2252" y="1"/>
                    <a:pt x="1212" y="363"/>
                    <a:pt x="1135" y="821"/>
                  </a:cubicBezTo>
                  <a:cubicBezTo>
                    <a:pt x="1126" y="840"/>
                    <a:pt x="1126" y="859"/>
                    <a:pt x="1126" y="878"/>
                  </a:cubicBezTo>
                  <a:lnTo>
                    <a:pt x="1126" y="1756"/>
                  </a:lnTo>
                  <a:cubicBezTo>
                    <a:pt x="1126" y="1995"/>
                    <a:pt x="925" y="2185"/>
                    <a:pt x="687" y="2185"/>
                  </a:cubicBezTo>
                  <a:lnTo>
                    <a:pt x="611" y="2185"/>
                  </a:lnTo>
                  <a:cubicBezTo>
                    <a:pt x="324" y="2185"/>
                    <a:pt x="76" y="2395"/>
                    <a:pt x="38" y="2681"/>
                  </a:cubicBezTo>
                  <a:cubicBezTo>
                    <a:pt x="0" y="3006"/>
                    <a:pt x="258" y="3282"/>
                    <a:pt x="582" y="3282"/>
                  </a:cubicBezTo>
                  <a:lnTo>
                    <a:pt x="697" y="3282"/>
                  </a:lnTo>
                  <a:cubicBezTo>
                    <a:pt x="800" y="4778"/>
                    <a:pt x="2055" y="5905"/>
                    <a:pt x="3510" y="5905"/>
                  </a:cubicBezTo>
                  <a:cubicBezTo>
                    <a:pt x="3661" y="5905"/>
                    <a:pt x="3815" y="5893"/>
                    <a:pt x="3969" y="5868"/>
                  </a:cubicBezTo>
                  <a:cubicBezTo>
                    <a:pt x="2585" y="5648"/>
                    <a:pt x="1565" y="4465"/>
                    <a:pt x="1565" y="3063"/>
                  </a:cubicBezTo>
                  <a:lnTo>
                    <a:pt x="1565" y="1794"/>
                  </a:lnTo>
                  <a:cubicBezTo>
                    <a:pt x="1565" y="1136"/>
                    <a:pt x="2051" y="583"/>
                    <a:pt x="2700" y="497"/>
                  </a:cubicBezTo>
                  <a:cubicBezTo>
                    <a:pt x="2977" y="459"/>
                    <a:pt x="3253" y="440"/>
                    <a:pt x="3530" y="440"/>
                  </a:cubicBezTo>
                  <a:cubicBezTo>
                    <a:pt x="4856" y="440"/>
                    <a:pt x="5934" y="831"/>
                    <a:pt x="5934" y="1317"/>
                  </a:cubicBezTo>
                  <a:lnTo>
                    <a:pt x="5934" y="878"/>
                  </a:lnTo>
                  <a:cubicBezTo>
                    <a:pt x="5934" y="392"/>
                    <a:pt x="4856" y="1"/>
                    <a:pt x="3530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10d91106f0b_0_293"/>
            <p:cNvSpPr/>
            <p:nvPr/>
          </p:nvSpPr>
          <p:spPr>
            <a:xfrm>
              <a:off x="4997857" y="4382615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20" y="0"/>
                  </a:moveTo>
                  <a:cubicBezTo>
                    <a:pt x="111" y="0"/>
                    <a:pt x="1" y="72"/>
                    <a:pt x="1" y="215"/>
                  </a:cubicBezTo>
                  <a:lnTo>
                    <a:pt x="1" y="434"/>
                  </a:lnTo>
                  <a:cubicBezTo>
                    <a:pt x="1" y="558"/>
                    <a:pt x="106" y="654"/>
                    <a:pt x="220" y="654"/>
                  </a:cubicBezTo>
                  <a:cubicBezTo>
                    <a:pt x="344" y="654"/>
                    <a:pt x="440" y="558"/>
                    <a:pt x="440" y="434"/>
                  </a:cubicBezTo>
                  <a:lnTo>
                    <a:pt x="440" y="215"/>
                  </a:lnTo>
                  <a:cubicBezTo>
                    <a:pt x="440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10d91106f0b_0_293"/>
            <p:cNvSpPr/>
            <p:nvPr/>
          </p:nvSpPr>
          <p:spPr>
            <a:xfrm>
              <a:off x="5066566" y="4382615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20" y="0"/>
                  </a:moveTo>
                  <a:cubicBezTo>
                    <a:pt x="110" y="0"/>
                    <a:pt x="0" y="72"/>
                    <a:pt x="0" y="215"/>
                  </a:cubicBezTo>
                  <a:lnTo>
                    <a:pt x="0" y="434"/>
                  </a:lnTo>
                  <a:cubicBezTo>
                    <a:pt x="0" y="558"/>
                    <a:pt x="96" y="654"/>
                    <a:pt x="220" y="654"/>
                  </a:cubicBezTo>
                  <a:cubicBezTo>
                    <a:pt x="344" y="654"/>
                    <a:pt x="439" y="558"/>
                    <a:pt x="439" y="434"/>
                  </a:cubicBezTo>
                  <a:lnTo>
                    <a:pt x="439" y="215"/>
                  </a:lnTo>
                  <a:cubicBezTo>
                    <a:pt x="439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0d91106f0b_0_293"/>
            <p:cNvSpPr/>
            <p:nvPr/>
          </p:nvSpPr>
          <p:spPr>
            <a:xfrm>
              <a:off x="5012625" y="4422495"/>
              <a:ext cx="50694" cy="17230"/>
            </a:xfrm>
            <a:custGeom>
              <a:avLst/>
              <a:gdLst/>
              <a:ahLst/>
              <a:cxnLst/>
              <a:rect l="l" t="t" r="r" b="b"/>
              <a:pathLst>
                <a:path w="1936" h="658" extrusionOk="0">
                  <a:moveTo>
                    <a:pt x="315" y="0"/>
                  </a:moveTo>
                  <a:cubicBezTo>
                    <a:pt x="144" y="0"/>
                    <a:pt x="0" y="219"/>
                    <a:pt x="162" y="380"/>
                  </a:cubicBezTo>
                  <a:cubicBezTo>
                    <a:pt x="371" y="562"/>
                    <a:pt x="650" y="658"/>
                    <a:pt x="932" y="658"/>
                  </a:cubicBezTo>
                  <a:cubicBezTo>
                    <a:pt x="946" y="658"/>
                    <a:pt x="959" y="657"/>
                    <a:pt x="973" y="657"/>
                  </a:cubicBezTo>
                  <a:cubicBezTo>
                    <a:pt x="986" y="657"/>
                    <a:pt x="1000" y="658"/>
                    <a:pt x="1013" y="658"/>
                  </a:cubicBezTo>
                  <a:cubicBezTo>
                    <a:pt x="1295" y="658"/>
                    <a:pt x="1565" y="562"/>
                    <a:pt x="1774" y="380"/>
                  </a:cubicBezTo>
                  <a:cubicBezTo>
                    <a:pt x="1936" y="219"/>
                    <a:pt x="1792" y="0"/>
                    <a:pt x="1621" y="0"/>
                  </a:cubicBezTo>
                  <a:cubicBezTo>
                    <a:pt x="1570" y="0"/>
                    <a:pt x="1517" y="20"/>
                    <a:pt x="1469" y="66"/>
                  </a:cubicBezTo>
                  <a:cubicBezTo>
                    <a:pt x="1321" y="170"/>
                    <a:pt x="1147" y="223"/>
                    <a:pt x="972" y="223"/>
                  </a:cubicBezTo>
                  <a:cubicBezTo>
                    <a:pt x="796" y="223"/>
                    <a:pt x="620" y="170"/>
                    <a:pt x="467" y="66"/>
                  </a:cubicBezTo>
                  <a:cubicBezTo>
                    <a:pt x="419" y="20"/>
                    <a:pt x="366" y="0"/>
                    <a:pt x="315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10d91106f0b_0_293"/>
            <p:cNvSpPr/>
            <p:nvPr/>
          </p:nvSpPr>
          <p:spPr>
            <a:xfrm>
              <a:off x="4990368" y="4365490"/>
              <a:ext cx="26761" cy="11260"/>
            </a:xfrm>
            <a:custGeom>
              <a:avLst/>
              <a:gdLst/>
              <a:ahLst/>
              <a:cxnLst/>
              <a:rect l="l" t="t" r="r" b="b"/>
              <a:pathLst>
                <a:path w="1022" h="430" extrusionOk="0">
                  <a:moveTo>
                    <a:pt x="287" y="1"/>
                  </a:moveTo>
                  <a:cubicBezTo>
                    <a:pt x="1" y="1"/>
                    <a:pt x="1" y="430"/>
                    <a:pt x="287" y="430"/>
                  </a:cubicBezTo>
                  <a:lnTo>
                    <a:pt x="726" y="430"/>
                  </a:lnTo>
                  <a:cubicBezTo>
                    <a:pt x="1022" y="430"/>
                    <a:pt x="1022" y="1"/>
                    <a:pt x="726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d91106f0b_0_293"/>
            <p:cNvSpPr/>
            <p:nvPr/>
          </p:nvSpPr>
          <p:spPr>
            <a:xfrm>
              <a:off x="5059077" y="4365490"/>
              <a:ext cx="26499" cy="11260"/>
            </a:xfrm>
            <a:custGeom>
              <a:avLst/>
              <a:gdLst/>
              <a:ahLst/>
              <a:cxnLst/>
              <a:rect l="l" t="t" r="r" b="b"/>
              <a:pathLst>
                <a:path w="1012" h="430" extrusionOk="0">
                  <a:moveTo>
                    <a:pt x="286" y="1"/>
                  </a:moveTo>
                  <a:cubicBezTo>
                    <a:pt x="0" y="1"/>
                    <a:pt x="0" y="430"/>
                    <a:pt x="286" y="430"/>
                  </a:cubicBezTo>
                  <a:lnTo>
                    <a:pt x="725" y="430"/>
                  </a:lnTo>
                  <a:cubicBezTo>
                    <a:pt x="1011" y="43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d91106f0b_0_293"/>
            <p:cNvSpPr/>
            <p:nvPr/>
          </p:nvSpPr>
          <p:spPr>
            <a:xfrm>
              <a:off x="5009352" y="4451168"/>
              <a:ext cx="57240" cy="44384"/>
            </a:xfrm>
            <a:custGeom>
              <a:avLst/>
              <a:gdLst/>
              <a:ahLst/>
              <a:cxnLst/>
              <a:rect l="l" t="t" r="r" b="b"/>
              <a:pathLst>
                <a:path w="2186" h="1695" extrusionOk="0">
                  <a:moveTo>
                    <a:pt x="1098" y="1"/>
                  </a:moveTo>
                  <a:cubicBezTo>
                    <a:pt x="964" y="1"/>
                    <a:pt x="859" y="87"/>
                    <a:pt x="821" y="211"/>
                  </a:cubicBezTo>
                  <a:lnTo>
                    <a:pt x="783" y="373"/>
                  </a:lnTo>
                  <a:cubicBezTo>
                    <a:pt x="754" y="506"/>
                    <a:pt x="659" y="611"/>
                    <a:pt x="525" y="669"/>
                  </a:cubicBezTo>
                  <a:lnTo>
                    <a:pt x="1" y="879"/>
                  </a:lnTo>
                  <a:lnTo>
                    <a:pt x="630" y="1508"/>
                  </a:lnTo>
                  <a:cubicBezTo>
                    <a:pt x="759" y="1632"/>
                    <a:pt x="929" y="1694"/>
                    <a:pt x="1097" y="1694"/>
                  </a:cubicBezTo>
                  <a:cubicBezTo>
                    <a:pt x="1265" y="1694"/>
                    <a:pt x="1432" y="1632"/>
                    <a:pt x="1556" y="1508"/>
                  </a:cubicBezTo>
                  <a:lnTo>
                    <a:pt x="2185" y="879"/>
                  </a:lnTo>
                  <a:lnTo>
                    <a:pt x="1670" y="669"/>
                  </a:lnTo>
                  <a:cubicBezTo>
                    <a:pt x="1537" y="611"/>
                    <a:pt x="1441" y="506"/>
                    <a:pt x="1403" y="373"/>
                  </a:cubicBezTo>
                  <a:lnTo>
                    <a:pt x="1365" y="211"/>
                  </a:lnTo>
                  <a:cubicBezTo>
                    <a:pt x="1336" y="87"/>
                    <a:pt x="1222" y="1"/>
                    <a:pt x="1098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d91106f0b_0_293"/>
            <p:cNvSpPr/>
            <p:nvPr/>
          </p:nvSpPr>
          <p:spPr>
            <a:xfrm>
              <a:off x="4900684" y="4523622"/>
              <a:ext cx="274576" cy="99189"/>
            </a:xfrm>
            <a:custGeom>
              <a:avLst/>
              <a:gdLst/>
              <a:ahLst/>
              <a:cxnLst/>
              <a:rect l="l" t="t" r="r" b="b"/>
              <a:pathLst>
                <a:path w="10486" h="3788" extrusionOk="0">
                  <a:moveTo>
                    <a:pt x="1756" y="0"/>
                  </a:moveTo>
                  <a:lnTo>
                    <a:pt x="945" y="239"/>
                  </a:lnTo>
                  <a:cubicBezTo>
                    <a:pt x="383" y="401"/>
                    <a:pt x="1" y="907"/>
                    <a:pt x="1" y="1489"/>
                  </a:cubicBezTo>
                  <a:lnTo>
                    <a:pt x="1" y="3129"/>
                  </a:lnTo>
                  <a:cubicBezTo>
                    <a:pt x="1" y="3492"/>
                    <a:pt x="297" y="3788"/>
                    <a:pt x="659" y="3788"/>
                  </a:cubicBezTo>
                  <a:lnTo>
                    <a:pt x="9837" y="3788"/>
                  </a:lnTo>
                  <a:cubicBezTo>
                    <a:pt x="10190" y="3788"/>
                    <a:pt x="10485" y="3492"/>
                    <a:pt x="10485" y="3129"/>
                  </a:cubicBezTo>
                  <a:lnTo>
                    <a:pt x="10485" y="1489"/>
                  </a:lnTo>
                  <a:cubicBezTo>
                    <a:pt x="10485" y="907"/>
                    <a:pt x="10104" y="401"/>
                    <a:pt x="9550" y="239"/>
                  </a:cubicBezTo>
                  <a:lnTo>
                    <a:pt x="8730" y="0"/>
                  </a:lnTo>
                  <a:cubicBezTo>
                    <a:pt x="8348" y="449"/>
                    <a:pt x="7060" y="1908"/>
                    <a:pt x="5572" y="2738"/>
                  </a:cubicBezTo>
                  <a:cubicBezTo>
                    <a:pt x="5467" y="2796"/>
                    <a:pt x="5355" y="2824"/>
                    <a:pt x="5243" y="2824"/>
                  </a:cubicBezTo>
                  <a:cubicBezTo>
                    <a:pt x="5131" y="2824"/>
                    <a:pt x="5019" y="2796"/>
                    <a:pt x="4914" y="2738"/>
                  </a:cubicBezTo>
                  <a:cubicBezTo>
                    <a:pt x="3426" y="1908"/>
                    <a:pt x="2138" y="449"/>
                    <a:pt x="175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d91106f0b_0_199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0d91106f0b_0_19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Evaluation</a:t>
            </a:r>
            <a:endParaRPr u="sng"/>
          </a:p>
        </p:txBody>
      </p:sp>
      <p:sp>
        <p:nvSpPr>
          <p:cNvPr id="666" name="Google Shape;666;g10d91106f0b_0_199"/>
          <p:cNvSpPr txBox="1">
            <a:spLocks noGrp="1"/>
          </p:cNvSpPr>
          <p:nvPr>
            <p:ph type="subTitle" idx="4294967295"/>
          </p:nvPr>
        </p:nvSpPr>
        <p:spPr>
          <a:xfrm flipH="1">
            <a:off x="5217000" y="4194450"/>
            <a:ext cx="1866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Naive Bayes</a:t>
            </a:r>
            <a:endParaRPr sz="2200" b="1" i="0" u="sng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67" name="Google Shape;667;g10d91106f0b_0_199"/>
          <p:cNvSpPr txBox="1">
            <a:spLocks noGrp="1"/>
          </p:cNvSpPr>
          <p:nvPr>
            <p:ph type="ctrTitle" idx="4294967295"/>
          </p:nvPr>
        </p:nvSpPr>
        <p:spPr>
          <a:xfrm flipH="1">
            <a:off x="5177100" y="1508088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SVM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68" name="Google Shape;668;g10d91106f0b_0_199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1548000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0.46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69" name="Google Shape;669;g10d91106f0b_0_199"/>
          <p:cNvSpPr txBox="1">
            <a:spLocks noGrp="1"/>
          </p:cNvSpPr>
          <p:nvPr>
            <p:ph type="ctrTitle" idx="4294967295"/>
          </p:nvPr>
        </p:nvSpPr>
        <p:spPr>
          <a:xfrm flipH="1">
            <a:off x="5217000" y="2183914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KNN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70" name="Google Shape;670;g10d91106f0b_0_199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2457013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0.59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1" name="Google Shape;671;g10d91106f0b_0_199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1" y="285410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Random Forest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72" name="Google Shape;672;g10d91106f0b_0_199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134125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0.02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3" name="Google Shape;673;g10d91106f0b_0_199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0" y="3524275"/>
            <a:ext cx="363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Logistic Regression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74" name="Google Shape;674;g10d91106f0b_0_199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81125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0.65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5" name="Google Shape;675;g10d91106f0b_0_199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0d91106f0b_0_199"/>
          <p:cNvSpPr txBox="1">
            <a:spLocks noGrp="1"/>
          </p:cNvSpPr>
          <p:nvPr>
            <p:ph type="ctrTitle" idx="4294967295"/>
          </p:nvPr>
        </p:nvSpPr>
        <p:spPr>
          <a:xfrm flipH="1">
            <a:off x="1823175" y="2468900"/>
            <a:ext cx="24357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300" b="1" i="1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Recall</a:t>
            </a:r>
            <a:endParaRPr sz="2300" b="1" i="1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300" b="1" i="1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Score</a:t>
            </a:r>
            <a:endParaRPr sz="2300" b="1" i="1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77" name="Google Shape;677;g10d91106f0b_0_199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10d91106f0b_0_199"/>
          <p:cNvSpPr/>
          <p:nvPr/>
        </p:nvSpPr>
        <p:spPr>
          <a:xfrm flipH="1">
            <a:off x="5547" y="3815594"/>
            <a:ext cx="1159929" cy="133888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10d91106f0b_0_199"/>
          <p:cNvSpPr/>
          <p:nvPr/>
        </p:nvSpPr>
        <p:spPr>
          <a:xfrm flipH="1">
            <a:off x="1198787" y="4037295"/>
            <a:ext cx="1710487" cy="133888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0d91106f0b_0_199"/>
          <p:cNvSpPr/>
          <p:nvPr/>
        </p:nvSpPr>
        <p:spPr>
          <a:xfrm flipH="1">
            <a:off x="1198747" y="4037295"/>
            <a:ext cx="497168" cy="133888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0d91106f0b_0_199"/>
          <p:cNvSpPr/>
          <p:nvPr/>
        </p:nvSpPr>
        <p:spPr>
          <a:xfrm flipH="1">
            <a:off x="5528" y="4037295"/>
            <a:ext cx="579973" cy="13388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10d91106f0b_0_199"/>
          <p:cNvSpPr/>
          <p:nvPr/>
        </p:nvSpPr>
        <p:spPr>
          <a:xfrm flipH="1">
            <a:off x="933694" y="4037295"/>
            <a:ext cx="133888" cy="13388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0d91106f0b_0_199"/>
          <p:cNvSpPr/>
          <p:nvPr/>
        </p:nvSpPr>
        <p:spPr>
          <a:xfrm flipH="1">
            <a:off x="720899" y="4037295"/>
            <a:ext cx="133888" cy="13388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0d91106f0b_0_199"/>
          <p:cNvSpPr/>
          <p:nvPr/>
        </p:nvSpPr>
        <p:spPr>
          <a:xfrm flipH="1">
            <a:off x="5514" y="4258997"/>
            <a:ext cx="133872" cy="133888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0d91106f0b_0_199"/>
          <p:cNvSpPr/>
          <p:nvPr/>
        </p:nvSpPr>
        <p:spPr>
          <a:xfrm flipH="1">
            <a:off x="246974" y="4258997"/>
            <a:ext cx="1367312" cy="133888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6" name="Google Shape;686;g10d91106f0b_0_199"/>
          <p:cNvCxnSpPr/>
          <p:nvPr/>
        </p:nvCxnSpPr>
        <p:spPr>
          <a:xfrm rot="10800000" flipH="1">
            <a:off x="3297599" y="1684500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87" name="Google Shape;687;g10d91106f0b_0_199"/>
          <p:cNvCxnSpPr/>
          <p:nvPr/>
        </p:nvCxnSpPr>
        <p:spPr>
          <a:xfrm rot="10800000" flipH="1">
            <a:off x="3281850" y="2376026"/>
            <a:ext cx="1907100" cy="660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88" name="Google Shape;688;g10d91106f0b_0_199"/>
          <p:cNvCxnSpPr/>
          <p:nvPr/>
        </p:nvCxnSpPr>
        <p:spPr>
          <a:xfrm rot="10800000" flipH="1">
            <a:off x="3349499" y="3004200"/>
            <a:ext cx="1866900" cy="7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89" name="Google Shape;689;g10d91106f0b_0_199"/>
          <p:cNvCxnSpPr/>
          <p:nvPr/>
        </p:nvCxnSpPr>
        <p:spPr>
          <a:xfrm>
            <a:off x="3294900" y="2994351"/>
            <a:ext cx="1884900" cy="692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90" name="Google Shape;690;g10d91106f0b_0_199"/>
          <p:cNvCxnSpPr/>
          <p:nvPr/>
        </p:nvCxnSpPr>
        <p:spPr>
          <a:xfrm>
            <a:off x="3302250" y="3004200"/>
            <a:ext cx="1870200" cy="1378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91" name="Google Shape;691;g10d91106f0b_0_199"/>
          <p:cNvSpPr txBox="1"/>
          <p:nvPr/>
        </p:nvSpPr>
        <p:spPr>
          <a:xfrm>
            <a:off x="5330275" y="440047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0.7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0d91106f0b_0_230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10d91106f0b_0_23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Evaluation</a:t>
            </a:r>
            <a:endParaRPr u="sng"/>
          </a:p>
        </p:txBody>
      </p:sp>
      <p:sp>
        <p:nvSpPr>
          <p:cNvPr id="698" name="Google Shape;698;g10d91106f0b_0_230"/>
          <p:cNvSpPr txBox="1">
            <a:spLocks noGrp="1"/>
          </p:cNvSpPr>
          <p:nvPr>
            <p:ph type="subTitle" idx="4294967295"/>
          </p:nvPr>
        </p:nvSpPr>
        <p:spPr>
          <a:xfrm flipH="1">
            <a:off x="5217000" y="4194450"/>
            <a:ext cx="1866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Naive Bayes</a:t>
            </a:r>
            <a:endParaRPr sz="2200" b="1" i="0" u="sng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99" name="Google Shape;699;g10d91106f0b_0_230"/>
          <p:cNvSpPr txBox="1">
            <a:spLocks noGrp="1"/>
          </p:cNvSpPr>
          <p:nvPr>
            <p:ph type="ctrTitle" idx="4294967295"/>
          </p:nvPr>
        </p:nvSpPr>
        <p:spPr>
          <a:xfrm flipH="1">
            <a:off x="5177100" y="1508088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SVM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00" name="Google Shape;700;g10d91106f0b_0_230"/>
          <p:cNvSpPr txBox="1">
            <a:spLocks noGrp="1"/>
          </p:cNvSpPr>
          <p:nvPr>
            <p:ph type="subTitle" idx="4294967295"/>
          </p:nvPr>
        </p:nvSpPr>
        <p:spPr>
          <a:xfrm flipH="1">
            <a:off x="5274944" y="1529100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0.22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1" name="Google Shape;701;g10d91106f0b_0_230"/>
          <p:cNvSpPr txBox="1">
            <a:spLocks noGrp="1"/>
          </p:cNvSpPr>
          <p:nvPr>
            <p:ph type="ctrTitle" idx="4294967295"/>
          </p:nvPr>
        </p:nvSpPr>
        <p:spPr>
          <a:xfrm flipH="1">
            <a:off x="5217000" y="2183914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KNN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02" name="Google Shape;702;g10d91106f0b_0_230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2457013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0.21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3" name="Google Shape;703;g10d91106f0b_0_230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1" y="285410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Random Forest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04" name="Google Shape;704;g10d91106f0b_0_230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134125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0.04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5" name="Google Shape;705;g10d91106f0b_0_230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0" y="3524275"/>
            <a:ext cx="363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Logistic Regression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06" name="Google Shape;706;g10d91106f0b_0_230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81125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0.27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7" name="Google Shape;707;g10d91106f0b_0_230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0d91106f0b_0_230"/>
          <p:cNvSpPr txBox="1">
            <a:spLocks noGrp="1"/>
          </p:cNvSpPr>
          <p:nvPr>
            <p:ph type="ctrTitle" idx="4294967295"/>
          </p:nvPr>
        </p:nvSpPr>
        <p:spPr>
          <a:xfrm flipH="1">
            <a:off x="1012938" y="2508025"/>
            <a:ext cx="2435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300" b="1" i="1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F1 Score </a:t>
            </a:r>
            <a:endParaRPr sz="2300" b="1" i="1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09" name="Google Shape;709;g10d91106f0b_0_230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10d91106f0b_0_230"/>
          <p:cNvSpPr/>
          <p:nvPr/>
        </p:nvSpPr>
        <p:spPr>
          <a:xfrm flipH="1">
            <a:off x="5547" y="3815594"/>
            <a:ext cx="1159929" cy="133888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10d91106f0b_0_230"/>
          <p:cNvSpPr/>
          <p:nvPr/>
        </p:nvSpPr>
        <p:spPr>
          <a:xfrm flipH="1">
            <a:off x="1198787" y="4037295"/>
            <a:ext cx="1710487" cy="133888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10d91106f0b_0_230"/>
          <p:cNvSpPr/>
          <p:nvPr/>
        </p:nvSpPr>
        <p:spPr>
          <a:xfrm flipH="1">
            <a:off x="1198747" y="4037295"/>
            <a:ext cx="497168" cy="133888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0d91106f0b_0_230"/>
          <p:cNvSpPr/>
          <p:nvPr/>
        </p:nvSpPr>
        <p:spPr>
          <a:xfrm flipH="1">
            <a:off x="5528" y="4037295"/>
            <a:ext cx="579973" cy="13388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0d91106f0b_0_230"/>
          <p:cNvSpPr/>
          <p:nvPr/>
        </p:nvSpPr>
        <p:spPr>
          <a:xfrm flipH="1">
            <a:off x="933694" y="4037295"/>
            <a:ext cx="133888" cy="13388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0d91106f0b_0_230"/>
          <p:cNvSpPr/>
          <p:nvPr/>
        </p:nvSpPr>
        <p:spPr>
          <a:xfrm flipH="1">
            <a:off x="720899" y="4037295"/>
            <a:ext cx="133888" cy="13388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0d91106f0b_0_230"/>
          <p:cNvSpPr/>
          <p:nvPr/>
        </p:nvSpPr>
        <p:spPr>
          <a:xfrm flipH="1">
            <a:off x="5514" y="4258997"/>
            <a:ext cx="133872" cy="133888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10d91106f0b_0_230"/>
          <p:cNvSpPr/>
          <p:nvPr/>
        </p:nvSpPr>
        <p:spPr>
          <a:xfrm flipH="1">
            <a:off x="246974" y="4258997"/>
            <a:ext cx="1367312" cy="133888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g10d91106f0b_0_230"/>
          <p:cNvCxnSpPr/>
          <p:nvPr/>
        </p:nvCxnSpPr>
        <p:spPr>
          <a:xfrm rot="10800000" flipH="1">
            <a:off x="3297599" y="1684500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19" name="Google Shape;719;g10d91106f0b_0_230"/>
          <p:cNvCxnSpPr/>
          <p:nvPr/>
        </p:nvCxnSpPr>
        <p:spPr>
          <a:xfrm rot="10800000" flipH="1">
            <a:off x="3281850" y="2376026"/>
            <a:ext cx="1907100" cy="660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20" name="Google Shape;720;g10d91106f0b_0_230"/>
          <p:cNvCxnSpPr/>
          <p:nvPr/>
        </p:nvCxnSpPr>
        <p:spPr>
          <a:xfrm rot="10800000" flipH="1">
            <a:off x="3349499" y="3004200"/>
            <a:ext cx="1866900" cy="7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21" name="Google Shape;721;g10d91106f0b_0_230"/>
          <p:cNvCxnSpPr/>
          <p:nvPr/>
        </p:nvCxnSpPr>
        <p:spPr>
          <a:xfrm>
            <a:off x="3294900" y="2994351"/>
            <a:ext cx="1884900" cy="692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22" name="Google Shape;722;g10d91106f0b_0_230"/>
          <p:cNvCxnSpPr/>
          <p:nvPr/>
        </p:nvCxnSpPr>
        <p:spPr>
          <a:xfrm>
            <a:off x="3302250" y="3004200"/>
            <a:ext cx="1870200" cy="1378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23" name="Google Shape;723;g10d91106f0b_0_230"/>
          <p:cNvSpPr txBox="1"/>
          <p:nvPr/>
        </p:nvSpPr>
        <p:spPr>
          <a:xfrm>
            <a:off x="5330275" y="440047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0.27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0d91106f0b_0_261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0d91106f0b_0_26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Evaluation</a:t>
            </a:r>
            <a:endParaRPr u="sng"/>
          </a:p>
        </p:txBody>
      </p:sp>
      <p:sp>
        <p:nvSpPr>
          <p:cNvPr id="730" name="Google Shape;730;g10d91106f0b_0_261"/>
          <p:cNvSpPr txBox="1">
            <a:spLocks noGrp="1"/>
          </p:cNvSpPr>
          <p:nvPr>
            <p:ph type="subTitle" idx="4294967295"/>
          </p:nvPr>
        </p:nvSpPr>
        <p:spPr>
          <a:xfrm flipH="1">
            <a:off x="5217000" y="4194450"/>
            <a:ext cx="18669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Naive Bayes</a:t>
            </a:r>
            <a:endParaRPr sz="2200" b="1" i="0" u="sng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1" name="Google Shape;731;g10d91106f0b_0_261"/>
          <p:cNvSpPr txBox="1">
            <a:spLocks noGrp="1"/>
          </p:cNvSpPr>
          <p:nvPr>
            <p:ph type="ctrTitle" idx="4294967295"/>
          </p:nvPr>
        </p:nvSpPr>
        <p:spPr>
          <a:xfrm flipH="1">
            <a:off x="5177100" y="1508088"/>
            <a:ext cx="2697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SVM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32" name="Google Shape;732;g10d91106f0b_0_261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1537377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0.18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3" name="Google Shape;733;g10d91106f0b_0_261"/>
          <p:cNvSpPr txBox="1">
            <a:spLocks noGrp="1"/>
          </p:cNvSpPr>
          <p:nvPr>
            <p:ph type="ctrTitle" idx="4294967295"/>
          </p:nvPr>
        </p:nvSpPr>
        <p:spPr>
          <a:xfrm flipH="1">
            <a:off x="5217000" y="2183914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KNN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34" name="Google Shape;734;g10d91106f0b_0_261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2457013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0.19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5" name="Google Shape;735;g10d91106f0b_0_261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1" y="285410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Random Forest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36" name="Google Shape;736;g10d91106f0b_0_261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134125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0.13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7" name="Google Shape;737;g10d91106f0b_0_261"/>
          <p:cNvSpPr txBox="1">
            <a:spLocks noGrp="1"/>
          </p:cNvSpPr>
          <p:nvPr>
            <p:ph type="ctrTitle" idx="4294967295"/>
          </p:nvPr>
        </p:nvSpPr>
        <p:spPr>
          <a:xfrm flipH="1">
            <a:off x="5216400" y="3524275"/>
            <a:ext cx="363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200" b="1" i="0" u="sng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Logistic Regression</a:t>
            </a:r>
            <a:endParaRPr sz="2200" b="1" i="0" u="sng" strike="noStrike" cap="none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38" name="Google Shape;738;g10d91106f0b_0_261"/>
          <p:cNvSpPr txBox="1">
            <a:spLocks noGrp="1"/>
          </p:cNvSpPr>
          <p:nvPr>
            <p:ph type="subTitle" idx="4294967295"/>
          </p:nvPr>
        </p:nvSpPr>
        <p:spPr>
          <a:xfrm flipH="1">
            <a:off x="5293850" y="3811250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0.26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9" name="Google Shape;739;g10d91106f0b_0_261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10d91106f0b_0_261"/>
          <p:cNvSpPr txBox="1">
            <a:spLocks noGrp="1"/>
          </p:cNvSpPr>
          <p:nvPr>
            <p:ph type="ctrTitle" idx="4294967295"/>
          </p:nvPr>
        </p:nvSpPr>
        <p:spPr>
          <a:xfrm flipH="1">
            <a:off x="1089137" y="2468900"/>
            <a:ext cx="2491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</a:pPr>
            <a:r>
              <a:rPr lang="en" sz="2300" b="1" i="1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MCC Score </a:t>
            </a:r>
            <a:endParaRPr sz="2300" b="1" i="1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41" name="Google Shape;741;g10d91106f0b_0_261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10d91106f0b_0_261"/>
          <p:cNvSpPr/>
          <p:nvPr/>
        </p:nvSpPr>
        <p:spPr>
          <a:xfrm flipH="1">
            <a:off x="5547" y="3815594"/>
            <a:ext cx="1159929" cy="133888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0d91106f0b_0_261"/>
          <p:cNvSpPr/>
          <p:nvPr/>
        </p:nvSpPr>
        <p:spPr>
          <a:xfrm flipH="1">
            <a:off x="1198787" y="4037295"/>
            <a:ext cx="1710487" cy="133888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10d91106f0b_0_261"/>
          <p:cNvSpPr/>
          <p:nvPr/>
        </p:nvSpPr>
        <p:spPr>
          <a:xfrm flipH="1">
            <a:off x="1198747" y="4037295"/>
            <a:ext cx="497168" cy="133888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10d91106f0b_0_261"/>
          <p:cNvSpPr/>
          <p:nvPr/>
        </p:nvSpPr>
        <p:spPr>
          <a:xfrm flipH="1">
            <a:off x="5528" y="4037295"/>
            <a:ext cx="579973" cy="13388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0d91106f0b_0_261"/>
          <p:cNvSpPr/>
          <p:nvPr/>
        </p:nvSpPr>
        <p:spPr>
          <a:xfrm flipH="1">
            <a:off x="933694" y="4037295"/>
            <a:ext cx="133888" cy="13388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0d91106f0b_0_261"/>
          <p:cNvSpPr/>
          <p:nvPr/>
        </p:nvSpPr>
        <p:spPr>
          <a:xfrm flipH="1">
            <a:off x="720899" y="4037295"/>
            <a:ext cx="133888" cy="13388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0d91106f0b_0_261"/>
          <p:cNvSpPr/>
          <p:nvPr/>
        </p:nvSpPr>
        <p:spPr>
          <a:xfrm flipH="1">
            <a:off x="5514" y="4258997"/>
            <a:ext cx="133872" cy="133888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0d91106f0b_0_261"/>
          <p:cNvSpPr/>
          <p:nvPr/>
        </p:nvSpPr>
        <p:spPr>
          <a:xfrm flipH="1">
            <a:off x="246974" y="4258997"/>
            <a:ext cx="1367312" cy="133888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g10d91106f0b_0_261"/>
          <p:cNvCxnSpPr/>
          <p:nvPr/>
        </p:nvCxnSpPr>
        <p:spPr>
          <a:xfrm rot="10800000" flipH="1">
            <a:off x="3297599" y="1684500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51" name="Google Shape;751;g10d91106f0b_0_261"/>
          <p:cNvCxnSpPr/>
          <p:nvPr/>
        </p:nvCxnSpPr>
        <p:spPr>
          <a:xfrm rot="10800000" flipH="1">
            <a:off x="3281850" y="2376026"/>
            <a:ext cx="1907100" cy="660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52" name="Google Shape;752;g10d91106f0b_0_261"/>
          <p:cNvCxnSpPr/>
          <p:nvPr/>
        </p:nvCxnSpPr>
        <p:spPr>
          <a:xfrm rot="10800000" flipH="1">
            <a:off x="3349499" y="3004200"/>
            <a:ext cx="1866900" cy="7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53" name="Google Shape;753;g10d91106f0b_0_261"/>
          <p:cNvCxnSpPr/>
          <p:nvPr/>
        </p:nvCxnSpPr>
        <p:spPr>
          <a:xfrm>
            <a:off x="3294900" y="2994351"/>
            <a:ext cx="1884900" cy="692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54" name="Google Shape;754;g10d91106f0b_0_261"/>
          <p:cNvCxnSpPr/>
          <p:nvPr/>
        </p:nvCxnSpPr>
        <p:spPr>
          <a:xfrm>
            <a:off x="3302250" y="3004200"/>
            <a:ext cx="1870200" cy="1378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55" name="Google Shape;755;g10d91106f0b_0_261"/>
          <p:cNvSpPr txBox="1"/>
          <p:nvPr/>
        </p:nvSpPr>
        <p:spPr>
          <a:xfrm>
            <a:off x="5293850" y="440047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0.27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"/>
          <p:cNvSpPr txBox="1">
            <a:spLocks noGrp="1"/>
          </p:cNvSpPr>
          <p:nvPr>
            <p:ph type="title"/>
          </p:nvPr>
        </p:nvSpPr>
        <p:spPr>
          <a:xfrm>
            <a:off x="-93550" y="775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0" u="sng"/>
              <a:t>Hyperparameter Tuning:</a:t>
            </a:r>
            <a:endParaRPr u="sng"/>
          </a:p>
        </p:txBody>
      </p:sp>
      <p:sp>
        <p:nvSpPr>
          <p:cNvPr id="761" name="Google Shape;761;p2"/>
          <p:cNvSpPr txBox="1">
            <a:spLocks noGrp="1"/>
          </p:cNvSpPr>
          <p:nvPr>
            <p:ph type="subTitle" idx="1"/>
          </p:nvPr>
        </p:nvSpPr>
        <p:spPr>
          <a:xfrm>
            <a:off x="2800350" y="2514826"/>
            <a:ext cx="2381249" cy="200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" b="1"/>
              <a:t>Best Accuracy :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97.56%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" b="1"/>
              <a:t>Best parameters :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	1. kernel': 'rbf', 	2. 'gamma': 0.8, 	3. 'C': 1</a:t>
            </a: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762" name="Google Shape;762;p2"/>
          <p:cNvSpPr txBox="1">
            <a:spLocks noGrp="1"/>
          </p:cNvSpPr>
          <p:nvPr>
            <p:ph type="title" idx="2"/>
          </p:nvPr>
        </p:nvSpPr>
        <p:spPr>
          <a:xfrm>
            <a:off x="2646225" y="1807476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763" name="Google Shape;763;p2"/>
          <p:cNvSpPr txBox="1">
            <a:spLocks noGrp="1"/>
          </p:cNvSpPr>
          <p:nvPr>
            <p:ph type="subTitle" idx="3"/>
          </p:nvPr>
        </p:nvSpPr>
        <p:spPr>
          <a:xfrm>
            <a:off x="5949949" y="2514826"/>
            <a:ext cx="2629847" cy="200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"/>
              <a:t>Best Accuracy :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97.56%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" b="1"/>
              <a:t>Best parameters :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          1. n_estimators': 80,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          2. 'max_features': 'sqrt', 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          3. 'criterion': 'gini</a:t>
            </a:r>
            <a:endParaRPr/>
          </a:p>
        </p:txBody>
      </p:sp>
      <p:sp>
        <p:nvSpPr>
          <p:cNvPr id="764" name="Google Shape;764;p2"/>
          <p:cNvSpPr txBox="1">
            <a:spLocks noGrp="1"/>
          </p:cNvSpPr>
          <p:nvPr>
            <p:ph type="title" idx="4"/>
          </p:nvPr>
        </p:nvSpPr>
        <p:spPr>
          <a:xfrm>
            <a:off x="5866450" y="18074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6"/>
          <p:cNvSpPr txBox="1">
            <a:spLocks noGrp="1"/>
          </p:cNvSpPr>
          <p:nvPr>
            <p:ph type="title"/>
          </p:nvPr>
        </p:nvSpPr>
        <p:spPr>
          <a:xfrm>
            <a:off x="2863175" y="1785575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70" name="Google Shape;770;p26"/>
          <p:cNvSpPr txBox="1">
            <a:spLocks noGrp="1"/>
          </p:cNvSpPr>
          <p:nvPr>
            <p:ph type="subTitle" idx="1"/>
          </p:nvPr>
        </p:nvSpPr>
        <p:spPr>
          <a:xfrm>
            <a:off x="2863175" y="755600"/>
            <a:ext cx="3354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771" name="Google Shape;771;p26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72" name="Google Shape;772;p26"/>
          <p:cNvSpPr txBox="1"/>
          <p:nvPr/>
        </p:nvSpPr>
        <p:spPr>
          <a:xfrm>
            <a:off x="2558100" y="3432926"/>
            <a:ext cx="4114800" cy="66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HHHH</a:t>
            </a:r>
            <a:endParaRPr sz="1400" b="0" i="0" u="none" strike="noStrike" cap="non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d91106f0b_0_310"/>
          <p:cNvSpPr txBox="1">
            <a:spLocks noGrp="1"/>
          </p:cNvSpPr>
          <p:nvPr>
            <p:ph type="title" idx="5"/>
          </p:nvPr>
        </p:nvSpPr>
        <p:spPr>
          <a:xfrm>
            <a:off x="1278000" y="319825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TABLE OF CONTENTS</a:t>
            </a:r>
            <a:endParaRPr u="sng"/>
          </a:p>
        </p:txBody>
      </p:sp>
      <p:sp>
        <p:nvSpPr>
          <p:cNvPr id="368" name="Google Shape;368;g10d91106f0b_0_310"/>
          <p:cNvSpPr txBox="1">
            <a:spLocks noGrp="1"/>
          </p:cNvSpPr>
          <p:nvPr>
            <p:ph type="ctrTitle"/>
          </p:nvPr>
        </p:nvSpPr>
        <p:spPr>
          <a:xfrm flipH="1">
            <a:off x="1725525" y="1755150"/>
            <a:ext cx="21639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500" b="1">
                <a:solidFill>
                  <a:schemeClr val="dk2"/>
                </a:solidFill>
              </a:rPr>
              <a:t>01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69" name="Google Shape;369;g10d91106f0b_0_310"/>
          <p:cNvSpPr txBox="1">
            <a:spLocks noGrp="1"/>
          </p:cNvSpPr>
          <p:nvPr>
            <p:ph type="subTitle" idx="1"/>
          </p:nvPr>
        </p:nvSpPr>
        <p:spPr>
          <a:xfrm flipH="1">
            <a:off x="2044151" y="22916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Problem Definition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0" name="Google Shape;370;g10d91106f0b_0_310"/>
          <p:cNvSpPr txBox="1">
            <a:spLocks noGrp="1"/>
          </p:cNvSpPr>
          <p:nvPr>
            <p:ph type="ctrTitle" idx="2"/>
          </p:nvPr>
        </p:nvSpPr>
        <p:spPr>
          <a:xfrm flipH="1">
            <a:off x="5261850" y="21607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500" b="1">
                <a:solidFill>
                  <a:schemeClr val="dk2"/>
                </a:solidFill>
              </a:rPr>
              <a:t>03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71" name="Google Shape;371;g10d91106f0b_0_310"/>
          <p:cNvSpPr txBox="1">
            <a:spLocks noGrp="1"/>
          </p:cNvSpPr>
          <p:nvPr>
            <p:ph type="subTitle" idx="3"/>
          </p:nvPr>
        </p:nvSpPr>
        <p:spPr>
          <a:xfrm flipH="1">
            <a:off x="4968225" y="22916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Selected Models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2" name="Google Shape;372;g10d91106f0b_0_310"/>
          <p:cNvSpPr txBox="1">
            <a:spLocks noGrp="1"/>
          </p:cNvSpPr>
          <p:nvPr>
            <p:ph type="ctrTitle" idx="6"/>
          </p:nvPr>
        </p:nvSpPr>
        <p:spPr>
          <a:xfrm flipH="1">
            <a:off x="1725525" y="352796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3" name="Google Shape;373;g10d91106f0b_0_310"/>
          <p:cNvSpPr txBox="1">
            <a:spLocks noGrp="1"/>
          </p:cNvSpPr>
          <p:nvPr>
            <p:ph type="subTitle" idx="7"/>
          </p:nvPr>
        </p:nvSpPr>
        <p:spPr>
          <a:xfrm flipH="1">
            <a:off x="2044150" y="3717925"/>
            <a:ext cx="243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74" name="Google Shape;374;g10d91106f0b_0_310"/>
          <p:cNvSpPr txBox="1">
            <a:spLocks noGrp="1"/>
          </p:cNvSpPr>
          <p:nvPr>
            <p:ph type="ctrTitle" idx="8"/>
          </p:nvPr>
        </p:nvSpPr>
        <p:spPr>
          <a:xfrm flipH="1">
            <a:off x="5166750" y="3573463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5" name="Google Shape;375;g10d91106f0b_0_310"/>
          <p:cNvSpPr txBox="1">
            <a:spLocks noGrp="1"/>
          </p:cNvSpPr>
          <p:nvPr>
            <p:ph type="subTitle" idx="9"/>
          </p:nvPr>
        </p:nvSpPr>
        <p:spPr>
          <a:xfrm flipH="1">
            <a:off x="4968225" y="3768843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Comparison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metrices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"/>
          <p:cNvSpPr txBox="1">
            <a:spLocks noGrp="1"/>
          </p:cNvSpPr>
          <p:nvPr>
            <p:ph type="body" idx="1"/>
          </p:nvPr>
        </p:nvSpPr>
        <p:spPr>
          <a:xfrm>
            <a:off x="282200" y="1998050"/>
            <a:ext cx="47883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According to the World Health Organization (WHO) stroke is the 2nd leading cause of death globally, responsible for approximately 11% of total deaths. This dataset is used to predict whether a patient is likely to get stroke based on the input parameters like gender, age, various diseases, and smoking status. Each row in the data provides relevant information about the patient.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 our project, we want to predict stroke using machine learning classification algorithms, evaluate and compare their results.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82" name="Google Shape;382;p4"/>
          <p:cNvSpPr txBox="1">
            <a:spLocks noGrp="1"/>
          </p:cNvSpPr>
          <p:nvPr>
            <p:ph type="title"/>
          </p:nvPr>
        </p:nvSpPr>
        <p:spPr>
          <a:xfrm>
            <a:off x="242875" y="321275"/>
            <a:ext cx="38793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Problem Definition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83" name="Google Shape;383;p4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"/>
          <p:cNvSpPr txBox="1">
            <a:spLocks noGrp="1"/>
          </p:cNvSpPr>
          <p:nvPr>
            <p:ph type="body" idx="1"/>
          </p:nvPr>
        </p:nvSpPr>
        <p:spPr>
          <a:xfrm>
            <a:off x="4634150" y="2561125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200"/>
              <a:t>In Our Dataset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Number of instances is 5111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/>
              <a:t>&amp; Number of attributes is 12.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89" name="Google Shape;389;p7"/>
          <p:cNvSpPr txBox="1">
            <a:spLocks noGrp="1"/>
          </p:cNvSpPr>
          <p:nvPr>
            <p:ph type="title"/>
          </p:nvPr>
        </p:nvSpPr>
        <p:spPr>
          <a:xfrm>
            <a:off x="4459981" y="1277825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400" u="sng"/>
              <a:t>Data Preprocessing</a:t>
            </a:r>
            <a:endParaRPr sz="34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da870076d_0_1"/>
          <p:cNvSpPr/>
          <p:nvPr/>
        </p:nvSpPr>
        <p:spPr>
          <a:xfrm>
            <a:off x="2286000" y="1533004"/>
            <a:ext cx="45720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naheim"/>
              <a:buChar char="●"/>
            </a:pPr>
            <a:r>
              <a:rPr lang="en" sz="1600" b="1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Found out 201 features is missing from BMI feature.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naheim"/>
              <a:buChar char="●"/>
            </a:pPr>
            <a:r>
              <a:rPr lang="en" sz="1600" b="1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Handled this problem using imputation.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naheim"/>
              <a:buChar char="●"/>
            </a:pPr>
            <a:r>
              <a:rPr lang="en" sz="1600" b="1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Dropped one unnecessary feature : ID.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naheim"/>
              <a:buChar char="●"/>
            </a:pPr>
            <a:r>
              <a:rPr lang="en" sz="1600" b="1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Handled text data featured using label encoder.</a:t>
            </a:r>
            <a:endParaRPr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naheim"/>
              <a:buChar char="●"/>
            </a:pPr>
            <a:r>
              <a:rPr lang="en" sz="1700" b="1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Used standard </a:t>
            </a:r>
            <a:r>
              <a:rPr lang="en" sz="1600" b="1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scaling on features</a:t>
            </a:r>
            <a:r>
              <a:rPr lang="en" sz="1500" b="1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naheim"/>
              <a:buChar char="●"/>
            </a:pPr>
            <a:r>
              <a:rPr lang="en" sz="1500" b="1" i="0" u="none" strike="noStrike" cap="non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For data imbalanced used Oversampling.</a:t>
            </a:r>
            <a:endParaRPr sz="1500" b="1" i="0" u="none" strike="noStrike" cap="non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5" name="Google Shape;395;g10da870076d_0_1"/>
          <p:cNvSpPr txBox="1"/>
          <p:nvPr/>
        </p:nvSpPr>
        <p:spPr>
          <a:xfrm>
            <a:off x="2084387" y="4197350"/>
            <a:ext cx="4975225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endParaRPr/>
          </a:p>
        </p:txBody>
      </p:sp>
      <p:sp>
        <p:nvSpPr>
          <p:cNvPr id="401" name="Google Shape;401;p12"/>
          <p:cNvSpPr txBox="1">
            <a:spLocks noGrp="1"/>
          </p:cNvSpPr>
          <p:nvPr>
            <p:ph type="title"/>
          </p:nvPr>
        </p:nvSpPr>
        <p:spPr>
          <a:xfrm>
            <a:off x="511975" y="1611175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rPr lang="en" sz="8700" dirty="0" smtClean="0">
                <a:solidFill>
                  <a:schemeClr val="dk1"/>
                </a:solidFill>
                <a:highlight>
                  <a:schemeClr val="accent1"/>
                </a:highlight>
              </a:rPr>
              <a:t>Diagrams</a:t>
            </a:r>
            <a:endParaRPr sz="8600" dirty="0">
              <a:solidFill>
                <a:schemeClr val="dk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d91106f0b_0_4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7" name="Google Shape;407;g10d91106f0b_0_4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08" name="Google Shape;408;g10d91106f0b_0_4"/>
          <p:cNvSpPr txBox="1">
            <a:spLocks noGrp="1"/>
          </p:cNvSpPr>
          <p:nvPr>
            <p:ph type="subTitle" idx="4294967295"/>
          </p:nvPr>
        </p:nvSpPr>
        <p:spPr>
          <a:xfrm flipH="1">
            <a:off x="2161145" y="1571125"/>
            <a:ext cx="4111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2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9" name="Google Shape;409;g10d91106f0b_0_4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8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10" name="Google Shape;410;g10d91106f0b_0_4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11" name="Google Shape;411;g10d91106f0b_0_4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10d91106f0b_0_4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10d91106f0b_0_4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10d91106f0b_0_4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10d91106f0b_0_4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g10d91106f0b_0_4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17" name="Google Shape;417;g10d91106f0b_0_4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10d91106f0b_0_4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10d91106f0b_0_4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10d91106f0b_0_4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1" name="Google Shape;421;g10d91106f0b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000" y="0"/>
            <a:ext cx="574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d91106f0b_0_24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7" name="Google Shape;427;g10d91106f0b_0_24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28" name="Google Shape;428;g10d91106f0b_0_24"/>
          <p:cNvSpPr txBox="1">
            <a:spLocks noGrp="1"/>
          </p:cNvSpPr>
          <p:nvPr>
            <p:ph type="subTitle" idx="4294967295"/>
          </p:nvPr>
        </p:nvSpPr>
        <p:spPr>
          <a:xfrm flipH="1">
            <a:off x="2161145" y="1571125"/>
            <a:ext cx="4111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2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9" name="Google Shape;429;g10d91106f0b_0_24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8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30" name="Google Shape;430;g10d91106f0b_0_24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1" name="Google Shape;431;g10d91106f0b_0_24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10d91106f0b_0_24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0d91106f0b_0_24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0d91106f0b_0_24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10d91106f0b_0_24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g10d91106f0b_0_24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37" name="Google Shape;437;g10d91106f0b_0_24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10d91106f0b_0_24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10d91106f0b_0_24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10d91106f0b_0_24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1" name="Google Shape;441;g10d91106f0b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7356" y="0"/>
            <a:ext cx="62892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438</Words>
  <Application>Microsoft Office PowerPoint</Application>
  <PresentationFormat>On-screen Show (16:9)</PresentationFormat>
  <Paragraphs>150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Barlow Condensed ExtraBold</vt:lpstr>
      <vt:lpstr>Arial</vt:lpstr>
      <vt:lpstr>Barlow</vt:lpstr>
      <vt:lpstr>Overpass Mono</vt:lpstr>
      <vt:lpstr>Nunito Light</vt:lpstr>
      <vt:lpstr>Noto Sans Symbols</vt:lpstr>
      <vt:lpstr>Raleway SemiBold</vt:lpstr>
      <vt:lpstr>Roboto Condensed Light</vt:lpstr>
      <vt:lpstr>Anaheim</vt:lpstr>
      <vt:lpstr>Roboto</vt:lpstr>
      <vt:lpstr>Programming Lesson by Slidesgo</vt:lpstr>
      <vt:lpstr>Stroke Prediction</vt:lpstr>
      <vt:lpstr>Pranto Podder</vt:lpstr>
      <vt:lpstr>TABLE OF CONTENTS</vt:lpstr>
      <vt:lpstr>Problem Definition </vt:lpstr>
      <vt:lpstr>Data Preprocessing </vt:lpstr>
      <vt:lpstr>PowerPoint Presentation</vt:lpstr>
      <vt:lpstr>Diagrams</vt:lpstr>
      <vt:lpstr>DID YOU KNOW THIS?</vt:lpstr>
      <vt:lpstr>DID YOU KNOW THIS?</vt:lpstr>
      <vt:lpstr>DID YOU KNOW THIS?</vt:lpstr>
      <vt:lpstr>DID YOU KNOW THIS?</vt:lpstr>
      <vt:lpstr>PowerPoint Presentation</vt:lpstr>
      <vt:lpstr>DID YOU KNOW THIS?</vt:lpstr>
      <vt:lpstr>DID YOU KNOW THIS?</vt:lpstr>
      <vt:lpstr>DID YOU KNOW THIS?</vt:lpstr>
      <vt:lpstr>Selected Models</vt:lpstr>
      <vt:lpstr>Comparison Metrics</vt:lpstr>
      <vt:lpstr>Evaluation</vt:lpstr>
      <vt:lpstr>Evaluation</vt:lpstr>
      <vt:lpstr>Evaluation</vt:lpstr>
      <vt:lpstr>Evaluation</vt:lpstr>
      <vt:lpstr>Evaluation</vt:lpstr>
      <vt:lpstr>Hyperparameter Tuning: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cp:lastModifiedBy>Jawwad Ul Islam Fida</cp:lastModifiedBy>
  <cp:revision>3</cp:revision>
  <dcterms:modified xsi:type="dcterms:W3CDTF">2022-01-16T09:04:16Z</dcterms:modified>
</cp:coreProperties>
</file>