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57" r:id="rId3"/>
    <p:sldId id="267" r:id="rId4"/>
    <p:sldId id="268" r:id="rId5"/>
    <p:sldId id="269" r:id="rId6"/>
    <p:sldId id="260" r:id="rId7"/>
    <p:sldId id="261" r:id="rId8"/>
    <p:sldId id="262"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599" autoAdjust="0"/>
  </p:normalViewPr>
  <p:slideViewPr>
    <p:cSldViewPr>
      <p:cViewPr varScale="1">
        <p:scale>
          <a:sx n="92" d="100"/>
          <a:sy n="92" d="100"/>
        </p:scale>
        <p:origin x="93" y="4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11/22/2022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11/22/2022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11/22/2022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11/22/2022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11/22/2022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Football Events Analysis</a:t>
            </a:r>
          </a:p>
        </p:txBody>
      </p:sp>
      <p:sp>
        <p:nvSpPr>
          <p:cNvPr id="3" name="Subtitle 2"/>
          <p:cNvSpPr>
            <a:spLocks noGrp="1"/>
          </p:cNvSpPr>
          <p:nvPr>
            <p:ph type="subTitle" idx="1"/>
          </p:nvPr>
        </p:nvSpPr>
        <p:spPr/>
        <p:txBody>
          <a:bodyPr>
            <a:normAutofit lnSpcReduction="10000"/>
          </a:bodyPr>
          <a:lstStyle/>
          <a:p>
            <a:r>
              <a:rPr lang="en-US" dirty="0"/>
              <a:t>Created by-</a:t>
            </a:r>
          </a:p>
          <a:p>
            <a:r>
              <a:rPr lang="en-US" dirty="0"/>
              <a:t>Prem Prakash </a:t>
            </a:r>
            <a:r>
              <a:rPr lang="en-US" dirty="0" err="1"/>
              <a:t>Hansda</a:t>
            </a:r>
            <a:r>
              <a:rPr lang="en-US" dirty="0"/>
              <a:t> (Roll no- 22m0818)</a:t>
            </a:r>
          </a:p>
          <a:p>
            <a:r>
              <a:rPr lang="en-US" dirty="0"/>
              <a:t>Jawwad Abdullah Khalid Pathan (Roll no- 22m0741)</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a:bodyPr>
          <a:lstStyle/>
          <a:p>
            <a:pPr marL="0" indent="0">
              <a:buNone/>
            </a:pPr>
            <a:r>
              <a:rPr lang="en-US" sz="2800" b="0" dirty="0">
                <a:effectLst/>
              </a:rPr>
              <a:t>In this project, we are making a webpage on which various options will be available to the user for the analysis of the Football Events dataset which is taken from Kaggle. The webpage contains many options using which the user will dynamically be able to generate the graph that he will need for his analysis.</a:t>
            </a:r>
          </a:p>
          <a:p>
            <a:pPr marL="0" indent="0">
              <a:buNone/>
            </a:pPr>
            <a:endParaRPr lang="en-US" sz="2800"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17993"/>
            <a:ext cx="9143998" cy="1020762"/>
          </a:xfrm>
        </p:spPr>
        <p:txBody>
          <a:bodyPr/>
          <a:lstStyle/>
          <a:p>
            <a:r>
              <a:rPr lang="en-US" dirty="0"/>
              <a:t>Description</a:t>
            </a:r>
          </a:p>
        </p:txBody>
      </p:sp>
      <p:sp>
        <p:nvSpPr>
          <p:cNvPr id="4" name="Content Placeholder 3">
            <a:extLst>
              <a:ext uri="{FF2B5EF4-FFF2-40B4-BE49-F238E27FC236}">
                <a16:creationId xmlns:a16="http://schemas.microsoft.com/office/drawing/2014/main" id="{5E75B1F3-67D0-73DD-3C01-AFE2433DBEEE}"/>
              </a:ext>
            </a:extLst>
          </p:cNvPr>
          <p:cNvSpPr>
            <a:spLocks noGrp="1"/>
          </p:cNvSpPr>
          <p:nvPr>
            <p:ph idx="1"/>
          </p:nvPr>
        </p:nvSpPr>
        <p:spPr/>
        <p:txBody>
          <a:bodyPr>
            <a:normAutofit/>
          </a:bodyPr>
          <a:lstStyle/>
          <a:p>
            <a:pPr marL="0" indent="0">
              <a:buNone/>
            </a:pPr>
            <a:r>
              <a:rPr lang="en-US" sz="2800" b="0" dirty="0">
                <a:effectLst/>
              </a:rPr>
              <a:t>The home page is the first page that appears and has the option to redirect to the menu page where multiple options are present for the user to choose from. Upon selecting a particular option, the user is taken to a page where other options related to the first option that the user selected are present. Upon entering the required parameters the user is redirected to the page where the graph is present or sometimes we are displaying the graph on the same page as that of the page containing the entry fields.</a:t>
            </a:r>
          </a:p>
          <a:p>
            <a:pPr marL="0" indent="0">
              <a:buNone/>
            </a:pPr>
            <a:endParaRPr lang="en-US" sz="2800"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Achievements</a:t>
            </a:r>
          </a:p>
        </p:txBody>
      </p:sp>
      <p:sp>
        <p:nvSpPr>
          <p:cNvPr id="7" name="Content Placeholder 3">
            <a:extLst>
              <a:ext uri="{FF2B5EF4-FFF2-40B4-BE49-F238E27FC236}">
                <a16:creationId xmlns:a16="http://schemas.microsoft.com/office/drawing/2014/main" id="{CC7A8D99-34C1-F516-9122-2EE2BF62EC5C}"/>
              </a:ext>
            </a:extLst>
          </p:cNvPr>
          <p:cNvSpPr>
            <a:spLocks noGrp="1"/>
          </p:cNvSpPr>
          <p:nvPr>
            <p:ph idx="1"/>
          </p:nvPr>
        </p:nvSpPr>
        <p:spPr>
          <a:xfrm>
            <a:off x="1522414" y="1905000"/>
            <a:ext cx="9144000" cy="4267200"/>
          </a:xfrm>
        </p:spPr>
        <p:txBody>
          <a:bodyPr>
            <a:normAutofit/>
          </a:bodyPr>
          <a:lstStyle/>
          <a:p>
            <a:pPr marL="0" indent="0">
              <a:buNone/>
            </a:pPr>
            <a:r>
              <a:rPr lang="en-US" sz="2800" dirty="0"/>
              <a:t>We were able to successfully create an interface where a user would just use the interface and can develop an understanding of the Football Events dataset. This can be done by exploring the interface by going through various options that we have given or by changing the adjustable parameters to see how the graph changes. Some of the main aspects of analysis like a player-to-player comparison, player-to-team comparison, </a:t>
            </a:r>
            <a:r>
              <a:rPr lang="en-US" sz="2800" dirty="0" err="1"/>
              <a:t>etc</a:t>
            </a:r>
            <a:r>
              <a:rPr lang="en-US" sz="2800" dirty="0"/>
              <a:t> have been implemented by us.</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9" name="Content Placeholder 3">
            <a:extLst>
              <a:ext uri="{FF2B5EF4-FFF2-40B4-BE49-F238E27FC236}">
                <a16:creationId xmlns:a16="http://schemas.microsoft.com/office/drawing/2014/main" id="{EC3AD4B1-B2C4-9839-32D8-94C136B736B1}"/>
              </a:ext>
            </a:extLst>
          </p:cNvPr>
          <p:cNvSpPr>
            <a:spLocks noGrp="1"/>
          </p:cNvSpPr>
          <p:nvPr>
            <p:ph idx="1"/>
          </p:nvPr>
        </p:nvSpPr>
        <p:spPr>
          <a:xfrm>
            <a:off x="1522414" y="1905000"/>
            <a:ext cx="9144000" cy="4267200"/>
          </a:xfrm>
        </p:spPr>
        <p:txBody>
          <a:bodyPr>
            <a:normAutofit/>
          </a:bodyPr>
          <a:lstStyle/>
          <a:p>
            <a:pPr marL="0" indent="0">
              <a:buNone/>
            </a:pPr>
            <a:r>
              <a:rPr lang="en-US" sz="2800" dirty="0"/>
              <a:t>We plan to give more flexibility to the user by letting the user choose options to a finer degree than we currently implemented. We also plan to let the user choose how he wants the selected parameters to be visualized. Furthermore, we can add many other fields to our dataset that remained unexplored in our project as the dataset is quite large.</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17994"/>
            <a:ext cx="9143998" cy="1020762"/>
          </a:xfrm>
        </p:spPr>
        <p:txBody>
          <a:bodyPr/>
          <a:lstStyle/>
          <a:p>
            <a:r>
              <a:rPr lang="en-US" dirty="0"/>
              <a:t>Documentation</a:t>
            </a:r>
          </a:p>
        </p:txBody>
      </p:sp>
      <p:sp>
        <p:nvSpPr>
          <p:cNvPr id="11" name="Content Placeholder 3">
            <a:extLst>
              <a:ext uri="{FF2B5EF4-FFF2-40B4-BE49-F238E27FC236}">
                <a16:creationId xmlns:a16="http://schemas.microsoft.com/office/drawing/2014/main" id="{E572E27E-0824-0E2C-3643-A208E4E8BECB}"/>
              </a:ext>
            </a:extLst>
          </p:cNvPr>
          <p:cNvSpPr txBox="1">
            <a:spLocks/>
          </p:cNvSpPr>
          <p:nvPr/>
        </p:nvSpPr>
        <p:spPr>
          <a:xfrm>
            <a:off x="1522414" y="1905000"/>
            <a:ext cx="9144000" cy="42672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9pPr>
          </a:lstStyle>
          <a:p>
            <a:r>
              <a:rPr lang="en-US" sz="2800" dirty="0"/>
              <a:t>We used three main components in our which are Python,  </a:t>
            </a:r>
            <a:r>
              <a:rPr lang="en-US" sz="2800" dirty="0" err="1"/>
              <a:t>Pyplot</a:t>
            </a:r>
            <a:r>
              <a:rPr lang="en-US" sz="2800" dirty="0"/>
              <a:t> and HTML/CSS. On a high level, we used python for the manipulation of data i.e. our Football Events dataset. All the processing of the data was done by either using basic python or other python libraries like pandas and </a:t>
            </a:r>
            <a:r>
              <a:rPr lang="en-US" sz="2800" dirty="0" err="1"/>
              <a:t>numpy</a:t>
            </a:r>
            <a:r>
              <a:rPr lang="en-US" sz="2800" dirty="0"/>
              <a:t>. </a:t>
            </a:r>
            <a:r>
              <a:rPr lang="en-US" sz="2800" dirty="0" err="1"/>
              <a:t>Pyplot</a:t>
            </a:r>
            <a:r>
              <a:rPr lang="en-US" sz="2800" dirty="0"/>
              <a:t> was mainly used for plotting the visualization of the required data. Different functions of </a:t>
            </a:r>
            <a:r>
              <a:rPr lang="en-US" sz="2800" dirty="0" err="1"/>
              <a:t>pyplot</a:t>
            </a:r>
            <a:r>
              <a:rPr lang="en-US" sz="2800" dirty="0"/>
              <a:t> like bar(), pie(), etc. were used in many places for different plots of data. </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CB157FD-90BD-9469-1A2B-480489BD9246}"/>
              </a:ext>
            </a:extLst>
          </p:cNvPr>
          <p:cNvSpPr>
            <a:spLocks noGrp="1"/>
          </p:cNvSpPr>
          <p:nvPr>
            <p:ph idx="1"/>
          </p:nvPr>
        </p:nvSpPr>
        <p:spPr/>
        <p:txBody>
          <a:bodyPr/>
          <a:lstStyle/>
          <a:p>
            <a:pPr marL="0" indent="0">
              <a:buNone/>
            </a:pPr>
            <a:r>
              <a:rPr lang="en-US" dirty="0"/>
              <a:t>We used HTML/CSS for the front end of our website and we used Django for the backend programming. We also used </a:t>
            </a:r>
            <a:r>
              <a:rPr lang="en-US" dirty="0" err="1"/>
              <a:t>Javascript</a:t>
            </a:r>
            <a:r>
              <a:rPr lang="en-US" dirty="0"/>
              <a:t> for some features of our project.</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8EF4-17F1-286E-DB59-9DD66D7353ED}"/>
              </a:ext>
            </a:extLst>
          </p:cNvPr>
          <p:cNvSpPr>
            <a:spLocks noGrp="1"/>
          </p:cNvSpPr>
          <p:nvPr>
            <p:ph type="title"/>
          </p:nvPr>
        </p:nvSpPr>
        <p:spPr/>
        <p:txBody>
          <a:bodyPr/>
          <a:lstStyle/>
          <a:p>
            <a:r>
              <a:rPr lang="en-US" dirty="0"/>
              <a:t>Running instructions</a:t>
            </a:r>
          </a:p>
        </p:txBody>
      </p:sp>
      <p:sp>
        <p:nvSpPr>
          <p:cNvPr id="3" name="Content Placeholder 2">
            <a:extLst>
              <a:ext uri="{FF2B5EF4-FFF2-40B4-BE49-F238E27FC236}">
                <a16:creationId xmlns:a16="http://schemas.microsoft.com/office/drawing/2014/main" id="{101EA7CA-1135-9FA2-B5BF-283AB8154E03}"/>
              </a:ext>
            </a:extLst>
          </p:cNvPr>
          <p:cNvSpPr>
            <a:spLocks noGrp="1"/>
          </p:cNvSpPr>
          <p:nvPr>
            <p:ph idx="1"/>
          </p:nvPr>
        </p:nvSpPr>
        <p:spPr/>
        <p:txBody>
          <a:bodyPr/>
          <a:lstStyle/>
          <a:p>
            <a:pPr marL="0" indent="0">
              <a:buNone/>
            </a:pPr>
            <a:r>
              <a:rPr lang="en-US" dirty="0"/>
              <a:t>First, the user must run the Django server by- </a:t>
            </a:r>
          </a:p>
          <a:p>
            <a:pPr marL="0" indent="0">
              <a:buNone/>
            </a:pPr>
            <a:r>
              <a:rPr lang="en-US" dirty="0"/>
              <a:t>python manage.py </a:t>
            </a:r>
            <a:r>
              <a:rPr lang="en-US" dirty="0" err="1"/>
              <a:t>runserver</a:t>
            </a:r>
            <a:endParaRPr lang="en-US" dirty="0"/>
          </a:p>
          <a:p>
            <a:pPr marL="0" indent="0">
              <a:buNone/>
            </a:pPr>
            <a:r>
              <a:rPr lang="en-US" dirty="0"/>
              <a:t>Then open the link present in the terminal and add-</a:t>
            </a:r>
          </a:p>
          <a:p>
            <a:pPr marL="0" indent="0">
              <a:buNone/>
            </a:pPr>
            <a:r>
              <a:rPr lang="en-US" dirty="0"/>
              <a:t>“/kickbox/home” to the IP address present in the browser. </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128</TotalTime>
  <Words>497</Words>
  <Application>Microsoft Office PowerPoint</Application>
  <PresentationFormat>Custom</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Consolas</vt:lpstr>
      <vt:lpstr>Corbel</vt:lpstr>
      <vt:lpstr>Chalkboard 16x9</vt:lpstr>
      <vt:lpstr>Football Events Analysis</vt:lpstr>
      <vt:lpstr>Introduction</vt:lpstr>
      <vt:lpstr>Description</vt:lpstr>
      <vt:lpstr>Achievements</vt:lpstr>
      <vt:lpstr>Future Work</vt:lpstr>
      <vt:lpstr>Documentation</vt:lpstr>
      <vt:lpstr>PowerPoint Presentation</vt:lpstr>
      <vt:lpstr>Running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Events Analysis</dc:title>
  <dc:creator>Jawwad Abdullah Pathan</dc:creator>
  <cp:lastModifiedBy>Jawwad Abdullah Pathan</cp:lastModifiedBy>
  <cp:revision>1</cp:revision>
  <dcterms:created xsi:type="dcterms:W3CDTF">2022-11-22T11:54:32Z</dcterms:created>
  <dcterms:modified xsi:type="dcterms:W3CDTF">2022-11-22T14:02:44Z</dcterms:modified>
</cp:coreProperties>
</file>