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8" r:id="rId4"/>
    <p:sldId id="279" r:id="rId5"/>
    <p:sldId id="275" r:id="rId6"/>
    <p:sldId id="277" r:id="rId7"/>
    <p:sldId id="276" r:id="rId8"/>
    <p:sldId id="280" r:id="rId9"/>
    <p:sldId id="281" r:id="rId10"/>
    <p:sldId id="282" r:id="rId11"/>
    <p:sldId id="28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433"/>
    <a:srgbClr val="000000"/>
    <a:srgbClr val="9CC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1600" autoAdjust="0"/>
  </p:normalViewPr>
  <p:slideViewPr>
    <p:cSldViewPr snapToGrid="0">
      <p:cViewPr varScale="1">
        <p:scale>
          <a:sx n="107" d="100"/>
          <a:sy n="107" d="100"/>
        </p:scale>
        <p:origin x="8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815F-E0B3-4D07-935D-FE5E4BD05245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31192-2A5F-4909-854D-594567E62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99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B7401-1647-47B2-A3F2-318EA0D92374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CE49-205F-4C43-A00E-4E7AE4DA9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6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9CE49-205F-4C43-A00E-4E7AE4DA9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3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9CE49-205F-4C43-A00E-4E7AE4DA9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9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4D33-F092-4BE0-B005-C0761F77994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6DBF0-0136-44D4-A599-720937BD626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5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DCCD4-2C51-4F58-B867-DE4D5662F4B7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5400">
                <a:latin typeface="markewer" panose="02000603000000000000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623-A5B7-4C59-8248-1CD5C9AC0E8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FBD-11B4-4738-9052-3C8FA799B1C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27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5A01-6677-48AB-B58C-C06D38593EA4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8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1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989A-5344-4EB6-8ED5-8B79565AB931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69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E13C-D686-47EC-84DB-C324B6B64F0D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75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6162-154A-4B70-AAF7-0BA7BD75A156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D31B-8D1A-475D-91FC-F46FBEFC77C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11A-F10B-43C6-9C27-A8F1B1959F5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4762-311F-4516-B4A4-EEB67D2CC451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9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Rock Salt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F7AC-CA0F-4120-8BD6-E22936D38AB9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0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6C4A-45D9-4370-8C24-62BED40CF3E4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1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E4957-65CF-43F7-A27B-3D28AF19F131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71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A1C4-5FD8-4153-91D7-AB7C9EE388C1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8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4108-E4AD-4C88-B766-92ADE1A813CE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06646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78428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3D8829-7164-4050-A86E-C0AE70897833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119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140874" y="5792785"/>
            <a:ext cx="738492" cy="7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03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rkEwer/JaxDug/WebAssembl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ark@3w3r.com" TargetMode="External"/><Relationship Id="rId5" Type="http://schemas.openxmlformats.org/officeDocument/2006/relationships/hyperlink" Target="http://www.markewer.com/" TargetMode="External"/><Relationship Id="rId4" Type="http://schemas.openxmlformats.org/officeDocument/2006/relationships/hyperlink" Target="http://www.linkedin.com/in/MarkEw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wasm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Web Assembly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 overview of Web Assembly with demos of OOUI and Blazor for JaxDug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D069-A57D-4C95-9C12-3688AC4F8147}" type="datetime1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2733" y="356405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markewer" panose="02000603000000000000" pitchFamily="2" charset="0"/>
              </a:rPr>
              <a:t>Mark Ewer</a:t>
            </a:r>
            <a:endParaRPr lang="en-US" sz="3600" i="1" dirty="0">
              <a:solidFill>
                <a:schemeClr val="accent1"/>
              </a:solidFill>
              <a:latin typeface="markewer" panose="02000603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1" y="295729"/>
            <a:ext cx="738492" cy="7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1 - OOUI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Ooui is a garage project that some dude made … but it kind of works even in this very early stage.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11A-F10B-43C6-9C27-A8F1B1959F5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2 - </a:t>
            </a:r>
            <a:r>
              <a:rPr lang="en-US" dirty="0" err="1" smtClean="0"/>
              <a:t>Blazor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1677207"/>
          </a:xfrm>
        </p:spPr>
        <p:txBody>
          <a:bodyPr>
            <a:normAutofit/>
          </a:bodyPr>
          <a:lstStyle/>
          <a:p>
            <a:r>
              <a:rPr lang="en-US" dirty="0" smtClean="0"/>
              <a:t>Microsoft is building a spa framework that uses </a:t>
            </a:r>
            <a:r>
              <a:rPr lang="en-US" dirty="0" err="1" smtClean="0"/>
              <a:t>c#</a:t>
            </a:r>
            <a:r>
              <a:rPr lang="en-US" dirty="0" smtClean="0"/>
              <a:t> on the client with razor syntax and even the beta is already kind of awesome.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11A-F10B-43C6-9C27-A8F1B1959F5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rot="5400000">
            <a:off x="9580223" y="3225297"/>
            <a:ext cx="3859795" cy="304801"/>
          </a:xfrm>
        </p:spPr>
        <p:txBody>
          <a:bodyPr/>
          <a:lstStyle/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39BF-50C4-4319-B19A-843C5B06A3E3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92733" y="356405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markewer" panose="02000603000000000000" pitchFamily="2" charset="0"/>
              </a:rPr>
              <a:t>Mark Ewer</a:t>
            </a:r>
            <a:endParaRPr lang="en-US" sz="3600" i="1" dirty="0">
              <a:solidFill>
                <a:schemeClr val="accent1"/>
              </a:solidFill>
              <a:latin typeface="markewer" panose="02000603000000000000" pitchFamily="2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41" y="295729"/>
            <a:ext cx="738492" cy="7384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3889" y="1799634"/>
            <a:ext cx="1025633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ACD433"/>
                </a:solidFill>
                <a:latin typeface="markewer" panose="02000603000000000000" pitchFamily="2" charset="0"/>
              </a:rPr>
              <a:t>Thank you for your time!</a:t>
            </a:r>
            <a:endParaRPr lang="en-US" sz="8800" dirty="0">
              <a:solidFill>
                <a:srgbClr val="ACD433"/>
              </a:solidFill>
              <a:latin typeface="markewer" panose="02000603000000000000" pitchFamily="2" charset="0"/>
            </a:endParaRPr>
          </a:p>
        </p:txBody>
      </p:sp>
      <p:sp>
        <p:nvSpPr>
          <p:cNvPr id="21" name="Text Placeholder 4"/>
          <p:cNvSpPr txBox="1">
            <a:spLocks/>
          </p:cNvSpPr>
          <p:nvPr/>
        </p:nvSpPr>
        <p:spPr>
          <a:xfrm>
            <a:off x="1154954" y="4043082"/>
            <a:ext cx="9414433" cy="235771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Sample Code:   </a:t>
            </a:r>
            <a:r>
              <a:rPr lang="en-US" dirty="0" smtClean="0">
                <a:hlinkClick r:id="rId3"/>
              </a:rPr>
              <a:t>http://github.com/MarkEwer/JaxDug/WebAssembly</a:t>
            </a:r>
            <a:endParaRPr lang="en-US" dirty="0" smtClean="0"/>
          </a:p>
          <a:p>
            <a:r>
              <a:rPr lang="en-US" dirty="0" smtClean="0"/>
              <a:t>Contact Me:  </a:t>
            </a:r>
            <a:r>
              <a:rPr lang="en-US" dirty="0" smtClean="0">
                <a:hlinkClick r:id="rId4"/>
              </a:rPr>
              <a:t>http://www.linkedin.com/in/MarkEwer</a:t>
            </a:r>
            <a:endParaRPr lang="en-US" dirty="0" smtClean="0"/>
          </a:p>
          <a:p>
            <a:r>
              <a:rPr lang="en-US" dirty="0" smtClean="0"/>
              <a:t>My Blog:  </a:t>
            </a:r>
            <a:r>
              <a:rPr lang="en-US" dirty="0" smtClean="0">
                <a:hlinkClick r:id="rId5"/>
              </a:rPr>
              <a:t>http://www.MarkEwer.com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Phone: 904-238-7347</a:t>
            </a:r>
          </a:p>
          <a:p>
            <a:r>
              <a:rPr lang="en-US" dirty="0" smtClean="0"/>
              <a:t>Email:  </a:t>
            </a:r>
            <a:r>
              <a:rPr lang="en-US" dirty="0" smtClean="0">
                <a:hlinkClick r:id="rId6"/>
              </a:rPr>
              <a:t>Mark@3w3r.com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this Web Assembly thing anyway?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00E9-D098-42D4-9469-1C59E841ABAE}" type="datetime1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Mark Ewer. All rights reserved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a way to pre-compile your source code to run on the browser’s JavaScript execution engine.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browsers now jit compile javascript to improve performance.  Wasm gives you the ability to pre-compile.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C623-A5B7-4C59-8248-1CD5C9AC0E8F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</a:t>
            </a:r>
            <a:r>
              <a:rPr lang="en-US" dirty="0" smtClean="0"/>
              <a:t>care about this since Flash, Silverlight and others have come and gone?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00E9-D098-42D4-9469-1C59E841ABAE}" type="datetime1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Mark Ewer. All rights reserved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a new W3C specification published as version </a:t>
            </a:r>
            <a:r>
              <a:rPr lang="en-US" dirty="0" smtClean="0"/>
              <a:t>1.0 so it is now part of HTML5.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632384"/>
          </a:xfrm>
        </p:spPr>
        <p:txBody>
          <a:bodyPr>
            <a:normAutofit/>
          </a:bodyPr>
          <a:lstStyle/>
          <a:p>
            <a:r>
              <a:rPr lang="en-US" dirty="0" smtClean="0"/>
              <a:t>So, it is not a vendor specific solution that will die a gruesome death like flash or </a:t>
            </a:r>
            <a:r>
              <a:rPr lang="en-US" dirty="0" err="1" smtClean="0"/>
              <a:t>silverlight</a:t>
            </a:r>
            <a:r>
              <a:rPr lang="en-US" dirty="0" smtClean="0"/>
              <a:t>.  See </a:t>
            </a:r>
            <a:r>
              <a:rPr lang="en-US" dirty="0" smtClean="0">
                <a:hlinkClick r:id="rId2"/>
              </a:rPr>
              <a:t>http://www.w3.org/wasm</a:t>
            </a:r>
            <a:r>
              <a:rPr lang="en-US" dirty="0" smtClean="0"/>
              <a:t> for working group details.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11A-F10B-43C6-9C27-A8F1B1959F5A}" type="datetime1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0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customers don’t want to install another stupid plugin.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11A-F10B-43C6-9C27-A8F1B1959F5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no plugin required and it is already implemented in Chrome, Edge, Safari, and </a:t>
            </a:r>
            <a:r>
              <a:rPr lang="en-US" dirty="0" err="1" smtClean="0"/>
              <a:t>FireFox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your customers already have it and you can use it today.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11A-F10B-43C6-9C27-A8F1B1959F5A}" type="datetime1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this play out over the next few years?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11A-F10B-43C6-9C27-A8F1B1959F5A}" type="datetime1">
              <a:rPr lang="en-US" smtClean="0"/>
              <a:t>5/10/2018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I’m not a profit, but I think this is a big deal.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1793748"/>
          </a:xfrm>
        </p:spPr>
        <p:txBody>
          <a:bodyPr>
            <a:normAutofit/>
          </a:bodyPr>
          <a:lstStyle/>
          <a:p>
            <a:r>
              <a:rPr lang="en-US" dirty="0" smtClean="0"/>
              <a:t>This is a supported and standards compliant way to code web applications in the language that makes you most productive.  I think this will usher in sweeping changes in the </a:t>
            </a:r>
            <a:r>
              <a:rPr lang="en-US" dirty="0" smtClean="0"/>
              <a:t>client-side web </a:t>
            </a:r>
            <a:r>
              <a:rPr lang="en-US" dirty="0" smtClean="0"/>
              <a:t>application development </a:t>
            </a:r>
            <a:r>
              <a:rPr lang="en-US" dirty="0" smtClean="0"/>
              <a:t>market as spa frameworks and other tools become available.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11A-F10B-43C6-9C27-A8F1B1959F5A}" type="datetime1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2018 Mark Ewer.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5">
      <a:dk1>
        <a:sysClr val="windowText" lastClr="000000"/>
      </a:dk1>
      <a:lt1>
        <a:sysClr val="window" lastClr="FFFFFF"/>
      </a:lt1>
      <a:dk2>
        <a:srgbClr val="2D1341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2189</TotalTime>
  <Words>463</Words>
  <Application>Microsoft Office PowerPoint</Application>
  <PresentationFormat>Widescreen</PresentationFormat>
  <Paragraphs>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markewer</vt:lpstr>
      <vt:lpstr>Rock Salt</vt:lpstr>
      <vt:lpstr>Wingdings 3</vt:lpstr>
      <vt:lpstr>Ion</vt:lpstr>
      <vt:lpstr>Web Assembly</vt:lpstr>
      <vt:lpstr>What is this Web Assembly thing anyway?</vt:lpstr>
      <vt:lpstr>It is a way to pre-compile your source code to run on the browser’s JavaScript execution engine.</vt:lpstr>
      <vt:lpstr>Why should I care about this since Flash, Silverlight and others have come and gone?</vt:lpstr>
      <vt:lpstr>It is a new W3C specification published as version 1.0 so it is now part of HTML5.</vt:lpstr>
      <vt:lpstr>My customers don’t want to install another stupid plugin.</vt:lpstr>
      <vt:lpstr>There is no plugin required and it is already implemented in Chrome, Edge, Safari, and FireFox.</vt:lpstr>
      <vt:lpstr>How will this play out over the next few years?</vt:lpstr>
      <vt:lpstr>Well, I’m not a profit, but I think this is a big deal.</vt:lpstr>
      <vt:lpstr>Demo 1 - OOUI</vt:lpstr>
      <vt:lpstr>Demo 2 - Blazor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Letter B Process</dc:title>
  <dc:creator>Mark Ewer</dc:creator>
  <cp:lastModifiedBy>Mark Ewer</cp:lastModifiedBy>
  <cp:revision>88</cp:revision>
  <dcterms:created xsi:type="dcterms:W3CDTF">2015-01-17T12:48:18Z</dcterms:created>
  <dcterms:modified xsi:type="dcterms:W3CDTF">2018-05-10T10:38:38Z</dcterms:modified>
</cp:coreProperties>
</file>