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74" r:id="rId5"/>
    <p:sldId id="280" r:id="rId6"/>
    <p:sldId id="286" r:id="rId7"/>
    <p:sldId id="284" r:id="rId8"/>
    <p:sldId id="282" r:id="rId9"/>
    <p:sldId id="287" r:id="rId10"/>
    <p:sldId id="285" r:id="rId11"/>
    <p:sldId id="283" r:id="rId12"/>
    <p:sldId id="28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118" d="100"/>
          <a:sy n="118" d="100"/>
        </p:scale>
        <p:origin x="269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9DD62-71D1-4AB4-9004-F666B647DCD2}" type="doc">
      <dgm:prSet loTypeId="urn:microsoft.com/office/officeart/2005/8/layout/hierarchy5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687C51-502C-48CF-8DFA-4574BB7E0BD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7CD96048-F7A9-42F8-86BB-AA5C34D2A0E6}" type="parTrans" cxnId="{2C8A3634-FF1A-4310-BC8B-B04BD133DDC0}">
      <dgm:prSet/>
      <dgm:spPr/>
      <dgm:t>
        <a:bodyPr/>
        <a:lstStyle/>
        <a:p>
          <a:endParaRPr lang="en-US"/>
        </a:p>
      </dgm:t>
    </dgm:pt>
    <dgm:pt modelId="{48CB004E-CBED-4B23-90C1-9EA127C2BC69}" type="sibTrans" cxnId="{2C8A3634-FF1A-4310-BC8B-B04BD133DDC0}">
      <dgm:prSet/>
      <dgm:spPr/>
      <dgm:t>
        <a:bodyPr/>
        <a:lstStyle/>
        <a:p>
          <a:endParaRPr lang="en-US"/>
        </a:p>
      </dgm:t>
    </dgm:pt>
    <dgm:pt modelId="{CE6C6459-7675-4D52-9520-93731C259E25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A702134-785B-48E8-A677-613364C9D50E}" type="parTrans" cxnId="{CDD9A9E3-F3D3-45DF-81F0-D1F8D698D49E}">
      <dgm:prSet/>
      <dgm:spPr/>
      <dgm:t>
        <a:bodyPr/>
        <a:lstStyle/>
        <a:p>
          <a:endParaRPr lang="en-US"/>
        </a:p>
      </dgm:t>
    </dgm:pt>
    <dgm:pt modelId="{911388C6-FDA5-42ED-9958-30BA17734BE3}" type="sibTrans" cxnId="{CDD9A9E3-F3D3-45DF-81F0-D1F8D698D49E}">
      <dgm:prSet/>
      <dgm:spPr/>
      <dgm:t>
        <a:bodyPr/>
        <a:lstStyle/>
        <a:p>
          <a:endParaRPr lang="en-US"/>
        </a:p>
      </dgm:t>
    </dgm:pt>
    <dgm:pt modelId="{A5F1D9FE-94AE-4D9D-8104-127130754F38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AAA0BB42-E0CA-4855-A47A-DAD9CD3E6AC7}" type="parTrans" cxnId="{499628AD-21B8-496B-B479-5567619496B5}">
      <dgm:prSet/>
      <dgm:spPr/>
      <dgm:t>
        <a:bodyPr/>
        <a:lstStyle/>
        <a:p>
          <a:endParaRPr lang="en-US"/>
        </a:p>
      </dgm:t>
    </dgm:pt>
    <dgm:pt modelId="{68B45EC6-D31D-4F3B-92F8-2C575F12BC24}" type="sibTrans" cxnId="{499628AD-21B8-496B-B479-5567619496B5}">
      <dgm:prSet/>
      <dgm:spPr/>
      <dgm:t>
        <a:bodyPr/>
        <a:lstStyle/>
        <a:p>
          <a:endParaRPr lang="en-US"/>
        </a:p>
      </dgm:t>
    </dgm:pt>
    <dgm:pt modelId="{D0B55527-58A5-453A-AAC9-E7454914D72A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E10EE0F9-B5B9-4DEE-812B-2DBDC2ACA83A}" type="parTrans" cxnId="{90318B68-7914-47B4-A766-45A73BD718AA}">
      <dgm:prSet/>
      <dgm:spPr/>
      <dgm:t>
        <a:bodyPr/>
        <a:lstStyle/>
        <a:p>
          <a:endParaRPr lang="en-US"/>
        </a:p>
      </dgm:t>
    </dgm:pt>
    <dgm:pt modelId="{28EF489E-8100-4B50-B34B-FEDAB4431C82}" type="sibTrans" cxnId="{90318B68-7914-47B4-A766-45A73BD718AA}">
      <dgm:prSet/>
      <dgm:spPr/>
      <dgm:t>
        <a:bodyPr/>
        <a:lstStyle/>
        <a:p>
          <a:endParaRPr lang="en-US"/>
        </a:p>
      </dgm:t>
    </dgm:pt>
    <dgm:pt modelId="{7D08F0DB-94FA-4A95-AE75-B80FC824030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8BCA234-7558-4285-98DC-27C0A68632A0}" type="parTrans" cxnId="{6CC5FA23-222F-4A9C-98DE-9A7AD6638017}">
      <dgm:prSet/>
      <dgm:spPr/>
      <dgm:t>
        <a:bodyPr/>
        <a:lstStyle/>
        <a:p>
          <a:endParaRPr lang="en-US"/>
        </a:p>
      </dgm:t>
    </dgm:pt>
    <dgm:pt modelId="{0619CD34-9891-43E8-ACC7-DBF7BDAF7B10}" type="sibTrans" cxnId="{6CC5FA23-222F-4A9C-98DE-9A7AD6638017}">
      <dgm:prSet/>
      <dgm:spPr/>
      <dgm:t>
        <a:bodyPr/>
        <a:lstStyle/>
        <a:p>
          <a:endParaRPr lang="en-US"/>
        </a:p>
      </dgm:t>
    </dgm:pt>
    <dgm:pt modelId="{1F3ABAE5-FE40-4625-B826-2497EF69ACB0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07BEA54-06A3-4744-8D8D-95019B9FFFE8}" type="parTrans" cxnId="{79A95EFD-E348-4F8D-91CE-48A3EC8924EB}">
      <dgm:prSet/>
      <dgm:spPr/>
      <dgm:t>
        <a:bodyPr/>
        <a:lstStyle/>
        <a:p>
          <a:endParaRPr lang="en-US"/>
        </a:p>
      </dgm:t>
    </dgm:pt>
    <dgm:pt modelId="{DB4BC700-CFDF-4BC9-B327-37F470167C5B}" type="sibTrans" cxnId="{79A95EFD-E348-4F8D-91CE-48A3EC8924EB}">
      <dgm:prSet/>
      <dgm:spPr/>
      <dgm:t>
        <a:bodyPr/>
        <a:lstStyle/>
        <a:p>
          <a:endParaRPr lang="en-US"/>
        </a:p>
      </dgm:t>
    </dgm:pt>
    <dgm:pt modelId="{DC2CBB48-DF3A-4C5E-BDF6-ABC816F5C797}">
      <dgm:prSet phldrT="[Text]"/>
      <dgm:spPr/>
      <dgm:t>
        <a:bodyPr/>
        <a:lstStyle/>
        <a:p>
          <a:r>
            <a:rPr lang="en-US" dirty="0" smtClean="0"/>
            <a:t>One</a:t>
          </a:r>
          <a:endParaRPr lang="en-US" dirty="0"/>
        </a:p>
      </dgm:t>
    </dgm:pt>
    <dgm:pt modelId="{669E2E36-BE92-4756-9E24-4489A1124CD0}" type="parTrans" cxnId="{B8E9F457-6037-427A-921C-CC0FBA18B822}">
      <dgm:prSet/>
      <dgm:spPr/>
      <dgm:t>
        <a:bodyPr/>
        <a:lstStyle/>
        <a:p>
          <a:endParaRPr lang="en-US"/>
        </a:p>
      </dgm:t>
    </dgm:pt>
    <dgm:pt modelId="{59E3A54D-0285-43FC-AAC0-E6ECC30617B1}" type="sibTrans" cxnId="{B8E9F457-6037-427A-921C-CC0FBA18B822}">
      <dgm:prSet/>
      <dgm:spPr/>
      <dgm:t>
        <a:bodyPr/>
        <a:lstStyle/>
        <a:p>
          <a:endParaRPr lang="en-US"/>
        </a:p>
      </dgm:t>
    </dgm:pt>
    <dgm:pt modelId="{3D02AF21-A4C9-475D-983D-652A2500649B}">
      <dgm:prSet phldrT="[Text]"/>
      <dgm:spPr/>
      <dgm:t>
        <a:bodyPr/>
        <a:lstStyle/>
        <a:p>
          <a:r>
            <a:rPr lang="en-US" dirty="0" smtClean="0"/>
            <a:t>Two</a:t>
          </a:r>
          <a:endParaRPr lang="en-US" dirty="0"/>
        </a:p>
      </dgm:t>
    </dgm:pt>
    <dgm:pt modelId="{5C925451-C102-44A7-A6FE-CEF1952E591B}" type="parTrans" cxnId="{363CA59A-FF57-4378-ABC0-95E15810D0FC}">
      <dgm:prSet/>
      <dgm:spPr/>
      <dgm:t>
        <a:bodyPr/>
        <a:lstStyle/>
        <a:p>
          <a:endParaRPr lang="en-US"/>
        </a:p>
      </dgm:t>
    </dgm:pt>
    <dgm:pt modelId="{C5007346-C7F7-415D-9987-87B2FFA7F1F1}" type="sibTrans" cxnId="{363CA59A-FF57-4378-ABC0-95E15810D0FC}">
      <dgm:prSet/>
      <dgm:spPr/>
      <dgm:t>
        <a:bodyPr/>
        <a:lstStyle/>
        <a:p>
          <a:endParaRPr lang="en-US"/>
        </a:p>
      </dgm:t>
    </dgm:pt>
    <dgm:pt modelId="{41D672BA-A028-4F21-B333-39B59A298DBB}">
      <dgm:prSet phldrT="[Text]"/>
      <dgm:spPr/>
      <dgm:t>
        <a:bodyPr/>
        <a:lstStyle/>
        <a:p>
          <a:r>
            <a:rPr lang="en-US" dirty="0" smtClean="0"/>
            <a:t>Three</a:t>
          </a:r>
          <a:endParaRPr lang="en-US" dirty="0"/>
        </a:p>
      </dgm:t>
    </dgm:pt>
    <dgm:pt modelId="{0E118067-7F21-4A41-BA06-2435888BEEEC}" type="parTrans" cxnId="{273F63B2-8DE0-49D4-8497-2C2D234AB41E}">
      <dgm:prSet/>
      <dgm:spPr/>
      <dgm:t>
        <a:bodyPr/>
        <a:lstStyle/>
        <a:p>
          <a:endParaRPr lang="en-US"/>
        </a:p>
      </dgm:t>
    </dgm:pt>
    <dgm:pt modelId="{920E3749-EDE6-4714-BDF7-ECD1F33D7B66}" type="sibTrans" cxnId="{273F63B2-8DE0-49D4-8497-2C2D234AB41E}">
      <dgm:prSet/>
      <dgm:spPr/>
      <dgm:t>
        <a:bodyPr/>
        <a:lstStyle/>
        <a:p>
          <a:endParaRPr lang="en-US"/>
        </a:p>
      </dgm:t>
    </dgm:pt>
    <dgm:pt modelId="{07A62DD5-DEA2-483C-A892-96C00C737FBA}">
      <dgm:prSet phldrT="[Text]"/>
      <dgm:spPr/>
      <dgm:t>
        <a:bodyPr/>
        <a:lstStyle/>
        <a:p>
          <a:r>
            <a:rPr lang="en-US" dirty="0" smtClean="0"/>
            <a:t>Four</a:t>
          </a:r>
          <a:endParaRPr lang="en-US" dirty="0"/>
        </a:p>
      </dgm:t>
    </dgm:pt>
    <dgm:pt modelId="{6352F050-3A6F-4BC9-98C5-57C244C50A4C}" type="parTrans" cxnId="{28FAA116-02F8-4592-93E7-07107B073EF0}">
      <dgm:prSet/>
      <dgm:spPr/>
      <dgm:t>
        <a:bodyPr/>
        <a:lstStyle/>
        <a:p>
          <a:endParaRPr lang="en-US"/>
        </a:p>
      </dgm:t>
    </dgm:pt>
    <dgm:pt modelId="{14616CE9-EFC3-48A8-8C58-2184370289B7}" type="sibTrans" cxnId="{28FAA116-02F8-4592-93E7-07107B073EF0}">
      <dgm:prSet/>
      <dgm:spPr/>
      <dgm:t>
        <a:bodyPr/>
        <a:lstStyle/>
        <a:p>
          <a:endParaRPr lang="en-US"/>
        </a:p>
      </dgm:t>
    </dgm:pt>
    <dgm:pt modelId="{7834B861-A087-47BB-BBBC-65BA175C7835}">
      <dgm:prSet phldrT="[Text]"/>
      <dgm:spPr/>
      <dgm:t>
        <a:bodyPr/>
        <a:lstStyle/>
        <a:p>
          <a:r>
            <a:rPr lang="en-US" dirty="0" smtClean="0"/>
            <a:t>Five</a:t>
          </a:r>
          <a:endParaRPr lang="en-US" dirty="0"/>
        </a:p>
      </dgm:t>
    </dgm:pt>
    <dgm:pt modelId="{7E251BF3-1E0A-4EB0-92F1-0328E594CAF7}" type="parTrans" cxnId="{21F0DC6A-8B30-4E83-8168-A06A2F0B243A}">
      <dgm:prSet/>
      <dgm:spPr/>
      <dgm:t>
        <a:bodyPr/>
        <a:lstStyle/>
        <a:p>
          <a:endParaRPr lang="en-US"/>
        </a:p>
      </dgm:t>
    </dgm:pt>
    <dgm:pt modelId="{81A6E98E-5065-47C8-A92F-D9ADE1390B73}" type="sibTrans" cxnId="{21F0DC6A-8B30-4E83-8168-A06A2F0B243A}">
      <dgm:prSet/>
      <dgm:spPr/>
      <dgm:t>
        <a:bodyPr/>
        <a:lstStyle/>
        <a:p>
          <a:endParaRPr lang="en-US"/>
        </a:p>
      </dgm:t>
    </dgm:pt>
    <dgm:pt modelId="{F17D0DD2-BF6D-4CBD-A713-53D9A18B0296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64665E1A-AFF0-43DA-B18D-D3AF74A28B79}" type="parTrans" cxnId="{EFB99E9B-3FFE-406A-8763-9F39445C6D18}">
      <dgm:prSet/>
      <dgm:spPr/>
      <dgm:t>
        <a:bodyPr/>
        <a:lstStyle/>
        <a:p>
          <a:endParaRPr lang="en-US"/>
        </a:p>
      </dgm:t>
    </dgm:pt>
    <dgm:pt modelId="{4450360C-C8D2-40C9-AA8D-B4D09051EAA6}" type="sibTrans" cxnId="{EFB99E9B-3FFE-406A-8763-9F39445C6D18}">
      <dgm:prSet/>
      <dgm:spPr/>
      <dgm:t>
        <a:bodyPr/>
        <a:lstStyle/>
        <a:p>
          <a:endParaRPr lang="en-US"/>
        </a:p>
      </dgm:t>
    </dgm:pt>
    <dgm:pt modelId="{DA6FA8C2-A357-4386-BF3C-EC6C7ED88816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AA6E28E9-08E4-4159-B4FD-19CE09705769}" type="parTrans" cxnId="{A4C581A1-919E-447B-9CBF-BAF2C105583C}">
      <dgm:prSet/>
      <dgm:spPr/>
      <dgm:t>
        <a:bodyPr/>
        <a:lstStyle/>
        <a:p>
          <a:endParaRPr lang="en-US"/>
        </a:p>
      </dgm:t>
    </dgm:pt>
    <dgm:pt modelId="{FBACBC3E-1C80-4F18-8487-9AA0FC70B6DA}" type="sibTrans" cxnId="{A4C581A1-919E-447B-9CBF-BAF2C105583C}">
      <dgm:prSet/>
      <dgm:spPr/>
      <dgm:t>
        <a:bodyPr/>
        <a:lstStyle/>
        <a:p>
          <a:endParaRPr lang="en-US"/>
        </a:p>
      </dgm:t>
    </dgm:pt>
    <dgm:pt modelId="{730F001D-F4A5-4EB0-8D88-B5C40674D694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21018797-09B0-43BC-990E-D2C4363A13E3}" type="parTrans" cxnId="{2F11473F-056C-4DEC-B448-B1D67E65FF6B}">
      <dgm:prSet/>
      <dgm:spPr/>
      <dgm:t>
        <a:bodyPr/>
        <a:lstStyle/>
        <a:p>
          <a:endParaRPr lang="en-US"/>
        </a:p>
      </dgm:t>
    </dgm:pt>
    <dgm:pt modelId="{B847B0FF-42AF-4282-99C4-FA18AC812828}" type="sibTrans" cxnId="{2F11473F-056C-4DEC-B448-B1D67E65FF6B}">
      <dgm:prSet/>
      <dgm:spPr/>
      <dgm:t>
        <a:bodyPr/>
        <a:lstStyle/>
        <a:p>
          <a:endParaRPr lang="en-US"/>
        </a:p>
      </dgm:t>
    </dgm:pt>
    <dgm:pt modelId="{3AA4DD33-29A4-49A2-B812-06861A367F30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3BEFD10E-3FC3-40B4-9F94-725C61E140A6}" type="parTrans" cxnId="{28E80D77-EAF1-4824-AB50-0BA7A0174F36}">
      <dgm:prSet/>
      <dgm:spPr/>
      <dgm:t>
        <a:bodyPr/>
        <a:lstStyle/>
        <a:p>
          <a:endParaRPr lang="en-US"/>
        </a:p>
      </dgm:t>
    </dgm:pt>
    <dgm:pt modelId="{54873295-23A7-4CED-9DCB-18E65CD4BA37}" type="sibTrans" cxnId="{28E80D77-EAF1-4824-AB50-0BA7A0174F36}">
      <dgm:prSet/>
      <dgm:spPr/>
      <dgm:t>
        <a:bodyPr/>
        <a:lstStyle/>
        <a:p>
          <a:endParaRPr lang="en-US"/>
        </a:p>
      </dgm:t>
    </dgm:pt>
    <dgm:pt modelId="{2D4BCDE3-0492-4071-8698-EF997550D916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44771617-08EA-4EA7-B21B-5B248CEE262C}" type="parTrans" cxnId="{5EC236DF-CD44-4AFE-8618-A0D0D075FC0A}">
      <dgm:prSet/>
      <dgm:spPr/>
      <dgm:t>
        <a:bodyPr/>
        <a:lstStyle/>
        <a:p>
          <a:endParaRPr lang="en-US"/>
        </a:p>
      </dgm:t>
    </dgm:pt>
    <dgm:pt modelId="{3D52BD8D-F3EF-481B-B492-BD4D5F5D4726}" type="sibTrans" cxnId="{5EC236DF-CD44-4AFE-8618-A0D0D075FC0A}">
      <dgm:prSet/>
      <dgm:spPr/>
      <dgm:t>
        <a:bodyPr/>
        <a:lstStyle/>
        <a:p>
          <a:endParaRPr lang="en-US"/>
        </a:p>
      </dgm:t>
    </dgm:pt>
    <dgm:pt modelId="{F426891C-863F-4A09-A7E9-FC50DCF1E151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170FC55-8CD2-4575-8664-FE1527F70A57}" type="parTrans" cxnId="{60B72EA9-E31D-4FB3-9DD3-B3522A0CF57D}">
      <dgm:prSet/>
      <dgm:spPr/>
      <dgm:t>
        <a:bodyPr/>
        <a:lstStyle/>
        <a:p>
          <a:endParaRPr lang="en-US"/>
        </a:p>
      </dgm:t>
    </dgm:pt>
    <dgm:pt modelId="{F5455AF1-9047-44FB-9955-03E6834F06D5}" type="sibTrans" cxnId="{60B72EA9-E31D-4FB3-9DD3-B3522A0CF57D}">
      <dgm:prSet/>
      <dgm:spPr/>
      <dgm:t>
        <a:bodyPr/>
        <a:lstStyle/>
        <a:p>
          <a:endParaRPr lang="en-US"/>
        </a:p>
      </dgm:t>
    </dgm:pt>
    <dgm:pt modelId="{E9B644CD-0AD6-4B2F-AE23-8D44A0D9533C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A3DB99DA-5742-4A54-9A93-4DE079D5FBA8}" type="parTrans" cxnId="{9674C647-4703-4D23-BF09-D1D0C3EEDF20}">
      <dgm:prSet/>
      <dgm:spPr/>
      <dgm:t>
        <a:bodyPr/>
        <a:lstStyle/>
        <a:p>
          <a:endParaRPr lang="en-US"/>
        </a:p>
      </dgm:t>
    </dgm:pt>
    <dgm:pt modelId="{28874741-DC46-4A04-9A96-DBDC920255E2}" type="sibTrans" cxnId="{9674C647-4703-4D23-BF09-D1D0C3EEDF20}">
      <dgm:prSet/>
      <dgm:spPr/>
      <dgm:t>
        <a:bodyPr/>
        <a:lstStyle/>
        <a:p>
          <a:endParaRPr lang="en-US"/>
        </a:p>
      </dgm:t>
    </dgm:pt>
    <dgm:pt modelId="{1A1E021E-DEDB-4DC8-914D-3CC33BF64070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5F8BA5B6-A0FC-4E95-AA0E-7A970892ADC8}" type="parTrans" cxnId="{976FB3F1-6C80-43D3-AADB-D879499CA429}">
      <dgm:prSet/>
      <dgm:spPr/>
      <dgm:t>
        <a:bodyPr/>
        <a:lstStyle/>
        <a:p>
          <a:endParaRPr lang="en-US"/>
        </a:p>
      </dgm:t>
    </dgm:pt>
    <dgm:pt modelId="{326E1A0A-BBCE-42D0-9FFC-1E0BB4074673}" type="sibTrans" cxnId="{976FB3F1-6C80-43D3-AADB-D879499CA429}">
      <dgm:prSet/>
      <dgm:spPr/>
      <dgm:t>
        <a:bodyPr/>
        <a:lstStyle/>
        <a:p>
          <a:endParaRPr lang="en-US"/>
        </a:p>
      </dgm:t>
    </dgm:pt>
    <dgm:pt modelId="{FD200CDD-3708-42B4-9412-BC6BC10F780F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6B6BB9DE-F38D-4E54-9E28-CC69F328C37F}" type="parTrans" cxnId="{E758901D-BF17-49B8-AC86-C5593C2C92D5}">
      <dgm:prSet/>
      <dgm:spPr/>
      <dgm:t>
        <a:bodyPr/>
        <a:lstStyle/>
        <a:p>
          <a:endParaRPr lang="en-US"/>
        </a:p>
      </dgm:t>
    </dgm:pt>
    <dgm:pt modelId="{BB18BA1B-86D6-4A40-A019-E9B2EFA521D1}" type="sibTrans" cxnId="{E758901D-BF17-49B8-AC86-C5593C2C92D5}">
      <dgm:prSet/>
      <dgm:spPr/>
      <dgm:t>
        <a:bodyPr/>
        <a:lstStyle/>
        <a:p>
          <a:endParaRPr lang="en-US"/>
        </a:p>
      </dgm:t>
    </dgm:pt>
    <dgm:pt modelId="{07FAF939-5C4F-416F-85AB-52C73C46EA08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1EDF341C-890A-47D0-904A-D3359101FE57}" type="parTrans" cxnId="{FA90D049-7912-40BC-8079-9DC1311F5CBB}">
      <dgm:prSet/>
      <dgm:spPr/>
      <dgm:t>
        <a:bodyPr/>
        <a:lstStyle/>
        <a:p>
          <a:endParaRPr lang="en-US"/>
        </a:p>
      </dgm:t>
    </dgm:pt>
    <dgm:pt modelId="{3EE00E86-F56F-44B3-930E-6636AA61935A}" type="sibTrans" cxnId="{FA90D049-7912-40BC-8079-9DC1311F5CBB}">
      <dgm:prSet/>
      <dgm:spPr/>
      <dgm:t>
        <a:bodyPr/>
        <a:lstStyle/>
        <a:p>
          <a:endParaRPr lang="en-US"/>
        </a:p>
      </dgm:t>
    </dgm:pt>
    <dgm:pt modelId="{2156149C-D277-4817-9274-0223F9EC0341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1D44572-66D0-4F1C-B83C-19F5E3B96CD1}" type="parTrans" cxnId="{5C0F6086-2E50-4F13-9F5F-B97D1BF4FEDD}">
      <dgm:prSet/>
      <dgm:spPr/>
      <dgm:t>
        <a:bodyPr/>
        <a:lstStyle/>
        <a:p>
          <a:endParaRPr lang="en-US"/>
        </a:p>
      </dgm:t>
    </dgm:pt>
    <dgm:pt modelId="{06FB15C4-2BB1-44E1-BDAB-C99173B7B556}" type="sibTrans" cxnId="{5C0F6086-2E50-4F13-9F5F-B97D1BF4FEDD}">
      <dgm:prSet/>
      <dgm:spPr/>
      <dgm:t>
        <a:bodyPr/>
        <a:lstStyle/>
        <a:p>
          <a:endParaRPr lang="en-US"/>
        </a:p>
      </dgm:t>
    </dgm:pt>
    <dgm:pt modelId="{77A54F8E-465A-4740-AB8E-FEB7A432FB77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9682CD7E-E678-44BD-9EBA-E4B8EFCC0DA8}" type="parTrans" cxnId="{E0BA3EDD-0CBA-46DE-A236-8322EAB1AEA0}">
      <dgm:prSet/>
      <dgm:spPr/>
      <dgm:t>
        <a:bodyPr/>
        <a:lstStyle/>
        <a:p>
          <a:endParaRPr lang="en-US"/>
        </a:p>
      </dgm:t>
    </dgm:pt>
    <dgm:pt modelId="{9C54FE50-7582-4C66-8037-1767C1B32DB4}" type="sibTrans" cxnId="{E0BA3EDD-0CBA-46DE-A236-8322EAB1AEA0}">
      <dgm:prSet/>
      <dgm:spPr/>
      <dgm:t>
        <a:bodyPr/>
        <a:lstStyle/>
        <a:p>
          <a:endParaRPr lang="en-US"/>
        </a:p>
      </dgm:t>
    </dgm:pt>
    <dgm:pt modelId="{F9140787-06FE-4EBE-A4EB-0CB65F2D6A1B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703CCF6-A05B-4A59-8A37-C9334B8CE4EA}" type="parTrans" cxnId="{62EC1894-5BB5-4DA7-AD2E-C7BBDFBE08E6}">
      <dgm:prSet/>
      <dgm:spPr/>
      <dgm:t>
        <a:bodyPr/>
        <a:lstStyle/>
        <a:p>
          <a:endParaRPr lang="en-US"/>
        </a:p>
      </dgm:t>
    </dgm:pt>
    <dgm:pt modelId="{43268F99-0228-4D21-BD78-EB6538024EF8}" type="sibTrans" cxnId="{62EC1894-5BB5-4DA7-AD2E-C7BBDFBE08E6}">
      <dgm:prSet/>
      <dgm:spPr/>
      <dgm:t>
        <a:bodyPr/>
        <a:lstStyle/>
        <a:p>
          <a:endParaRPr lang="en-US"/>
        </a:p>
      </dgm:t>
    </dgm:pt>
    <dgm:pt modelId="{C6751658-C61A-4CFD-8EFE-23D6286459A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427EDE2-FA6C-44D5-BE12-8F55AB4D4442}" type="parTrans" cxnId="{DE44CE27-CC1D-4802-A31C-349D1C5986DC}">
      <dgm:prSet/>
      <dgm:spPr/>
      <dgm:t>
        <a:bodyPr/>
        <a:lstStyle/>
        <a:p>
          <a:endParaRPr lang="en-US"/>
        </a:p>
      </dgm:t>
    </dgm:pt>
    <dgm:pt modelId="{2DFD55CC-C3A5-4A5A-AC56-0663C310FBCC}" type="sibTrans" cxnId="{DE44CE27-CC1D-4802-A31C-349D1C5986DC}">
      <dgm:prSet/>
      <dgm:spPr/>
      <dgm:t>
        <a:bodyPr/>
        <a:lstStyle/>
        <a:p>
          <a:endParaRPr lang="en-US"/>
        </a:p>
      </dgm:t>
    </dgm:pt>
    <dgm:pt modelId="{2609CAE7-1E9B-4EA8-9580-6C6B40609156}">
      <dgm:prSet phldrT="[Text]"/>
      <dgm:spPr/>
      <dgm:t>
        <a:bodyPr/>
        <a:lstStyle/>
        <a:p>
          <a:r>
            <a:rPr lang="en-US" smtClean="0"/>
            <a:t>S</a:t>
          </a:r>
          <a:endParaRPr lang="en-US" dirty="0"/>
        </a:p>
      </dgm:t>
    </dgm:pt>
    <dgm:pt modelId="{5DF021A5-51AC-4009-942E-DDDC0FEE0D9C}" type="parTrans" cxnId="{C6EC146C-F697-48B2-9F82-2C4B3E09BBA8}">
      <dgm:prSet/>
      <dgm:spPr/>
      <dgm:t>
        <a:bodyPr/>
        <a:lstStyle/>
        <a:p>
          <a:endParaRPr lang="en-US"/>
        </a:p>
      </dgm:t>
    </dgm:pt>
    <dgm:pt modelId="{AD7D27B4-DF1D-4788-B0A7-B13542262103}" type="sibTrans" cxnId="{C6EC146C-F697-48B2-9F82-2C4B3E09BBA8}">
      <dgm:prSet/>
      <dgm:spPr/>
      <dgm:t>
        <a:bodyPr/>
        <a:lstStyle/>
        <a:p>
          <a:endParaRPr lang="en-US"/>
        </a:p>
      </dgm:t>
    </dgm:pt>
    <dgm:pt modelId="{32B53F96-582F-49BE-A2E1-81FCE3D8DEDC}">
      <dgm:prSet phldrT="[Text]"/>
      <dgm:spPr/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FFDBC1C7-A7C8-4E99-A5A3-8B54E332C334}" type="parTrans" cxnId="{09353899-B260-444B-9A13-4897C89D04C6}">
      <dgm:prSet/>
      <dgm:spPr/>
      <dgm:t>
        <a:bodyPr/>
        <a:lstStyle/>
        <a:p>
          <a:endParaRPr lang="en-US"/>
        </a:p>
      </dgm:t>
    </dgm:pt>
    <dgm:pt modelId="{D6912F17-8FE3-45FB-9E29-3AB56206B9E3}" type="sibTrans" cxnId="{09353899-B260-444B-9A13-4897C89D04C6}">
      <dgm:prSet/>
      <dgm:spPr/>
      <dgm:t>
        <a:bodyPr/>
        <a:lstStyle/>
        <a:p>
          <a:endParaRPr lang="en-US"/>
        </a:p>
      </dgm:t>
    </dgm:pt>
    <dgm:pt modelId="{1834AC4E-85AB-49FF-B573-A4707299E0E7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D743D934-A151-4033-85EE-03A8AD73236D}" type="parTrans" cxnId="{6EC0E6BF-3CC9-44AA-B34C-062767EE3379}">
      <dgm:prSet/>
      <dgm:spPr/>
      <dgm:t>
        <a:bodyPr/>
        <a:lstStyle/>
        <a:p>
          <a:endParaRPr lang="en-US"/>
        </a:p>
      </dgm:t>
    </dgm:pt>
    <dgm:pt modelId="{52C0C978-BDE3-4465-9909-1AA5689BA8BD}" type="sibTrans" cxnId="{6EC0E6BF-3CC9-44AA-B34C-062767EE3379}">
      <dgm:prSet/>
      <dgm:spPr/>
      <dgm:t>
        <a:bodyPr/>
        <a:lstStyle/>
        <a:p>
          <a:endParaRPr lang="en-US"/>
        </a:p>
      </dgm:t>
    </dgm:pt>
    <dgm:pt modelId="{58F416B4-4AFA-4C6A-9B3B-A1FF9F489D17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B5DEF538-F16F-487A-9CF1-DF79331A26C1}" type="parTrans" cxnId="{11DBCF88-A519-4C74-9EC2-4468386930C7}">
      <dgm:prSet/>
      <dgm:spPr/>
      <dgm:t>
        <a:bodyPr/>
        <a:lstStyle/>
        <a:p>
          <a:endParaRPr lang="en-US"/>
        </a:p>
      </dgm:t>
    </dgm:pt>
    <dgm:pt modelId="{579C376D-2ED9-4F11-9ECA-2B7BACA5A705}" type="sibTrans" cxnId="{11DBCF88-A519-4C74-9EC2-4468386930C7}">
      <dgm:prSet/>
      <dgm:spPr/>
      <dgm:t>
        <a:bodyPr/>
        <a:lstStyle/>
        <a:p>
          <a:endParaRPr lang="en-US"/>
        </a:p>
      </dgm:t>
    </dgm:pt>
    <dgm:pt modelId="{545E3727-7DFE-429D-814A-6CF01E080B31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34792C18-4B61-4DEA-BB2F-CD4D5C94BF59}" type="parTrans" cxnId="{9FA1F8C5-957C-417F-A7C0-EF0B4C98E228}">
      <dgm:prSet/>
      <dgm:spPr/>
      <dgm:t>
        <a:bodyPr/>
        <a:lstStyle/>
        <a:p>
          <a:endParaRPr lang="en-US"/>
        </a:p>
      </dgm:t>
    </dgm:pt>
    <dgm:pt modelId="{3A5CE702-E999-4278-A7C8-FDCB1CF46B46}" type="sibTrans" cxnId="{9FA1F8C5-957C-417F-A7C0-EF0B4C98E228}">
      <dgm:prSet/>
      <dgm:spPr/>
      <dgm:t>
        <a:bodyPr/>
        <a:lstStyle/>
        <a:p>
          <a:endParaRPr lang="en-US"/>
        </a:p>
      </dgm:t>
    </dgm:pt>
    <dgm:pt modelId="{A502BECD-C25C-46DD-998E-BBE3539A2279}">
      <dgm:prSet phldrT="[Text]"/>
      <dgm:spPr/>
      <dgm:t>
        <a:bodyPr/>
        <a:lstStyle/>
        <a:p>
          <a:r>
            <a:rPr lang="en-US" dirty="0" smtClean="0"/>
            <a:t>AA</a:t>
          </a:r>
          <a:endParaRPr lang="en-US" dirty="0"/>
        </a:p>
      </dgm:t>
    </dgm:pt>
    <dgm:pt modelId="{81B61790-51E0-4BE6-82A9-4D5328232DF4}" type="parTrans" cxnId="{F7C0BFAD-6588-4C79-82BB-21B8C70D362C}">
      <dgm:prSet/>
      <dgm:spPr/>
      <dgm:t>
        <a:bodyPr/>
        <a:lstStyle/>
        <a:p>
          <a:endParaRPr lang="en-US"/>
        </a:p>
      </dgm:t>
    </dgm:pt>
    <dgm:pt modelId="{CFB6DABA-84D7-4B30-AE33-C378927045CF}" type="sibTrans" cxnId="{F7C0BFAD-6588-4C79-82BB-21B8C70D362C}">
      <dgm:prSet/>
      <dgm:spPr/>
      <dgm:t>
        <a:bodyPr/>
        <a:lstStyle/>
        <a:p>
          <a:endParaRPr lang="en-US"/>
        </a:p>
      </dgm:t>
    </dgm:pt>
    <dgm:pt modelId="{74B15A58-032C-46CF-B5FE-463EE477385D}">
      <dgm:prSet phldrT="[Text]"/>
      <dgm:spPr/>
      <dgm:t>
        <a:bodyPr/>
        <a:lstStyle/>
        <a:p>
          <a:r>
            <a:rPr lang="en-US" dirty="0" smtClean="0"/>
            <a:t>AB</a:t>
          </a:r>
          <a:endParaRPr lang="en-US" dirty="0"/>
        </a:p>
      </dgm:t>
    </dgm:pt>
    <dgm:pt modelId="{95F2FF84-D28D-407B-B8FE-2B372DF9BA0B}" type="parTrans" cxnId="{28EDF33C-1D20-44E1-978E-0653A617C528}">
      <dgm:prSet/>
      <dgm:spPr/>
      <dgm:t>
        <a:bodyPr/>
        <a:lstStyle/>
        <a:p>
          <a:endParaRPr lang="en-US"/>
        </a:p>
      </dgm:t>
    </dgm:pt>
    <dgm:pt modelId="{A59CC78B-BFA7-484E-B62E-D7EEC8249C44}" type="sibTrans" cxnId="{28EDF33C-1D20-44E1-978E-0653A617C528}">
      <dgm:prSet/>
      <dgm:spPr/>
      <dgm:t>
        <a:bodyPr/>
        <a:lstStyle/>
        <a:p>
          <a:endParaRPr lang="en-US"/>
        </a:p>
      </dgm:t>
    </dgm:pt>
    <dgm:pt modelId="{2DB01136-9D02-44C3-8D30-151451BED77A}">
      <dgm:prSet phldrT="[Text]"/>
      <dgm:spPr/>
      <dgm:t>
        <a:bodyPr/>
        <a:lstStyle/>
        <a:p>
          <a:r>
            <a:rPr lang="en-US" dirty="0" smtClean="0"/>
            <a:t>AC</a:t>
          </a:r>
          <a:endParaRPr lang="en-US" dirty="0"/>
        </a:p>
      </dgm:t>
    </dgm:pt>
    <dgm:pt modelId="{0907BA1B-8C2C-46B2-8919-9D01FC1B262B}" type="parTrans" cxnId="{44AFB108-F6F3-45BC-8F5E-E6BAF1CFF73B}">
      <dgm:prSet/>
      <dgm:spPr/>
      <dgm:t>
        <a:bodyPr/>
        <a:lstStyle/>
        <a:p>
          <a:endParaRPr lang="en-US"/>
        </a:p>
      </dgm:t>
    </dgm:pt>
    <dgm:pt modelId="{528F1096-9DDD-4775-A3CF-FA1E95D167DA}" type="sibTrans" cxnId="{44AFB108-F6F3-45BC-8F5E-E6BAF1CFF73B}">
      <dgm:prSet/>
      <dgm:spPr/>
      <dgm:t>
        <a:bodyPr/>
        <a:lstStyle/>
        <a:p>
          <a:endParaRPr lang="en-US"/>
        </a:p>
      </dgm:t>
    </dgm:pt>
    <dgm:pt modelId="{908F626F-B516-4EEB-8541-81A1D2E50FE0}">
      <dgm:prSet phldrT="[Text]"/>
      <dgm:spPr/>
      <dgm:t>
        <a:bodyPr/>
        <a:lstStyle/>
        <a:p>
          <a:r>
            <a:rPr lang="en-US" dirty="0" smtClean="0"/>
            <a:t>AD</a:t>
          </a:r>
          <a:endParaRPr lang="en-US" dirty="0"/>
        </a:p>
      </dgm:t>
    </dgm:pt>
    <dgm:pt modelId="{F6FB4C32-4A0B-4C24-BA0C-C1D83A64476F}" type="parTrans" cxnId="{0CDC7DA6-5BE2-43D4-87F0-C41F5C22C6DD}">
      <dgm:prSet/>
      <dgm:spPr/>
      <dgm:t>
        <a:bodyPr/>
        <a:lstStyle/>
        <a:p>
          <a:endParaRPr lang="en-US"/>
        </a:p>
      </dgm:t>
    </dgm:pt>
    <dgm:pt modelId="{1384C94D-8589-4D35-B651-3CC4E1B00111}" type="sibTrans" cxnId="{0CDC7DA6-5BE2-43D4-87F0-C41F5C22C6DD}">
      <dgm:prSet/>
      <dgm:spPr/>
      <dgm:t>
        <a:bodyPr/>
        <a:lstStyle/>
        <a:p>
          <a:endParaRPr lang="en-US"/>
        </a:p>
      </dgm:t>
    </dgm:pt>
    <dgm:pt modelId="{B6E81698-9A9A-4953-8EB0-57FCFFD6CBBB}">
      <dgm:prSet phldrT="[Text]"/>
      <dgm:spPr/>
      <dgm:t>
        <a:bodyPr/>
        <a:lstStyle/>
        <a:p>
          <a:r>
            <a:rPr lang="en-US" dirty="0" smtClean="0"/>
            <a:t>AE</a:t>
          </a:r>
          <a:endParaRPr lang="en-US" dirty="0"/>
        </a:p>
      </dgm:t>
    </dgm:pt>
    <dgm:pt modelId="{F7F9063E-316E-4ACB-A092-745B51571572}" type="parTrans" cxnId="{42AEAD66-8657-44B3-8846-FF871ABA5A72}">
      <dgm:prSet/>
      <dgm:spPr/>
      <dgm:t>
        <a:bodyPr/>
        <a:lstStyle/>
        <a:p>
          <a:endParaRPr lang="en-US"/>
        </a:p>
      </dgm:t>
    </dgm:pt>
    <dgm:pt modelId="{605FFBE0-350A-415F-A827-12966FD05AAA}" type="sibTrans" cxnId="{42AEAD66-8657-44B3-8846-FF871ABA5A72}">
      <dgm:prSet/>
      <dgm:spPr/>
      <dgm:t>
        <a:bodyPr/>
        <a:lstStyle/>
        <a:p>
          <a:endParaRPr lang="en-US"/>
        </a:p>
      </dgm:t>
    </dgm:pt>
    <dgm:pt modelId="{3F961278-F127-4801-B067-9BB9A29EA637}">
      <dgm:prSet phldrT="[Text]"/>
      <dgm:spPr/>
      <dgm:t>
        <a:bodyPr/>
        <a:lstStyle/>
        <a:p>
          <a:r>
            <a:rPr lang="en-US" dirty="0" smtClean="0"/>
            <a:t>AF</a:t>
          </a:r>
          <a:endParaRPr lang="en-US" dirty="0"/>
        </a:p>
      </dgm:t>
    </dgm:pt>
    <dgm:pt modelId="{BC2138B6-2437-495E-8A8E-A6D94EFDEB17}" type="parTrans" cxnId="{D91341EE-CC30-4A04-AF38-57F0A831EFC9}">
      <dgm:prSet/>
      <dgm:spPr/>
      <dgm:t>
        <a:bodyPr/>
        <a:lstStyle/>
        <a:p>
          <a:endParaRPr lang="en-US"/>
        </a:p>
      </dgm:t>
    </dgm:pt>
    <dgm:pt modelId="{96FCE7FB-CEB5-4B47-87DD-A90FD4FE9CB4}" type="sibTrans" cxnId="{D91341EE-CC30-4A04-AF38-57F0A831EFC9}">
      <dgm:prSet/>
      <dgm:spPr/>
      <dgm:t>
        <a:bodyPr/>
        <a:lstStyle/>
        <a:p>
          <a:endParaRPr lang="en-US"/>
        </a:p>
      </dgm:t>
    </dgm:pt>
    <dgm:pt modelId="{94863F81-6F51-415B-BE40-8777D7E91B03}" type="pres">
      <dgm:prSet presAssocID="{1CD9DD62-71D1-4AB4-9004-F666B647DCD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894299-97DB-4667-BF57-DEC7597AD851}" type="pres">
      <dgm:prSet presAssocID="{1CD9DD62-71D1-4AB4-9004-F666B647DCD2}" presName="hierFlow" presStyleCnt="0"/>
      <dgm:spPr/>
    </dgm:pt>
    <dgm:pt modelId="{C46F04B1-0A59-409F-8A7B-43A5BD1D5A98}" type="pres">
      <dgm:prSet presAssocID="{1CD9DD62-71D1-4AB4-9004-F666B647DCD2}" presName="firstBuf" presStyleCnt="0"/>
      <dgm:spPr/>
    </dgm:pt>
    <dgm:pt modelId="{C3B457EC-6170-4A59-8BE4-5E6C374E73DB}" type="pres">
      <dgm:prSet presAssocID="{1CD9DD62-71D1-4AB4-9004-F666B647DCD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6F0C6E-1146-4226-B473-CF4C98110A13}" type="pres">
      <dgm:prSet presAssocID="{0D687C51-502C-48CF-8DFA-4574BB7E0BDC}" presName="Name17" presStyleCnt="0"/>
      <dgm:spPr/>
    </dgm:pt>
    <dgm:pt modelId="{D2D24B57-3EB3-47CA-886C-D78BDDBD6616}" type="pres">
      <dgm:prSet presAssocID="{0D687C51-502C-48CF-8DFA-4574BB7E0BD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831FD-11D9-47E7-9005-3E17D3CF326B}" type="pres">
      <dgm:prSet presAssocID="{0D687C51-502C-48CF-8DFA-4574BB7E0BDC}" presName="hierChild2" presStyleCnt="0"/>
      <dgm:spPr/>
    </dgm:pt>
    <dgm:pt modelId="{80B81E04-174D-45C2-86AF-F63D1F112A73}" type="pres">
      <dgm:prSet presAssocID="{0A702134-785B-48E8-A677-613364C9D50E}" presName="Name25" presStyleLbl="parChTrans1D2" presStyleIdx="0" presStyleCnt="2"/>
      <dgm:spPr/>
      <dgm:t>
        <a:bodyPr/>
        <a:lstStyle/>
        <a:p>
          <a:endParaRPr lang="en-US"/>
        </a:p>
      </dgm:t>
    </dgm:pt>
    <dgm:pt modelId="{FB4FC79E-E391-4D90-AB94-B0B9BDA3497A}" type="pres">
      <dgm:prSet presAssocID="{0A702134-785B-48E8-A677-613364C9D50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6B5A1B5-748E-493E-8E61-EF5C6719C5DE}" type="pres">
      <dgm:prSet presAssocID="{CE6C6459-7675-4D52-9520-93731C259E25}" presName="Name30" presStyleCnt="0"/>
      <dgm:spPr/>
    </dgm:pt>
    <dgm:pt modelId="{60DED693-263F-4E40-9025-DEEE2B4072C5}" type="pres">
      <dgm:prSet presAssocID="{CE6C6459-7675-4D52-9520-93731C259E25}" presName="level2Shape" presStyleLbl="node2" presStyleIdx="0" presStyleCnt="2"/>
      <dgm:spPr/>
      <dgm:t>
        <a:bodyPr/>
        <a:lstStyle/>
        <a:p>
          <a:endParaRPr lang="en-US"/>
        </a:p>
      </dgm:t>
    </dgm:pt>
    <dgm:pt modelId="{D6DEAFD9-8D75-4816-8D62-EE17D3D5175E}" type="pres">
      <dgm:prSet presAssocID="{CE6C6459-7675-4D52-9520-93731C259E25}" presName="hierChild3" presStyleCnt="0"/>
      <dgm:spPr/>
    </dgm:pt>
    <dgm:pt modelId="{9C27FF12-1874-4BFC-8976-392ECF8E121C}" type="pres">
      <dgm:prSet presAssocID="{AAA0BB42-E0CA-4855-A47A-DAD9CD3E6AC7}" presName="Name25" presStyleLbl="parChTrans1D3" presStyleIdx="0" presStyleCnt="4"/>
      <dgm:spPr/>
      <dgm:t>
        <a:bodyPr/>
        <a:lstStyle/>
        <a:p>
          <a:endParaRPr lang="en-US"/>
        </a:p>
      </dgm:t>
    </dgm:pt>
    <dgm:pt modelId="{1F97F4B3-4707-447E-92A7-16B79223936D}" type="pres">
      <dgm:prSet presAssocID="{AAA0BB42-E0CA-4855-A47A-DAD9CD3E6AC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22A68F5-C4E1-45D4-A892-F1D2A19E348F}" type="pres">
      <dgm:prSet presAssocID="{A5F1D9FE-94AE-4D9D-8104-127130754F38}" presName="Name30" presStyleCnt="0"/>
      <dgm:spPr/>
    </dgm:pt>
    <dgm:pt modelId="{3CE3DBC4-EE13-42D3-BCE6-C6B2F278F807}" type="pres">
      <dgm:prSet presAssocID="{A5F1D9FE-94AE-4D9D-8104-127130754F38}" presName="level2Shape" presStyleLbl="node3" presStyleIdx="0" presStyleCnt="4"/>
      <dgm:spPr/>
      <dgm:t>
        <a:bodyPr/>
        <a:lstStyle/>
        <a:p>
          <a:endParaRPr lang="en-US"/>
        </a:p>
      </dgm:t>
    </dgm:pt>
    <dgm:pt modelId="{73E3D5C2-1FD1-4E6C-BB39-E9C989C13639}" type="pres">
      <dgm:prSet presAssocID="{A5F1D9FE-94AE-4D9D-8104-127130754F38}" presName="hierChild3" presStyleCnt="0"/>
      <dgm:spPr/>
    </dgm:pt>
    <dgm:pt modelId="{96F733B4-71CF-4F60-B4BF-457F41FD9E8A}" type="pres">
      <dgm:prSet presAssocID="{AA6E28E9-08E4-4159-B4FD-19CE09705769}" presName="Name25" presStyleLbl="parChTrans1D4" presStyleIdx="0" presStyleCnt="24"/>
      <dgm:spPr/>
      <dgm:t>
        <a:bodyPr/>
        <a:lstStyle/>
        <a:p>
          <a:endParaRPr lang="en-US"/>
        </a:p>
      </dgm:t>
    </dgm:pt>
    <dgm:pt modelId="{D515642A-D0FF-484D-B2AC-2A387BF0D6BB}" type="pres">
      <dgm:prSet presAssocID="{AA6E28E9-08E4-4159-B4FD-19CE09705769}" presName="connTx" presStyleLbl="parChTrans1D4" presStyleIdx="0" presStyleCnt="24"/>
      <dgm:spPr/>
      <dgm:t>
        <a:bodyPr/>
        <a:lstStyle/>
        <a:p>
          <a:endParaRPr lang="en-US"/>
        </a:p>
      </dgm:t>
    </dgm:pt>
    <dgm:pt modelId="{47A578EC-A998-4EAE-974A-1ECADA2E9C22}" type="pres">
      <dgm:prSet presAssocID="{DA6FA8C2-A357-4386-BF3C-EC6C7ED88816}" presName="Name30" presStyleCnt="0"/>
      <dgm:spPr/>
    </dgm:pt>
    <dgm:pt modelId="{FA718ACE-803C-43D0-A3FF-A49775772DF0}" type="pres">
      <dgm:prSet presAssocID="{DA6FA8C2-A357-4386-BF3C-EC6C7ED88816}" presName="level2Shape" presStyleLbl="node4" presStyleIdx="0" presStyleCnt="24"/>
      <dgm:spPr/>
      <dgm:t>
        <a:bodyPr/>
        <a:lstStyle/>
        <a:p>
          <a:endParaRPr lang="en-US"/>
        </a:p>
      </dgm:t>
    </dgm:pt>
    <dgm:pt modelId="{55919757-E779-4E22-9607-FCF3E1841293}" type="pres">
      <dgm:prSet presAssocID="{DA6FA8C2-A357-4386-BF3C-EC6C7ED88816}" presName="hierChild3" presStyleCnt="0"/>
      <dgm:spPr/>
    </dgm:pt>
    <dgm:pt modelId="{30B02AC4-22E2-4BFD-9FB9-3EAED9A765A5}" type="pres">
      <dgm:prSet presAssocID="{1EDF341C-890A-47D0-904A-D3359101FE57}" presName="Name25" presStyleLbl="parChTrans1D4" presStyleIdx="1" presStyleCnt="24"/>
      <dgm:spPr/>
      <dgm:t>
        <a:bodyPr/>
        <a:lstStyle/>
        <a:p>
          <a:endParaRPr lang="en-US"/>
        </a:p>
      </dgm:t>
    </dgm:pt>
    <dgm:pt modelId="{9B11BAB6-C5CF-4DE2-9660-1777DDC73FBC}" type="pres">
      <dgm:prSet presAssocID="{1EDF341C-890A-47D0-904A-D3359101FE57}" presName="connTx" presStyleLbl="parChTrans1D4" presStyleIdx="1" presStyleCnt="24"/>
      <dgm:spPr/>
      <dgm:t>
        <a:bodyPr/>
        <a:lstStyle/>
        <a:p>
          <a:endParaRPr lang="en-US"/>
        </a:p>
      </dgm:t>
    </dgm:pt>
    <dgm:pt modelId="{8CDD79A3-4103-4FC9-BF4F-E330BF0B8689}" type="pres">
      <dgm:prSet presAssocID="{07FAF939-5C4F-416F-85AB-52C73C46EA08}" presName="Name30" presStyleCnt="0"/>
      <dgm:spPr/>
    </dgm:pt>
    <dgm:pt modelId="{73814760-7A80-4BEE-8DB6-6EC494F8B42A}" type="pres">
      <dgm:prSet presAssocID="{07FAF939-5C4F-416F-85AB-52C73C46EA08}" presName="level2Shape" presStyleLbl="node4" presStyleIdx="1" presStyleCnt="24"/>
      <dgm:spPr/>
      <dgm:t>
        <a:bodyPr/>
        <a:lstStyle/>
        <a:p>
          <a:endParaRPr lang="en-US"/>
        </a:p>
      </dgm:t>
    </dgm:pt>
    <dgm:pt modelId="{CE929201-769A-4771-A015-19FE2F262B7A}" type="pres">
      <dgm:prSet presAssocID="{07FAF939-5C4F-416F-85AB-52C73C46EA08}" presName="hierChild3" presStyleCnt="0"/>
      <dgm:spPr/>
    </dgm:pt>
    <dgm:pt modelId="{1831245D-153F-4759-9E75-ED192268B367}" type="pres">
      <dgm:prSet presAssocID="{91D44572-66D0-4F1C-B83C-19F5E3B96CD1}" presName="Name25" presStyleLbl="parChTrans1D4" presStyleIdx="2" presStyleCnt="24"/>
      <dgm:spPr/>
      <dgm:t>
        <a:bodyPr/>
        <a:lstStyle/>
        <a:p>
          <a:endParaRPr lang="en-US"/>
        </a:p>
      </dgm:t>
    </dgm:pt>
    <dgm:pt modelId="{A46AD2AE-069B-49D6-95A1-82BE1C0C859C}" type="pres">
      <dgm:prSet presAssocID="{91D44572-66D0-4F1C-B83C-19F5E3B96CD1}" presName="connTx" presStyleLbl="parChTrans1D4" presStyleIdx="2" presStyleCnt="24"/>
      <dgm:spPr/>
      <dgm:t>
        <a:bodyPr/>
        <a:lstStyle/>
        <a:p>
          <a:endParaRPr lang="en-US"/>
        </a:p>
      </dgm:t>
    </dgm:pt>
    <dgm:pt modelId="{A6E27B93-FC85-4F69-A533-41D236D345B9}" type="pres">
      <dgm:prSet presAssocID="{2156149C-D277-4817-9274-0223F9EC0341}" presName="Name30" presStyleCnt="0"/>
      <dgm:spPr/>
    </dgm:pt>
    <dgm:pt modelId="{7C43E7D1-713D-4DB7-B285-53D222D0F7E4}" type="pres">
      <dgm:prSet presAssocID="{2156149C-D277-4817-9274-0223F9EC0341}" presName="level2Shape" presStyleLbl="node4" presStyleIdx="2" presStyleCnt="24"/>
      <dgm:spPr/>
      <dgm:t>
        <a:bodyPr/>
        <a:lstStyle/>
        <a:p>
          <a:endParaRPr lang="en-US"/>
        </a:p>
      </dgm:t>
    </dgm:pt>
    <dgm:pt modelId="{E86AB13D-3E43-42D7-B1F6-1AB1DC0C2CD1}" type="pres">
      <dgm:prSet presAssocID="{2156149C-D277-4817-9274-0223F9EC0341}" presName="hierChild3" presStyleCnt="0"/>
      <dgm:spPr/>
    </dgm:pt>
    <dgm:pt modelId="{EC4146AA-9375-444B-9B4A-A54C2C08C7E2}" type="pres">
      <dgm:prSet presAssocID="{21018797-09B0-43BC-990E-D2C4363A13E3}" presName="Name25" presStyleLbl="parChTrans1D4" presStyleIdx="3" presStyleCnt="24"/>
      <dgm:spPr/>
      <dgm:t>
        <a:bodyPr/>
        <a:lstStyle/>
        <a:p>
          <a:endParaRPr lang="en-US"/>
        </a:p>
      </dgm:t>
    </dgm:pt>
    <dgm:pt modelId="{6BE3305E-F05E-4807-B948-D6048E81DFB0}" type="pres">
      <dgm:prSet presAssocID="{21018797-09B0-43BC-990E-D2C4363A13E3}" presName="connTx" presStyleLbl="parChTrans1D4" presStyleIdx="3" presStyleCnt="24"/>
      <dgm:spPr/>
      <dgm:t>
        <a:bodyPr/>
        <a:lstStyle/>
        <a:p>
          <a:endParaRPr lang="en-US"/>
        </a:p>
      </dgm:t>
    </dgm:pt>
    <dgm:pt modelId="{4B6EB90B-9DD3-40E8-97A7-8098959A6192}" type="pres">
      <dgm:prSet presAssocID="{730F001D-F4A5-4EB0-8D88-B5C40674D694}" presName="Name30" presStyleCnt="0"/>
      <dgm:spPr/>
    </dgm:pt>
    <dgm:pt modelId="{9723A4E8-C293-44A7-8D1D-72F3C79538E8}" type="pres">
      <dgm:prSet presAssocID="{730F001D-F4A5-4EB0-8D88-B5C40674D694}" presName="level2Shape" presStyleLbl="node4" presStyleIdx="3" presStyleCnt="24"/>
      <dgm:spPr/>
      <dgm:t>
        <a:bodyPr/>
        <a:lstStyle/>
        <a:p>
          <a:endParaRPr lang="en-US"/>
        </a:p>
      </dgm:t>
    </dgm:pt>
    <dgm:pt modelId="{C9E00F3C-2C8E-49F0-AF1D-B240A91358F5}" type="pres">
      <dgm:prSet presAssocID="{730F001D-F4A5-4EB0-8D88-B5C40674D694}" presName="hierChild3" presStyleCnt="0"/>
      <dgm:spPr/>
    </dgm:pt>
    <dgm:pt modelId="{4B600412-712E-4383-997C-706DB44D18A6}" type="pres">
      <dgm:prSet presAssocID="{9682CD7E-E678-44BD-9EBA-E4B8EFCC0DA8}" presName="Name25" presStyleLbl="parChTrans1D4" presStyleIdx="4" presStyleCnt="24"/>
      <dgm:spPr/>
      <dgm:t>
        <a:bodyPr/>
        <a:lstStyle/>
        <a:p>
          <a:endParaRPr lang="en-US"/>
        </a:p>
      </dgm:t>
    </dgm:pt>
    <dgm:pt modelId="{3BB25170-7867-49C5-96A3-2C6046FBCACA}" type="pres">
      <dgm:prSet presAssocID="{9682CD7E-E678-44BD-9EBA-E4B8EFCC0DA8}" presName="connTx" presStyleLbl="parChTrans1D4" presStyleIdx="4" presStyleCnt="24"/>
      <dgm:spPr/>
      <dgm:t>
        <a:bodyPr/>
        <a:lstStyle/>
        <a:p>
          <a:endParaRPr lang="en-US"/>
        </a:p>
      </dgm:t>
    </dgm:pt>
    <dgm:pt modelId="{17C044DC-3679-4D37-B162-5307D6F5B5B5}" type="pres">
      <dgm:prSet presAssocID="{77A54F8E-465A-4740-AB8E-FEB7A432FB77}" presName="Name30" presStyleCnt="0"/>
      <dgm:spPr/>
    </dgm:pt>
    <dgm:pt modelId="{C53D64E5-754C-4B3E-96B6-051D1710BB21}" type="pres">
      <dgm:prSet presAssocID="{77A54F8E-465A-4740-AB8E-FEB7A432FB77}" presName="level2Shape" presStyleLbl="node4" presStyleIdx="4" presStyleCnt="24"/>
      <dgm:spPr/>
      <dgm:t>
        <a:bodyPr/>
        <a:lstStyle/>
        <a:p>
          <a:endParaRPr lang="en-US"/>
        </a:p>
      </dgm:t>
    </dgm:pt>
    <dgm:pt modelId="{C8EC905F-0E4C-48E4-8F8F-556F215A9607}" type="pres">
      <dgm:prSet presAssocID="{77A54F8E-465A-4740-AB8E-FEB7A432FB77}" presName="hierChild3" presStyleCnt="0"/>
      <dgm:spPr/>
    </dgm:pt>
    <dgm:pt modelId="{17839822-E48C-4AB1-8DFC-FB7798F4D700}" type="pres">
      <dgm:prSet presAssocID="{5DF021A5-51AC-4009-942E-DDDC0FEE0D9C}" presName="Name25" presStyleLbl="parChTrans1D4" presStyleIdx="5" presStyleCnt="24"/>
      <dgm:spPr/>
      <dgm:t>
        <a:bodyPr/>
        <a:lstStyle/>
        <a:p>
          <a:endParaRPr lang="en-US"/>
        </a:p>
      </dgm:t>
    </dgm:pt>
    <dgm:pt modelId="{A9BDF05C-259A-439E-A67A-BADD22FCFC0A}" type="pres">
      <dgm:prSet presAssocID="{5DF021A5-51AC-4009-942E-DDDC0FEE0D9C}" presName="connTx" presStyleLbl="parChTrans1D4" presStyleIdx="5" presStyleCnt="24"/>
      <dgm:spPr/>
      <dgm:t>
        <a:bodyPr/>
        <a:lstStyle/>
        <a:p>
          <a:endParaRPr lang="en-US"/>
        </a:p>
      </dgm:t>
    </dgm:pt>
    <dgm:pt modelId="{0296EE56-DE8D-4D36-9A89-CB86FD40092F}" type="pres">
      <dgm:prSet presAssocID="{2609CAE7-1E9B-4EA8-9580-6C6B40609156}" presName="Name30" presStyleCnt="0"/>
      <dgm:spPr/>
    </dgm:pt>
    <dgm:pt modelId="{F49D0E06-532E-4A38-B17D-AA9F46ABFD20}" type="pres">
      <dgm:prSet presAssocID="{2609CAE7-1E9B-4EA8-9580-6C6B40609156}" presName="level2Shape" presStyleLbl="node4" presStyleIdx="5" presStyleCnt="24"/>
      <dgm:spPr/>
      <dgm:t>
        <a:bodyPr/>
        <a:lstStyle/>
        <a:p>
          <a:endParaRPr lang="en-US"/>
        </a:p>
      </dgm:t>
    </dgm:pt>
    <dgm:pt modelId="{1FAFB3A5-3D9A-4586-AF83-103AA0803C59}" type="pres">
      <dgm:prSet presAssocID="{2609CAE7-1E9B-4EA8-9580-6C6B40609156}" presName="hierChild3" presStyleCnt="0"/>
      <dgm:spPr/>
    </dgm:pt>
    <dgm:pt modelId="{DA5E3BEE-FFBB-4462-BCA2-B5CD6BEA797F}" type="pres">
      <dgm:prSet presAssocID="{E10EE0F9-B5B9-4DEE-812B-2DBDC2ACA83A}" presName="Name25" presStyleLbl="parChTrans1D3" presStyleIdx="1" presStyleCnt="4"/>
      <dgm:spPr/>
      <dgm:t>
        <a:bodyPr/>
        <a:lstStyle/>
        <a:p>
          <a:endParaRPr lang="en-US"/>
        </a:p>
      </dgm:t>
    </dgm:pt>
    <dgm:pt modelId="{F9452968-5195-4D30-A832-7742F8DB07AE}" type="pres">
      <dgm:prSet presAssocID="{E10EE0F9-B5B9-4DEE-812B-2DBDC2ACA83A}" presName="connTx" presStyleLbl="parChTrans1D3" presStyleIdx="1" presStyleCnt="4"/>
      <dgm:spPr/>
      <dgm:t>
        <a:bodyPr/>
        <a:lstStyle/>
        <a:p>
          <a:endParaRPr lang="en-US"/>
        </a:p>
      </dgm:t>
    </dgm:pt>
    <dgm:pt modelId="{257E6872-3494-4EFA-8CE3-38515B05254E}" type="pres">
      <dgm:prSet presAssocID="{D0B55527-58A5-453A-AAC9-E7454914D72A}" presName="Name30" presStyleCnt="0"/>
      <dgm:spPr/>
    </dgm:pt>
    <dgm:pt modelId="{DAA02A32-98C7-4F72-8293-DB1D1E82BBF2}" type="pres">
      <dgm:prSet presAssocID="{D0B55527-58A5-453A-AAC9-E7454914D72A}" presName="level2Shape" presStyleLbl="node3" presStyleIdx="1" presStyleCnt="4"/>
      <dgm:spPr/>
      <dgm:t>
        <a:bodyPr/>
        <a:lstStyle/>
        <a:p>
          <a:endParaRPr lang="en-US"/>
        </a:p>
      </dgm:t>
    </dgm:pt>
    <dgm:pt modelId="{ADF6E9EB-E1B0-4FE7-949B-33FBEB3B724A}" type="pres">
      <dgm:prSet presAssocID="{D0B55527-58A5-453A-AAC9-E7454914D72A}" presName="hierChild3" presStyleCnt="0"/>
      <dgm:spPr/>
    </dgm:pt>
    <dgm:pt modelId="{6159F236-2F76-41A9-A23B-BEBDBBBCB53B}" type="pres">
      <dgm:prSet presAssocID="{3BEFD10E-3FC3-40B4-9F94-725C61E140A6}" presName="Name25" presStyleLbl="parChTrans1D4" presStyleIdx="6" presStyleCnt="24"/>
      <dgm:spPr/>
      <dgm:t>
        <a:bodyPr/>
        <a:lstStyle/>
        <a:p>
          <a:endParaRPr lang="en-US"/>
        </a:p>
      </dgm:t>
    </dgm:pt>
    <dgm:pt modelId="{5B3DBCAE-487B-45C9-B557-F679B80AC45A}" type="pres">
      <dgm:prSet presAssocID="{3BEFD10E-3FC3-40B4-9F94-725C61E140A6}" presName="connTx" presStyleLbl="parChTrans1D4" presStyleIdx="6" presStyleCnt="24"/>
      <dgm:spPr/>
      <dgm:t>
        <a:bodyPr/>
        <a:lstStyle/>
        <a:p>
          <a:endParaRPr lang="en-US"/>
        </a:p>
      </dgm:t>
    </dgm:pt>
    <dgm:pt modelId="{AC519455-7FF2-4C38-B795-8F78E0D2A327}" type="pres">
      <dgm:prSet presAssocID="{3AA4DD33-29A4-49A2-B812-06861A367F30}" presName="Name30" presStyleCnt="0"/>
      <dgm:spPr/>
    </dgm:pt>
    <dgm:pt modelId="{F55CDB21-B25A-44E2-AC27-A62E893257EA}" type="pres">
      <dgm:prSet presAssocID="{3AA4DD33-29A4-49A2-B812-06861A367F30}" presName="level2Shape" presStyleLbl="node4" presStyleIdx="6" presStyleCnt="24"/>
      <dgm:spPr/>
      <dgm:t>
        <a:bodyPr/>
        <a:lstStyle/>
        <a:p>
          <a:endParaRPr lang="en-US"/>
        </a:p>
      </dgm:t>
    </dgm:pt>
    <dgm:pt modelId="{592885B2-0AA9-4592-9E1C-4D328AC69FEC}" type="pres">
      <dgm:prSet presAssocID="{3AA4DD33-29A4-49A2-B812-06861A367F30}" presName="hierChild3" presStyleCnt="0"/>
      <dgm:spPr/>
    </dgm:pt>
    <dgm:pt modelId="{2CB77F7F-41D2-414F-BFAD-9CE9D858E357}" type="pres">
      <dgm:prSet presAssocID="{3703CCF6-A05B-4A59-8A37-C9334B8CE4EA}" presName="Name25" presStyleLbl="parChTrans1D4" presStyleIdx="7" presStyleCnt="24"/>
      <dgm:spPr/>
      <dgm:t>
        <a:bodyPr/>
        <a:lstStyle/>
        <a:p>
          <a:endParaRPr lang="en-US"/>
        </a:p>
      </dgm:t>
    </dgm:pt>
    <dgm:pt modelId="{B8C2E5A0-CC61-472F-B45F-8E1C02483554}" type="pres">
      <dgm:prSet presAssocID="{3703CCF6-A05B-4A59-8A37-C9334B8CE4EA}" presName="connTx" presStyleLbl="parChTrans1D4" presStyleIdx="7" presStyleCnt="24"/>
      <dgm:spPr/>
      <dgm:t>
        <a:bodyPr/>
        <a:lstStyle/>
        <a:p>
          <a:endParaRPr lang="en-US"/>
        </a:p>
      </dgm:t>
    </dgm:pt>
    <dgm:pt modelId="{5239951E-C1FD-4267-9E01-3BBEC351E28C}" type="pres">
      <dgm:prSet presAssocID="{F9140787-06FE-4EBE-A4EB-0CB65F2D6A1B}" presName="Name30" presStyleCnt="0"/>
      <dgm:spPr/>
    </dgm:pt>
    <dgm:pt modelId="{D083E61F-555D-4A96-8A77-3691E3DAB520}" type="pres">
      <dgm:prSet presAssocID="{F9140787-06FE-4EBE-A4EB-0CB65F2D6A1B}" presName="level2Shape" presStyleLbl="node4" presStyleIdx="7" presStyleCnt="24"/>
      <dgm:spPr/>
      <dgm:t>
        <a:bodyPr/>
        <a:lstStyle/>
        <a:p>
          <a:endParaRPr lang="en-US"/>
        </a:p>
      </dgm:t>
    </dgm:pt>
    <dgm:pt modelId="{9D5B69E9-F54A-496C-B90F-769716260B07}" type="pres">
      <dgm:prSet presAssocID="{F9140787-06FE-4EBE-A4EB-0CB65F2D6A1B}" presName="hierChild3" presStyleCnt="0"/>
      <dgm:spPr/>
    </dgm:pt>
    <dgm:pt modelId="{01122377-BF51-432C-B5BD-D9659081A77A}" type="pres">
      <dgm:prSet presAssocID="{9427EDE2-FA6C-44D5-BE12-8F55AB4D4442}" presName="Name25" presStyleLbl="parChTrans1D4" presStyleIdx="8" presStyleCnt="24"/>
      <dgm:spPr/>
      <dgm:t>
        <a:bodyPr/>
        <a:lstStyle/>
        <a:p>
          <a:endParaRPr lang="en-US"/>
        </a:p>
      </dgm:t>
    </dgm:pt>
    <dgm:pt modelId="{4E7BBCD9-5235-4E66-B597-B5B06CAB7928}" type="pres">
      <dgm:prSet presAssocID="{9427EDE2-FA6C-44D5-BE12-8F55AB4D4442}" presName="connTx" presStyleLbl="parChTrans1D4" presStyleIdx="8" presStyleCnt="24"/>
      <dgm:spPr/>
      <dgm:t>
        <a:bodyPr/>
        <a:lstStyle/>
        <a:p>
          <a:endParaRPr lang="en-US"/>
        </a:p>
      </dgm:t>
    </dgm:pt>
    <dgm:pt modelId="{24C0B369-C8D4-442E-9763-CADEA7C3EF17}" type="pres">
      <dgm:prSet presAssocID="{C6751658-C61A-4CFD-8EFE-23D6286459AC}" presName="Name30" presStyleCnt="0"/>
      <dgm:spPr/>
    </dgm:pt>
    <dgm:pt modelId="{552AC263-5454-4740-9492-B8399C4724E1}" type="pres">
      <dgm:prSet presAssocID="{C6751658-C61A-4CFD-8EFE-23D6286459AC}" presName="level2Shape" presStyleLbl="node4" presStyleIdx="8" presStyleCnt="24"/>
      <dgm:spPr/>
      <dgm:t>
        <a:bodyPr/>
        <a:lstStyle/>
        <a:p>
          <a:endParaRPr lang="en-US"/>
        </a:p>
      </dgm:t>
    </dgm:pt>
    <dgm:pt modelId="{82DF2BAF-2EF4-40B7-8DAC-98131222F389}" type="pres">
      <dgm:prSet presAssocID="{C6751658-C61A-4CFD-8EFE-23D6286459AC}" presName="hierChild3" presStyleCnt="0"/>
      <dgm:spPr/>
    </dgm:pt>
    <dgm:pt modelId="{B13B3C32-1189-418C-BC67-FD16797FA497}" type="pres">
      <dgm:prSet presAssocID="{44771617-08EA-4EA7-B21B-5B248CEE262C}" presName="Name25" presStyleLbl="parChTrans1D4" presStyleIdx="9" presStyleCnt="24"/>
      <dgm:spPr/>
      <dgm:t>
        <a:bodyPr/>
        <a:lstStyle/>
        <a:p>
          <a:endParaRPr lang="en-US"/>
        </a:p>
      </dgm:t>
    </dgm:pt>
    <dgm:pt modelId="{81FE9397-CF0F-438B-87BA-0C1AA4CBD002}" type="pres">
      <dgm:prSet presAssocID="{44771617-08EA-4EA7-B21B-5B248CEE262C}" presName="connTx" presStyleLbl="parChTrans1D4" presStyleIdx="9" presStyleCnt="24"/>
      <dgm:spPr/>
      <dgm:t>
        <a:bodyPr/>
        <a:lstStyle/>
        <a:p>
          <a:endParaRPr lang="en-US"/>
        </a:p>
      </dgm:t>
    </dgm:pt>
    <dgm:pt modelId="{333214E5-FF9D-4294-9E80-E7B37D615F38}" type="pres">
      <dgm:prSet presAssocID="{2D4BCDE3-0492-4071-8698-EF997550D916}" presName="Name30" presStyleCnt="0"/>
      <dgm:spPr/>
    </dgm:pt>
    <dgm:pt modelId="{C08AD4DC-4EEE-4327-8D4E-4150C94BBD0E}" type="pres">
      <dgm:prSet presAssocID="{2D4BCDE3-0492-4071-8698-EF997550D916}" presName="level2Shape" presStyleLbl="node4" presStyleIdx="9" presStyleCnt="24"/>
      <dgm:spPr/>
      <dgm:t>
        <a:bodyPr/>
        <a:lstStyle/>
        <a:p>
          <a:endParaRPr lang="en-US"/>
        </a:p>
      </dgm:t>
    </dgm:pt>
    <dgm:pt modelId="{76F7198A-9DBB-474C-8461-23C65C803C92}" type="pres">
      <dgm:prSet presAssocID="{2D4BCDE3-0492-4071-8698-EF997550D916}" presName="hierChild3" presStyleCnt="0"/>
      <dgm:spPr/>
    </dgm:pt>
    <dgm:pt modelId="{447F965F-96E9-40DC-834F-E91AA721F862}" type="pres">
      <dgm:prSet presAssocID="{FFDBC1C7-A7C8-4E99-A5A3-8B54E332C334}" presName="Name25" presStyleLbl="parChTrans1D4" presStyleIdx="10" presStyleCnt="24"/>
      <dgm:spPr/>
      <dgm:t>
        <a:bodyPr/>
        <a:lstStyle/>
        <a:p>
          <a:endParaRPr lang="en-US"/>
        </a:p>
      </dgm:t>
    </dgm:pt>
    <dgm:pt modelId="{FF361F37-CE33-40F3-B237-A7D24026C6E6}" type="pres">
      <dgm:prSet presAssocID="{FFDBC1C7-A7C8-4E99-A5A3-8B54E332C334}" presName="connTx" presStyleLbl="parChTrans1D4" presStyleIdx="10" presStyleCnt="24"/>
      <dgm:spPr/>
      <dgm:t>
        <a:bodyPr/>
        <a:lstStyle/>
        <a:p>
          <a:endParaRPr lang="en-US"/>
        </a:p>
      </dgm:t>
    </dgm:pt>
    <dgm:pt modelId="{0C006CC0-1E87-48B8-B1F6-45585F2C0867}" type="pres">
      <dgm:prSet presAssocID="{32B53F96-582F-49BE-A2E1-81FCE3D8DEDC}" presName="Name30" presStyleCnt="0"/>
      <dgm:spPr/>
    </dgm:pt>
    <dgm:pt modelId="{1CEED02B-3985-45DB-A3AA-5129BDAA9D03}" type="pres">
      <dgm:prSet presAssocID="{32B53F96-582F-49BE-A2E1-81FCE3D8DEDC}" presName="level2Shape" presStyleLbl="node4" presStyleIdx="10" presStyleCnt="24"/>
      <dgm:spPr/>
      <dgm:t>
        <a:bodyPr/>
        <a:lstStyle/>
        <a:p>
          <a:endParaRPr lang="en-US"/>
        </a:p>
      </dgm:t>
    </dgm:pt>
    <dgm:pt modelId="{6FAFB0D5-CF92-4D58-8EC7-76299F1823C3}" type="pres">
      <dgm:prSet presAssocID="{32B53F96-582F-49BE-A2E1-81FCE3D8DEDC}" presName="hierChild3" presStyleCnt="0"/>
      <dgm:spPr/>
    </dgm:pt>
    <dgm:pt modelId="{86B6B845-5675-4A08-81FA-73B842A94138}" type="pres">
      <dgm:prSet presAssocID="{D743D934-A151-4033-85EE-03A8AD73236D}" presName="Name25" presStyleLbl="parChTrans1D4" presStyleIdx="11" presStyleCnt="24"/>
      <dgm:spPr/>
      <dgm:t>
        <a:bodyPr/>
        <a:lstStyle/>
        <a:p>
          <a:endParaRPr lang="en-US"/>
        </a:p>
      </dgm:t>
    </dgm:pt>
    <dgm:pt modelId="{6F611C5A-9069-4296-9DBE-6EFF5A7CB28F}" type="pres">
      <dgm:prSet presAssocID="{D743D934-A151-4033-85EE-03A8AD73236D}" presName="connTx" presStyleLbl="parChTrans1D4" presStyleIdx="11" presStyleCnt="24"/>
      <dgm:spPr/>
      <dgm:t>
        <a:bodyPr/>
        <a:lstStyle/>
        <a:p>
          <a:endParaRPr lang="en-US"/>
        </a:p>
      </dgm:t>
    </dgm:pt>
    <dgm:pt modelId="{C012C733-A295-49F6-AE8C-C0DA2803A6F6}" type="pres">
      <dgm:prSet presAssocID="{1834AC4E-85AB-49FF-B573-A4707299E0E7}" presName="Name30" presStyleCnt="0"/>
      <dgm:spPr/>
    </dgm:pt>
    <dgm:pt modelId="{99C06FA2-59E4-4652-9628-1AE4948833D7}" type="pres">
      <dgm:prSet presAssocID="{1834AC4E-85AB-49FF-B573-A4707299E0E7}" presName="level2Shape" presStyleLbl="node4" presStyleIdx="11" presStyleCnt="24"/>
      <dgm:spPr/>
      <dgm:t>
        <a:bodyPr/>
        <a:lstStyle/>
        <a:p>
          <a:endParaRPr lang="en-US"/>
        </a:p>
      </dgm:t>
    </dgm:pt>
    <dgm:pt modelId="{FBD0BD5C-FB7C-4BF2-BE88-602783ACC985}" type="pres">
      <dgm:prSet presAssocID="{1834AC4E-85AB-49FF-B573-A4707299E0E7}" presName="hierChild3" presStyleCnt="0"/>
      <dgm:spPr/>
    </dgm:pt>
    <dgm:pt modelId="{D3D1D14B-DC9D-4496-8982-375857092585}" type="pres">
      <dgm:prSet presAssocID="{B8BCA234-7558-4285-98DC-27C0A68632A0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1F725A6-2EDB-4001-A75E-CEEE0AAC9B17}" type="pres">
      <dgm:prSet presAssocID="{B8BCA234-7558-4285-98DC-27C0A68632A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AF9DD34-6F5B-4DC3-A6E4-B2E463CD480F}" type="pres">
      <dgm:prSet presAssocID="{7D08F0DB-94FA-4A95-AE75-B80FC8240301}" presName="Name30" presStyleCnt="0"/>
      <dgm:spPr/>
    </dgm:pt>
    <dgm:pt modelId="{229CD80C-330D-4DAC-A3C1-59B6C682DAE6}" type="pres">
      <dgm:prSet presAssocID="{7D08F0DB-94FA-4A95-AE75-B80FC8240301}" presName="level2Shape" presStyleLbl="node2" presStyleIdx="1" presStyleCnt="2"/>
      <dgm:spPr/>
      <dgm:t>
        <a:bodyPr/>
        <a:lstStyle/>
        <a:p>
          <a:endParaRPr lang="en-US"/>
        </a:p>
      </dgm:t>
    </dgm:pt>
    <dgm:pt modelId="{0B5A4234-76F2-4B55-A501-F557D8BFF446}" type="pres">
      <dgm:prSet presAssocID="{7D08F0DB-94FA-4A95-AE75-B80FC8240301}" presName="hierChild3" presStyleCnt="0"/>
      <dgm:spPr/>
    </dgm:pt>
    <dgm:pt modelId="{F3C23DF2-4442-4108-A920-CA0358091E48}" type="pres">
      <dgm:prSet presAssocID="{607BEA54-06A3-4744-8D8D-95019B9FFFE8}" presName="Name25" presStyleLbl="parChTrans1D3" presStyleIdx="2" presStyleCnt="4"/>
      <dgm:spPr/>
      <dgm:t>
        <a:bodyPr/>
        <a:lstStyle/>
        <a:p>
          <a:endParaRPr lang="en-US"/>
        </a:p>
      </dgm:t>
    </dgm:pt>
    <dgm:pt modelId="{575743D4-45E3-4259-B33C-B53FA5903ACF}" type="pres">
      <dgm:prSet presAssocID="{607BEA54-06A3-4744-8D8D-95019B9FFFE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62F166C7-AA62-4575-9453-5B7F3901DA73}" type="pres">
      <dgm:prSet presAssocID="{1F3ABAE5-FE40-4625-B826-2497EF69ACB0}" presName="Name30" presStyleCnt="0"/>
      <dgm:spPr/>
    </dgm:pt>
    <dgm:pt modelId="{DDB88BFF-D45A-4708-B1D6-9985179F7DBD}" type="pres">
      <dgm:prSet presAssocID="{1F3ABAE5-FE40-4625-B826-2497EF69ACB0}" presName="level2Shape" presStyleLbl="node3" presStyleIdx="2" presStyleCnt="4"/>
      <dgm:spPr/>
      <dgm:t>
        <a:bodyPr/>
        <a:lstStyle/>
        <a:p>
          <a:endParaRPr lang="en-US"/>
        </a:p>
      </dgm:t>
    </dgm:pt>
    <dgm:pt modelId="{7CA6F9CD-12DF-4F06-A002-E7A934D29884}" type="pres">
      <dgm:prSet presAssocID="{1F3ABAE5-FE40-4625-B826-2497EF69ACB0}" presName="hierChild3" presStyleCnt="0"/>
      <dgm:spPr/>
    </dgm:pt>
    <dgm:pt modelId="{C85981BA-B3EC-4E1E-B5CC-4C957248A8F4}" type="pres">
      <dgm:prSet presAssocID="{5170FC55-8CD2-4575-8664-FE1527F70A57}" presName="Name25" presStyleLbl="parChTrans1D4" presStyleIdx="12" presStyleCnt="24"/>
      <dgm:spPr/>
      <dgm:t>
        <a:bodyPr/>
        <a:lstStyle/>
        <a:p>
          <a:endParaRPr lang="en-US"/>
        </a:p>
      </dgm:t>
    </dgm:pt>
    <dgm:pt modelId="{AFB25989-E67A-44A6-AFF4-E96E26E3C9DD}" type="pres">
      <dgm:prSet presAssocID="{5170FC55-8CD2-4575-8664-FE1527F70A57}" presName="connTx" presStyleLbl="parChTrans1D4" presStyleIdx="12" presStyleCnt="24"/>
      <dgm:spPr/>
      <dgm:t>
        <a:bodyPr/>
        <a:lstStyle/>
        <a:p>
          <a:endParaRPr lang="en-US"/>
        </a:p>
      </dgm:t>
    </dgm:pt>
    <dgm:pt modelId="{50484DE5-272B-4D4F-A1F9-529C55AEB58D}" type="pres">
      <dgm:prSet presAssocID="{F426891C-863F-4A09-A7E9-FC50DCF1E151}" presName="Name30" presStyleCnt="0"/>
      <dgm:spPr/>
    </dgm:pt>
    <dgm:pt modelId="{F8E7612B-DC34-4E03-96F7-7220E78E762A}" type="pres">
      <dgm:prSet presAssocID="{F426891C-863F-4A09-A7E9-FC50DCF1E151}" presName="level2Shape" presStyleLbl="node4" presStyleIdx="12" presStyleCnt="24"/>
      <dgm:spPr/>
      <dgm:t>
        <a:bodyPr/>
        <a:lstStyle/>
        <a:p>
          <a:endParaRPr lang="en-US"/>
        </a:p>
      </dgm:t>
    </dgm:pt>
    <dgm:pt modelId="{F20D275D-5A23-4146-A589-B764B471163C}" type="pres">
      <dgm:prSet presAssocID="{F426891C-863F-4A09-A7E9-FC50DCF1E151}" presName="hierChild3" presStyleCnt="0"/>
      <dgm:spPr/>
    </dgm:pt>
    <dgm:pt modelId="{F5C90689-0D93-4983-824F-43F8C0C1014C}" type="pres">
      <dgm:prSet presAssocID="{B5DEF538-F16F-487A-9CF1-DF79331A26C1}" presName="Name25" presStyleLbl="parChTrans1D4" presStyleIdx="13" presStyleCnt="24"/>
      <dgm:spPr/>
      <dgm:t>
        <a:bodyPr/>
        <a:lstStyle/>
        <a:p>
          <a:endParaRPr lang="en-US"/>
        </a:p>
      </dgm:t>
    </dgm:pt>
    <dgm:pt modelId="{BC4C10C4-2D8D-4F72-A93B-E53674A7FAA1}" type="pres">
      <dgm:prSet presAssocID="{B5DEF538-F16F-487A-9CF1-DF79331A26C1}" presName="connTx" presStyleLbl="parChTrans1D4" presStyleIdx="13" presStyleCnt="24"/>
      <dgm:spPr/>
      <dgm:t>
        <a:bodyPr/>
        <a:lstStyle/>
        <a:p>
          <a:endParaRPr lang="en-US"/>
        </a:p>
      </dgm:t>
    </dgm:pt>
    <dgm:pt modelId="{DE929ED9-A64F-4924-8B95-74114A17097C}" type="pres">
      <dgm:prSet presAssocID="{58F416B4-4AFA-4C6A-9B3B-A1FF9F489D17}" presName="Name30" presStyleCnt="0"/>
      <dgm:spPr/>
    </dgm:pt>
    <dgm:pt modelId="{E307016A-E994-4E84-987B-8E3D6D020213}" type="pres">
      <dgm:prSet presAssocID="{58F416B4-4AFA-4C6A-9B3B-A1FF9F489D17}" presName="level2Shape" presStyleLbl="node4" presStyleIdx="13" presStyleCnt="24"/>
      <dgm:spPr/>
      <dgm:t>
        <a:bodyPr/>
        <a:lstStyle/>
        <a:p>
          <a:endParaRPr lang="en-US"/>
        </a:p>
      </dgm:t>
    </dgm:pt>
    <dgm:pt modelId="{DA8DA2AE-ECC3-4E85-A1CB-0737C73D1B7B}" type="pres">
      <dgm:prSet presAssocID="{58F416B4-4AFA-4C6A-9B3B-A1FF9F489D17}" presName="hierChild3" presStyleCnt="0"/>
      <dgm:spPr/>
    </dgm:pt>
    <dgm:pt modelId="{BCD01B47-E752-43DC-9204-4662C4A964FE}" type="pres">
      <dgm:prSet presAssocID="{34792C18-4B61-4DEA-BB2F-CD4D5C94BF59}" presName="Name25" presStyleLbl="parChTrans1D4" presStyleIdx="14" presStyleCnt="24"/>
      <dgm:spPr/>
      <dgm:t>
        <a:bodyPr/>
        <a:lstStyle/>
        <a:p>
          <a:endParaRPr lang="en-US"/>
        </a:p>
      </dgm:t>
    </dgm:pt>
    <dgm:pt modelId="{E7CD4DCE-4196-41DD-886C-7F2EEA6B02AF}" type="pres">
      <dgm:prSet presAssocID="{34792C18-4B61-4DEA-BB2F-CD4D5C94BF59}" presName="connTx" presStyleLbl="parChTrans1D4" presStyleIdx="14" presStyleCnt="24"/>
      <dgm:spPr/>
      <dgm:t>
        <a:bodyPr/>
        <a:lstStyle/>
        <a:p>
          <a:endParaRPr lang="en-US"/>
        </a:p>
      </dgm:t>
    </dgm:pt>
    <dgm:pt modelId="{55DE6693-A18E-4E3F-A41D-D5920DD9BFC4}" type="pres">
      <dgm:prSet presAssocID="{545E3727-7DFE-429D-814A-6CF01E080B31}" presName="Name30" presStyleCnt="0"/>
      <dgm:spPr/>
    </dgm:pt>
    <dgm:pt modelId="{8FC05931-54A7-429E-A4A9-9A249A4A90D3}" type="pres">
      <dgm:prSet presAssocID="{545E3727-7DFE-429D-814A-6CF01E080B31}" presName="level2Shape" presStyleLbl="node4" presStyleIdx="14" presStyleCnt="24"/>
      <dgm:spPr/>
      <dgm:t>
        <a:bodyPr/>
        <a:lstStyle/>
        <a:p>
          <a:endParaRPr lang="en-US"/>
        </a:p>
      </dgm:t>
    </dgm:pt>
    <dgm:pt modelId="{7AB4D30A-E39A-4323-AE52-08D119961879}" type="pres">
      <dgm:prSet presAssocID="{545E3727-7DFE-429D-814A-6CF01E080B31}" presName="hierChild3" presStyleCnt="0"/>
      <dgm:spPr/>
    </dgm:pt>
    <dgm:pt modelId="{491E9DA6-DF96-4E0F-A533-FF77FC9B1ED6}" type="pres">
      <dgm:prSet presAssocID="{A3DB99DA-5742-4A54-9A93-4DE079D5FBA8}" presName="Name25" presStyleLbl="parChTrans1D4" presStyleIdx="15" presStyleCnt="24"/>
      <dgm:spPr/>
      <dgm:t>
        <a:bodyPr/>
        <a:lstStyle/>
        <a:p>
          <a:endParaRPr lang="en-US"/>
        </a:p>
      </dgm:t>
    </dgm:pt>
    <dgm:pt modelId="{CA7DA830-ECD6-4150-BA97-1ED71F584FAC}" type="pres">
      <dgm:prSet presAssocID="{A3DB99DA-5742-4A54-9A93-4DE079D5FBA8}" presName="connTx" presStyleLbl="parChTrans1D4" presStyleIdx="15" presStyleCnt="24"/>
      <dgm:spPr/>
      <dgm:t>
        <a:bodyPr/>
        <a:lstStyle/>
        <a:p>
          <a:endParaRPr lang="en-US"/>
        </a:p>
      </dgm:t>
    </dgm:pt>
    <dgm:pt modelId="{FBABF5DD-9ECA-4972-B2A8-4B341CC7AD6E}" type="pres">
      <dgm:prSet presAssocID="{E9B644CD-0AD6-4B2F-AE23-8D44A0D9533C}" presName="Name30" presStyleCnt="0"/>
      <dgm:spPr/>
    </dgm:pt>
    <dgm:pt modelId="{9AF4B254-F425-4BA4-89A6-37C9E0B347F8}" type="pres">
      <dgm:prSet presAssocID="{E9B644CD-0AD6-4B2F-AE23-8D44A0D9533C}" presName="level2Shape" presStyleLbl="node4" presStyleIdx="15" presStyleCnt="24"/>
      <dgm:spPr/>
      <dgm:t>
        <a:bodyPr/>
        <a:lstStyle/>
        <a:p>
          <a:endParaRPr lang="en-US"/>
        </a:p>
      </dgm:t>
    </dgm:pt>
    <dgm:pt modelId="{83D271FC-3331-4080-98C6-8796B4226ED4}" type="pres">
      <dgm:prSet presAssocID="{E9B644CD-0AD6-4B2F-AE23-8D44A0D9533C}" presName="hierChild3" presStyleCnt="0"/>
      <dgm:spPr/>
    </dgm:pt>
    <dgm:pt modelId="{9B3B63D5-9C25-4694-A396-678698445052}" type="pres">
      <dgm:prSet presAssocID="{81B61790-51E0-4BE6-82A9-4D5328232DF4}" presName="Name25" presStyleLbl="parChTrans1D4" presStyleIdx="16" presStyleCnt="24"/>
      <dgm:spPr/>
      <dgm:t>
        <a:bodyPr/>
        <a:lstStyle/>
        <a:p>
          <a:endParaRPr lang="en-US"/>
        </a:p>
      </dgm:t>
    </dgm:pt>
    <dgm:pt modelId="{458D0804-25FD-4A67-88D8-B0E9E8A08FED}" type="pres">
      <dgm:prSet presAssocID="{81B61790-51E0-4BE6-82A9-4D5328232DF4}" presName="connTx" presStyleLbl="parChTrans1D4" presStyleIdx="16" presStyleCnt="24"/>
      <dgm:spPr/>
      <dgm:t>
        <a:bodyPr/>
        <a:lstStyle/>
        <a:p>
          <a:endParaRPr lang="en-US"/>
        </a:p>
      </dgm:t>
    </dgm:pt>
    <dgm:pt modelId="{2BCB0189-7DDB-43ED-9D84-CCB0D9697659}" type="pres">
      <dgm:prSet presAssocID="{A502BECD-C25C-46DD-998E-BBE3539A2279}" presName="Name30" presStyleCnt="0"/>
      <dgm:spPr/>
    </dgm:pt>
    <dgm:pt modelId="{30D776E8-77C7-481D-8E73-51D329C63D57}" type="pres">
      <dgm:prSet presAssocID="{A502BECD-C25C-46DD-998E-BBE3539A2279}" presName="level2Shape" presStyleLbl="node4" presStyleIdx="16" presStyleCnt="24"/>
      <dgm:spPr/>
      <dgm:t>
        <a:bodyPr/>
        <a:lstStyle/>
        <a:p>
          <a:endParaRPr lang="en-US"/>
        </a:p>
      </dgm:t>
    </dgm:pt>
    <dgm:pt modelId="{6DF5A3AF-41F8-4D1E-B403-ABE40ECAC802}" type="pres">
      <dgm:prSet presAssocID="{A502BECD-C25C-46DD-998E-BBE3539A2279}" presName="hierChild3" presStyleCnt="0"/>
      <dgm:spPr/>
    </dgm:pt>
    <dgm:pt modelId="{EA81110D-DF21-4D75-B998-280031555119}" type="pres">
      <dgm:prSet presAssocID="{95F2FF84-D28D-407B-B8FE-2B372DF9BA0B}" presName="Name25" presStyleLbl="parChTrans1D4" presStyleIdx="17" presStyleCnt="24"/>
      <dgm:spPr/>
      <dgm:t>
        <a:bodyPr/>
        <a:lstStyle/>
        <a:p>
          <a:endParaRPr lang="en-US"/>
        </a:p>
      </dgm:t>
    </dgm:pt>
    <dgm:pt modelId="{3DDC2BFA-D029-4FC9-9AF9-77E14E16B3E5}" type="pres">
      <dgm:prSet presAssocID="{95F2FF84-D28D-407B-B8FE-2B372DF9BA0B}" presName="connTx" presStyleLbl="parChTrans1D4" presStyleIdx="17" presStyleCnt="24"/>
      <dgm:spPr/>
      <dgm:t>
        <a:bodyPr/>
        <a:lstStyle/>
        <a:p>
          <a:endParaRPr lang="en-US"/>
        </a:p>
      </dgm:t>
    </dgm:pt>
    <dgm:pt modelId="{18A77649-F3A6-4FAD-B127-607CB87B27A6}" type="pres">
      <dgm:prSet presAssocID="{74B15A58-032C-46CF-B5FE-463EE477385D}" presName="Name30" presStyleCnt="0"/>
      <dgm:spPr/>
    </dgm:pt>
    <dgm:pt modelId="{28E57BF7-BA7E-4AFE-A671-CFC047D7FCC6}" type="pres">
      <dgm:prSet presAssocID="{74B15A58-032C-46CF-B5FE-463EE477385D}" presName="level2Shape" presStyleLbl="node4" presStyleIdx="17" presStyleCnt="24"/>
      <dgm:spPr/>
      <dgm:t>
        <a:bodyPr/>
        <a:lstStyle/>
        <a:p>
          <a:endParaRPr lang="en-US"/>
        </a:p>
      </dgm:t>
    </dgm:pt>
    <dgm:pt modelId="{558C4AAA-14BF-4B08-8482-D4F615B03DDE}" type="pres">
      <dgm:prSet presAssocID="{74B15A58-032C-46CF-B5FE-463EE477385D}" presName="hierChild3" presStyleCnt="0"/>
      <dgm:spPr/>
    </dgm:pt>
    <dgm:pt modelId="{A2854C72-DA8B-49A4-8120-CA3E12969429}" type="pres">
      <dgm:prSet presAssocID="{64665E1A-AFF0-43DA-B18D-D3AF74A28B79}" presName="Name25" presStyleLbl="parChTrans1D3" presStyleIdx="3" presStyleCnt="4"/>
      <dgm:spPr/>
      <dgm:t>
        <a:bodyPr/>
        <a:lstStyle/>
        <a:p>
          <a:endParaRPr lang="en-US"/>
        </a:p>
      </dgm:t>
    </dgm:pt>
    <dgm:pt modelId="{8BFF3A73-F0C1-4E71-86E0-B4A468729C59}" type="pres">
      <dgm:prSet presAssocID="{64665E1A-AFF0-43DA-B18D-D3AF74A28B7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4B2435F6-1CB7-4C49-9BB5-55C14801AA7C}" type="pres">
      <dgm:prSet presAssocID="{F17D0DD2-BF6D-4CBD-A713-53D9A18B0296}" presName="Name30" presStyleCnt="0"/>
      <dgm:spPr/>
    </dgm:pt>
    <dgm:pt modelId="{D92946F3-3C10-44A8-8B33-4422A6016779}" type="pres">
      <dgm:prSet presAssocID="{F17D0DD2-BF6D-4CBD-A713-53D9A18B0296}" presName="level2Shape" presStyleLbl="node3" presStyleIdx="3" presStyleCnt="4"/>
      <dgm:spPr/>
      <dgm:t>
        <a:bodyPr/>
        <a:lstStyle/>
        <a:p>
          <a:endParaRPr lang="en-US"/>
        </a:p>
      </dgm:t>
    </dgm:pt>
    <dgm:pt modelId="{58BB1586-D2D5-4B1A-946F-DE1A8D4BA32E}" type="pres">
      <dgm:prSet presAssocID="{F17D0DD2-BF6D-4CBD-A713-53D9A18B0296}" presName="hierChild3" presStyleCnt="0"/>
      <dgm:spPr/>
    </dgm:pt>
    <dgm:pt modelId="{0A2EE00C-43D2-4C8E-95E3-84F11AA1CC90}" type="pres">
      <dgm:prSet presAssocID="{5F8BA5B6-A0FC-4E95-AA0E-7A970892ADC8}" presName="Name25" presStyleLbl="parChTrans1D4" presStyleIdx="18" presStyleCnt="24"/>
      <dgm:spPr/>
      <dgm:t>
        <a:bodyPr/>
        <a:lstStyle/>
        <a:p>
          <a:endParaRPr lang="en-US"/>
        </a:p>
      </dgm:t>
    </dgm:pt>
    <dgm:pt modelId="{7B822223-4FD0-4D13-9316-97E121718287}" type="pres">
      <dgm:prSet presAssocID="{5F8BA5B6-A0FC-4E95-AA0E-7A970892ADC8}" presName="connTx" presStyleLbl="parChTrans1D4" presStyleIdx="18" presStyleCnt="24"/>
      <dgm:spPr/>
      <dgm:t>
        <a:bodyPr/>
        <a:lstStyle/>
        <a:p>
          <a:endParaRPr lang="en-US"/>
        </a:p>
      </dgm:t>
    </dgm:pt>
    <dgm:pt modelId="{A098A7F5-40FE-4822-8F6D-3911004746EF}" type="pres">
      <dgm:prSet presAssocID="{1A1E021E-DEDB-4DC8-914D-3CC33BF64070}" presName="Name30" presStyleCnt="0"/>
      <dgm:spPr/>
    </dgm:pt>
    <dgm:pt modelId="{05EE9D51-936F-4809-8516-A05D1D6DB641}" type="pres">
      <dgm:prSet presAssocID="{1A1E021E-DEDB-4DC8-914D-3CC33BF64070}" presName="level2Shape" presStyleLbl="node4" presStyleIdx="18" presStyleCnt="24"/>
      <dgm:spPr/>
      <dgm:t>
        <a:bodyPr/>
        <a:lstStyle/>
        <a:p>
          <a:endParaRPr lang="en-US"/>
        </a:p>
      </dgm:t>
    </dgm:pt>
    <dgm:pt modelId="{8EE1785B-5756-4F7B-A1FD-75A377DD2046}" type="pres">
      <dgm:prSet presAssocID="{1A1E021E-DEDB-4DC8-914D-3CC33BF64070}" presName="hierChild3" presStyleCnt="0"/>
      <dgm:spPr/>
    </dgm:pt>
    <dgm:pt modelId="{51C38623-ECAC-43E7-87A7-872FA8331AB6}" type="pres">
      <dgm:prSet presAssocID="{0907BA1B-8C2C-46B2-8919-9D01FC1B262B}" presName="Name25" presStyleLbl="parChTrans1D4" presStyleIdx="19" presStyleCnt="24"/>
      <dgm:spPr/>
      <dgm:t>
        <a:bodyPr/>
        <a:lstStyle/>
        <a:p>
          <a:endParaRPr lang="en-US"/>
        </a:p>
      </dgm:t>
    </dgm:pt>
    <dgm:pt modelId="{520C6796-1E1A-460F-A9A0-68737CF1A106}" type="pres">
      <dgm:prSet presAssocID="{0907BA1B-8C2C-46B2-8919-9D01FC1B262B}" presName="connTx" presStyleLbl="parChTrans1D4" presStyleIdx="19" presStyleCnt="24"/>
      <dgm:spPr/>
      <dgm:t>
        <a:bodyPr/>
        <a:lstStyle/>
        <a:p>
          <a:endParaRPr lang="en-US"/>
        </a:p>
      </dgm:t>
    </dgm:pt>
    <dgm:pt modelId="{7193740C-3F85-4DC4-83CA-12BC3B1B6C69}" type="pres">
      <dgm:prSet presAssocID="{2DB01136-9D02-44C3-8D30-151451BED77A}" presName="Name30" presStyleCnt="0"/>
      <dgm:spPr/>
    </dgm:pt>
    <dgm:pt modelId="{F3538FEE-6D80-44FB-A6F9-4CD03EA1E756}" type="pres">
      <dgm:prSet presAssocID="{2DB01136-9D02-44C3-8D30-151451BED77A}" presName="level2Shape" presStyleLbl="node4" presStyleIdx="19" presStyleCnt="24"/>
      <dgm:spPr/>
      <dgm:t>
        <a:bodyPr/>
        <a:lstStyle/>
        <a:p>
          <a:endParaRPr lang="en-US"/>
        </a:p>
      </dgm:t>
    </dgm:pt>
    <dgm:pt modelId="{C6E91931-A19A-4005-A3E7-B547B301CA41}" type="pres">
      <dgm:prSet presAssocID="{2DB01136-9D02-44C3-8D30-151451BED77A}" presName="hierChild3" presStyleCnt="0"/>
      <dgm:spPr/>
    </dgm:pt>
    <dgm:pt modelId="{D1CFFA0A-5F83-4099-95F2-AC364D7F0D31}" type="pres">
      <dgm:prSet presAssocID="{F6FB4C32-4A0B-4C24-BA0C-C1D83A64476F}" presName="Name25" presStyleLbl="parChTrans1D4" presStyleIdx="20" presStyleCnt="24"/>
      <dgm:spPr/>
      <dgm:t>
        <a:bodyPr/>
        <a:lstStyle/>
        <a:p>
          <a:endParaRPr lang="en-US"/>
        </a:p>
      </dgm:t>
    </dgm:pt>
    <dgm:pt modelId="{028BD7EB-482E-4AFC-AA1C-726DCF0DE4C3}" type="pres">
      <dgm:prSet presAssocID="{F6FB4C32-4A0B-4C24-BA0C-C1D83A64476F}" presName="connTx" presStyleLbl="parChTrans1D4" presStyleIdx="20" presStyleCnt="24"/>
      <dgm:spPr/>
      <dgm:t>
        <a:bodyPr/>
        <a:lstStyle/>
        <a:p>
          <a:endParaRPr lang="en-US"/>
        </a:p>
      </dgm:t>
    </dgm:pt>
    <dgm:pt modelId="{08221CEE-3C0F-4245-BBAF-3CB33C59E8E8}" type="pres">
      <dgm:prSet presAssocID="{908F626F-B516-4EEB-8541-81A1D2E50FE0}" presName="Name30" presStyleCnt="0"/>
      <dgm:spPr/>
    </dgm:pt>
    <dgm:pt modelId="{83223A45-16DF-4293-BF3B-1A601CD6136D}" type="pres">
      <dgm:prSet presAssocID="{908F626F-B516-4EEB-8541-81A1D2E50FE0}" presName="level2Shape" presStyleLbl="node4" presStyleIdx="20" presStyleCnt="24"/>
      <dgm:spPr/>
      <dgm:t>
        <a:bodyPr/>
        <a:lstStyle/>
        <a:p>
          <a:endParaRPr lang="en-US"/>
        </a:p>
      </dgm:t>
    </dgm:pt>
    <dgm:pt modelId="{C414684A-7E96-40FC-AB7A-B7FACC45084E}" type="pres">
      <dgm:prSet presAssocID="{908F626F-B516-4EEB-8541-81A1D2E50FE0}" presName="hierChild3" presStyleCnt="0"/>
      <dgm:spPr/>
    </dgm:pt>
    <dgm:pt modelId="{1B604072-CA25-4129-8EB6-D106EE75C333}" type="pres">
      <dgm:prSet presAssocID="{6B6BB9DE-F38D-4E54-9E28-CC69F328C37F}" presName="Name25" presStyleLbl="parChTrans1D4" presStyleIdx="21" presStyleCnt="24"/>
      <dgm:spPr/>
      <dgm:t>
        <a:bodyPr/>
        <a:lstStyle/>
        <a:p>
          <a:endParaRPr lang="en-US"/>
        </a:p>
      </dgm:t>
    </dgm:pt>
    <dgm:pt modelId="{4BBC361B-46A0-4451-9EAF-CC8B52B275D1}" type="pres">
      <dgm:prSet presAssocID="{6B6BB9DE-F38D-4E54-9E28-CC69F328C37F}" presName="connTx" presStyleLbl="parChTrans1D4" presStyleIdx="21" presStyleCnt="24"/>
      <dgm:spPr/>
      <dgm:t>
        <a:bodyPr/>
        <a:lstStyle/>
        <a:p>
          <a:endParaRPr lang="en-US"/>
        </a:p>
      </dgm:t>
    </dgm:pt>
    <dgm:pt modelId="{A16EC651-0C7C-4C84-BE16-F69E9F847590}" type="pres">
      <dgm:prSet presAssocID="{FD200CDD-3708-42B4-9412-BC6BC10F780F}" presName="Name30" presStyleCnt="0"/>
      <dgm:spPr/>
    </dgm:pt>
    <dgm:pt modelId="{B2A9F8A5-DA6A-49A2-AC91-D8136DF75C35}" type="pres">
      <dgm:prSet presAssocID="{FD200CDD-3708-42B4-9412-BC6BC10F780F}" presName="level2Shape" presStyleLbl="node4" presStyleIdx="21" presStyleCnt="24"/>
      <dgm:spPr/>
      <dgm:t>
        <a:bodyPr/>
        <a:lstStyle/>
        <a:p>
          <a:endParaRPr lang="en-US"/>
        </a:p>
      </dgm:t>
    </dgm:pt>
    <dgm:pt modelId="{7B0CACB5-EF12-4D90-8C6A-AC1AC6D60DA5}" type="pres">
      <dgm:prSet presAssocID="{FD200CDD-3708-42B4-9412-BC6BC10F780F}" presName="hierChild3" presStyleCnt="0"/>
      <dgm:spPr/>
    </dgm:pt>
    <dgm:pt modelId="{B49DCFD5-3E99-4135-A8FF-952B4708CF53}" type="pres">
      <dgm:prSet presAssocID="{F7F9063E-316E-4ACB-A092-745B51571572}" presName="Name25" presStyleLbl="parChTrans1D4" presStyleIdx="22" presStyleCnt="24"/>
      <dgm:spPr/>
      <dgm:t>
        <a:bodyPr/>
        <a:lstStyle/>
        <a:p>
          <a:endParaRPr lang="en-US"/>
        </a:p>
      </dgm:t>
    </dgm:pt>
    <dgm:pt modelId="{B2B7C2BE-DB6B-4286-9AF2-0464FB7146DD}" type="pres">
      <dgm:prSet presAssocID="{F7F9063E-316E-4ACB-A092-745B51571572}" presName="connTx" presStyleLbl="parChTrans1D4" presStyleIdx="22" presStyleCnt="24"/>
      <dgm:spPr/>
      <dgm:t>
        <a:bodyPr/>
        <a:lstStyle/>
        <a:p>
          <a:endParaRPr lang="en-US"/>
        </a:p>
      </dgm:t>
    </dgm:pt>
    <dgm:pt modelId="{8B1FA87F-737A-4D30-B1FB-D70CD342D5CB}" type="pres">
      <dgm:prSet presAssocID="{B6E81698-9A9A-4953-8EB0-57FCFFD6CBBB}" presName="Name30" presStyleCnt="0"/>
      <dgm:spPr/>
    </dgm:pt>
    <dgm:pt modelId="{94C0F8F5-DDCF-4708-B2E0-BF92442436E9}" type="pres">
      <dgm:prSet presAssocID="{B6E81698-9A9A-4953-8EB0-57FCFFD6CBBB}" presName="level2Shape" presStyleLbl="node4" presStyleIdx="22" presStyleCnt="24"/>
      <dgm:spPr/>
      <dgm:t>
        <a:bodyPr/>
        <a:lstStyle/>
        <a:p>
          <a:endParaRPr lang="en-US"/>
        </a:p>
      </dgm:t>
    </dgm:pt>
    <dgm:pt modelId="{35A53F5A-65BD-48B3-86F2-B9EF5A22811D}" type="pres">
      <dgm:prSet presAssocID="{B6E81698-9A9A-4953-8EB0-57FCFFD6CBBB}" presName="hierChild3" presStyleCnt="0"/>
      <dgm:spPr/>
    </dgm:pt>
    <dgm:pt modelId="{B22F18DC-87CE-4AED-B450-0239C096CB00}" type="pres">
      <dgm:prSet presAssocID="{BC2138B6-2437-495E-8A8E-A6D94EFDEB17}" presName="Name25" presStyleLbl="parChTrans1D4" presStyleIdx="23" presStyleCnt="24"/>
      <dgm:spPr/>
      <dgm:t>
        <a:bodyPr/>
        <a:lstStyle/>
        <a:p>
          <a:endParaRPr lang="en-US"/>
        </a:p>
      </dgm:t>
    </dgm:pt>
    <dgm:pt modelId="{CD4E2D1D-2803-4866-8244-D42D0E2B7384}" type="pres">
      <dgm:prSet presAssocID="{BC2138B6-2437-495E-8A8E-A6D94EFDEB17}" presName="connTx" presStyleLbl="parChTrans1D4" presStyleIdx="23" presStyleCnt="24"/>
      <dgm:spPr/>
      <dgm:t>
        <a:bodyPr/>
        <a:lstStyle/>
        <a:p>
          <a:endParaRPr lang="en-US"/>
        </a:p>
      </dgm:t>
    </dgm:pt>
    <dgm:pt modelId="{034FD354-D3B2-46C7-9A4F-7D62DFD6E568}" type="pres">
      <dgm:prSet presAssocID="{3F961278-F127-4801-B067-9BB9A29EA637}" presName="Name30" presStyleCnt="0"/>
      <dgm:spPr/>
    </dgm:pt>
    <dgm:pt modelId="{FE7F2866-325D-4B3E-967D-67B7E3E88C14}" type="pres">
      <dgm:prSet presAssocID="{3F961278-F127-4801-B067-9BB9A29EA637}" presName="level2Shape" presStyleLbl="node4" presStyleIdx="23" presStyleCnt="24"/>
      <dgm:spPr/>
      <dgm:t>
        <a:bodyPr/>
        <a:lstStyle/>
        <a:p>
          <a:endParaRPr lang="en-US"/>
        </a:p>
      </dgm:t>
    </dgm:pt>
    <dgm:pt modelId="{5EFA6435-F0C2-40FC-B3CE-32E401733EA8}" type="pres">
      <dgm:prSet presAssocID="{3F961278-F127-4801-B067-9BB9A29EA637}" presName="hierChild3" presStyleCnt="0"/>
      <dgm:spPr/>
    </dgm:pt>
    <dgm:pt modelId="{18301239-4B24-46DA-8EC2-D85EA070FD82}" type="pres">
      <dgm:prSet presAssocID="{1CD9DD62-71D1-4AB4-9004-F666B647DCD2}" presName="bgShapesFlow" presStyleCnt="0"/>
      <dgm:spPr/>
    </dgm:pt>
    <dgm:pt modelId="{382D5CC2-ECDA-4994-BCDB-D5D03597B545}" type="pres">
      <dgm:prSet presAssocID="{DC2CBB48-DF3A-4C5E-BDF6-ABC816F5C797}" presName="rectComp" presStyleCnt="0"/>
      <dgm:spPr/>
    </dgm:pt>
    <dgm:pt modelId="{0ED429C1-77E8-4FA4-A21E-DF5C246FD072}" type="pres">
      <dgm:prSet presAssocID="{DC2CBB48-DF3A-4C5E-BDF6-ABC816F5C797}" presName="bgRect" presStyleLbl="bgShp" presStyleIdx="0" presStyleCnt="5"/>
      <dgm:spPr/>
      <dgm:t>
        <a:bodyPr/>
        <a:lstStyle/>
        <a:p>
          <a:endParaRPr lang="en-US"/>
        </a:p>
      </dgm:t>
    </dgm:pt>
    <dgm:pt modelId="{73DD586C-FC46-4E6F-81D5-8ECB45DE8E57}" type="pres">
      <dgm:prSet presAssocID="{DC2CBB48-DF3A-4C5E-BDF6-ABC816F5C797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9983D-3481-45B8-BF9E-3614797E3FF7}" type="pres">
      <dgm:prSet presAssocID="{DC2CBB48-DF3A-4C5E-BDF6-ABC816F5C797}" presName="spComp" presStyleCnt="0"/>
      <dgm:spPr/>
    </dgm:pt>
    <dgm:pt modelId="{68FB59DC-F591-4AA7-8CEC-42C634126922}" type="pres">
      <dgm:prSet presAssocID="{DC2CBB48-DF3A-4C5E-BDF6-ABC816F5C797}" presName="hSp" presStyleCnt="0"/>
      <dgm:spPr/>
    </dgm:pt>
    <dgm:pt modelId="{B41F61AA-4D43-4BCD-A684-E2020760AFD9}" type="pres">
      <dgm:prSet presAssocID="{3D02AF21-A4C9-475D-983D-652A2500649B}" presName="rectComp" presStyleCnt="0"/>
      <dgm:spPr/>
    </dgm:pt>
    <dgm:pt modelId="{FA248D77-6A15-4299-8DE4-3B766CF2728C}" type="pres">
      <dgm:prSet presAssocID="{3D02AF21-A4C9-475D-983D-652A2500649B}" presName="bgRect" presStyleLbl="bgShp" presStyleIdx="1" presStyleCnt="5"/>
      <dgm:spPr/>
      <dgm:t>
        <a:bodyPr/>
        <a:lstStyle/>
        <a:p>
          <a:endParaRPr lang="en-US"/>
        </a:p>
      </dgm:t>
    </dgm:pt>
    <dgm:pt modelId="{C720D4D6-A118-4D38-9C85-955D2FD4D117}" type="pres">
      <dgm:prSet presAssocID="{3D02AF21-A4C9-475D-983D-652A2500649B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B78B5-9335-4732-9614-60CA3A542C2D}" type="pres">
      <dgm:prSet presAssocID="{3D02AF21-A4C9-475D-983D-652A2500649B}" presName="spComp" presStyleCnt="0"/>
      <dgm:spPr/>
    </dgm:pt>
    <dgm:pt modelId="{619BA57B-4256-4402-9537-64DFB9BBC7B1}" type="pres">
      <dgm:prSet presAssocID="{3D02AF21-A4C9-475D-983D-652A2500649B}" presName="hSp" presStyleCnt="0"/>
      <dgm:spPr/>
    </dgm:pt>
    <dgm:pt modelId="{65A74979-907A-42C2-AD8C-66C041DB18FF}" type="pres">
      <dgm:prSet presAssocID="{41D672BA-A028-4F21-B333-39B59A298DBB}" presName="rectComp" presStyleCnt="0"/>
      <dgm:spPr/>
    </dgm:pt>
    <dgm:pt modelId="{626C1EBD-00F3-4EF0-A61E-6B9B11E3B8AB}" type="pres">
      <dgm:prSet presAssocID="{41D672BA-A028-4F21-B333-39B59A298DBB}" presName="bgRect" presStyleLbl="bgShp" presStyleIdx="2" presStyleCnt="5"/>
      <dgm:spPr/>
      <dgm:t>
        <a:bodyPr/>
        <a:lstStyle/>
        <a:p>
          <a:endParaRPr lang="en-US"/>
        </a:p>
      </dgm:t>
    </dgm:pt>
    <dgm:pt modelId="{99923E23-69ED-45E1-BBE4-696F2F170579}" type="pres">
      <dgm:prSet presAssocID="{41D672BA-A028-4F21-B333-39B59A298DBB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E48C-2A25-4625-9EB3-8C197D4D9146}" type="pres">
      <dgm:prSet presAssocID="{41D672BA-A028-4F21-B333-39B59A298DBB}" presName="spComp" presStyleCnt="0"/>
      <dgm:spPr/>
    </dgm:pt>
    <dgm:pt modelId="{79D18F03-4E97-444A-ADD3-A3A8D41FA7AB}" type="pres">
      <dgm:prSet presAssocID="{41D672BA-A028-4F21-B333-39B59A298DBB}" presName="hSp" presStyleCnt="0"/>
      <dgm:spPr/>
    </dgm:pt>
    <dgm:pt modelId="{4687B35D-62D1-4017-8323-67B4CB9F61B8}" type="pres">
      <dgm:prSet presAssocID="{07A62DD5-DEA2-483C-A892-96C00C737FBA}" presName="rectComp" presStyleCnt="0"/>
      <dgm:spPr/>
    </dgm:pt>
    <dgm:pt modelId="{6AC56556-8368-4903-BC0E-4F6CBBCF053A}" type="pres">
      <dgm:prSet presAssocID="{07A62DD5-DEA2-483C-A892-96C00C737FBA}" presName="bgRect" presStyleLbl="bgShp" presStyleIdx="3" presStyleCnt="5"/>
      <dgm:spPr/>
      <dgm:t>
        <a:bodyPr/>
        <a:lstStyle/>
        <a:p>
          <a:endParaRPr lang="en-US"/>
        </a:p>
      </dgm:t>
    </dgm:pt>
    <dgm:pt modelId="{B8B4F77C-1B6D-4BFF-9A87-B27ABF25ACED}" type="pres">
      <dgm:prSet presAssocID="{07A62DD5-DEA2-483C-A892-96C00C737FBA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9AB92-D99B-4EF6-BA56-75D1662D242A}" type="pres">
      <dgm:prSet presAssocID="{07A62DD5-DEA2-483C-A892-96C00C737FBA}" presName="spComp" presStyleCnt="0"/>
      <dgm:spPr/>
    </dgm:pt>
    <dgm:pt modelId="{39641CB2-2117-424B-BC26-CD2A2E195DCC}" type="pres">
      <dgm:prSet presAssocID="{07A62DD5-DEA2-483C-A892-96C00C737FBA}" presName="hSp" presStyleCnt="0"/>
      <dgm:spPr/>
    </dgm:pt>
    <dgm:pt modelId="{061451B3-3D75-4269-B7DB-DA28D9300F49}" type="pres">
      <dgm:prSet presAssocID="{7834B861-A087-47BB-BBBC-65BA175C7835}" presName="rectComp" presStyleCnt="0"/>
      <dgm:spPr/>
    </dgm:pt>
    <dgm:pt modelId="{1838C9BB-060F-4B9F-8DD7-45F28FC4E293}" type="pres">
      <dgm:prSet presAssocID="{7834B861-A087-47BB-BBBC-65BA175C7835}" presName="bgRect" presStyleLbl="bgShp" presStyleIdx="4" presStyleCnt="5"/>
      <dgm:spPr/>
      <dgm:t>
        <a:bodyPr/>
        <a:lstStyle/>
        <a:p>
          <a:endParaRPr lang="en-US"/>
        </a:p>
      </dgm:t>
    </dgm:pt>
    <dgm:pt modelId="{4B13F10F-BC66-4B11-8803-C4AD232DED7F}" type="pres">
      <dgm:prSet presAssocID="{7834B861-A087-47BB-BBBC-65BA175C7835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EB761-3B8F-4946-A6C7-F7683FB48441}" type="presOf" srcId="{5F8BA5B6-A0FC-4E95-AA0E-7A970892ADC8}" destId="{7B822223-4FD0-4D13-9316-97E121718287}" srcOrd="1" destOrd="0" presId="urn:microsoft.com/office/officeart/2005/8/layout/hierarchy5"/>
    <dgm:cxn modelId="{DE91E85F-7EEB-4BA5-B5AA-429570AECD6C}" type="presOf" srcId="{95F2FF84-D28D-407B-B8FE-2B372DF9BA0B}" destId="{EA81110D-DF21-4D75-B998-280031555119}" srcOrd="0" destOrd="0" presId="urn:microsoft.com/office/officeart/2005/8/layout/hierarchy5"/>
    <dgm:cxn modelId="{D06C2223-3F80-45A6-8D1C-30B3BF7E7E80}" type="presOf" srcId="{9682CD7E-E678-44BD-9EBA-E4B8EFCC0DA8}" destId="{4B600412-712E-4383-997C-706DB44D18A6}" srcOrd="0" destOrd="0" presId="urn:microsoft.com/office/officeart/2005/8/layout/hierarchy5"/>
    <dgm:cxn modelId="{28FAA116-02F8-4592-93E7-07107B073EF0}" srcId="{1CD9DD62-71D1-4AB4-9004-F666B647DCD2}" destId="{07A62DD5-DEA2-483C-A892-96C00C737FBA}" srcOrd="4" destOrd="0" parTransId="{6352F050-3A6F-4BC9-98C5-57C244C50A4C}" sibTransId="{14616CE9-EFC3-48A8-8C58-2184370289B7}"/>
    <dgm:cxn modelId="{5C0F6086-2E50-4F13-9F5F-B97D1BF4FEDD}" srcId="{DA6FA8C2-A357-4386-BF3C-EC6C7ED88816}" destId="{2156149C-D277-4817-9274-0223F9EC0341}" srcOrd="1" destOrd="0" parTransId="{91D44572-66D0-4F1C-B83C-19F5E3B96CD1}" sibTransId="{06FB15C4-2BB1-44E1-BDAB-C99173B7B556}"/>
    <dgm:cxn modelId="{809024B3-535D-4AD3-BCF4-C307AD562A01}" type="presOf" srcId="{F17D0DD2-BF6D-4CBD-A713-53D9A18B0296}" destId="{D92946F3-3C10-44A8-8B33-4422A6016779}" srcOrd="0" destOrd="0" presId="urn:microsoft.com/office/officeart/2005/8/layout/hierarchy5"/>
    <dgm:cxn modelId="{EC35812E-7C36-4653-868B-AEB05A7F82E0}" type="presOf" srcId="{95F2FF84-D28D-407B-B8FE-2B372DF9BA0B}" destId="{3DDC2BFA-D029-4FC9-9AF9-77E14E16B3E5}" srcOrd="1" destOrd="0" presId="urn:microsoft.com/office/officeart/2005/8/layout/hierarchy5"/>
    <dgm:cxn modelId="{570815A3-3C18-4050-8603-C308A7D544DD}" type="presOf" srcId="{DC2CBB48-DF3A-4C5E-BDF6-ABC816F5C797}" destId="{73DD586C-FC46-4E6F-81D5-8ECB45DE8E57}" srcOrd="1" destOrd="0" presId="urn:microsoft.com/office/officeart/2005/8/layout/hierarchy5"/>
    <dgm:cxn modelId="{499628AD-21B8-496B-B479-5567619496B5}" srcId="{CE6C6459-7675-4D52-9520-93731C259E25}" destId="{A5F1D9FE-94AE-4D9D-8104-127130754F38}" srcOrd="0" destOrd="0" parTransId="{AAA0BB42-E0CA-4855-A47A-DAD9CD3E6AC7}" sibTransId="{68B45EC6-D31D-4F3B-92F8-2C575F12BC24}"/>
    <dgm:cxn modelId="{215755E8-5202-42D8-BBD5-BF8CF4CFBD0C}" type="presOf" srcId="{3703CCF6-A05B-4A59-8A37-C9334B8CE4EA}" destId="{2CB77F7F-41D2-414F-BFAD-9CE9D858E357}" srcOrd="0" destOrd="0" presId="urn:microsoft.com/office/officeart/2005/8/layout/hierarchy5"/>
    <dgm:cxn modelId="{54764657-162F-4EF3-BC92-55B34F61D3B8}" type="presOf" srcId="{E10EE0F9-B5B9-4DEE-812B-2DBDC2ACA83A}" destId="{F9452968-5195-4D30-A832-7742F8DB07AE}" srcOrd="1" destOrd="0" presId="urn:microsoft.com/office/officeart/2005/8/layout/hierarchy5"/>
    <dgm:cxn modelId="{54995DFB-E48B-4A34-890E-C9EEF671B795}" type="presOf" srcId="{F426891C-863F-4A09-A7E9-FC50DCF1E151}" destId="{F8E7612B-DC34-4E03-96F7-7220E78E762A}" srcOrd="0" destOrd="0" presId="urn:microsoft.com/office/officeart/2005/8/layout/hierarchy5"/>
    <dgm:cxn modelId="{7DE82AA1-31D1-402F-B301-20E761C8C96B}" type="presOf" srcId="{E10EE0F9-B5B9-4DEE-812B-2DBDC2ACA83A}" destId="{DA5E3BEE-FFBB-4462-BCA2-B5CD6BEA797F}" srcOrd="0" destOrd="0" presId="urn:microsoft.com/office/officeart/2005/8/layout/hierarchy5"/>
    <dgm:cxn modelId="{5EC236DF-CD44-4AFE-8618-A0D0D075FC0A}" srcId="{D0B55527-58A5-453A-AAC9-E7454914D72A}" destId="{2D4BCDE3-0492-4071-8698-EF997550D916}" srcOrd="1" destOrd="0" parTransId="{44771617-08EA-4EA7-B21B-5B248CEE262C}" sibTransId="{3D52BD8D-F3EF-481B-B492-BD4D5F5D4726}"/>
    <dgm:cxn modelId="{37ABACD5-7AA5-4BAD-8A56-93C12008B453}" type="presOf" srcId="{D0B55527-58A5-453A-AAC9-E7454914D72A}" destId="{DAA02A32-98C7-4F72-8293-DB1D1E82BBF2}" srcOrd="0" destOrd="0" presId="urn:microsoft.com/office/officeart/2005/8/layout/hierarchy5"/>
    <dgm:cxn modelId="{30FA8037-3E40-469C-94EB-E1062C27ECEE}" type="presOf" srcId="{CE6C6459-7675-4D52-9520-93731C259E25}" destId="{60DED693-263F-4E40-9025-DEEE2B4072C5}" srcOrd="0" destOrd="0" presId="urn:microsoft.com/office/officeart/2005/8/layout/hierarchy5"/>
    <dgm:cxn modelId="{C18CF4EF-1B13-49A9-988F-3241EE6AA144}" type="presOf" srcId="{E9B644CD-0AD6-4B2F-AE23-8D44A0D9533C}" destId="{9AF4B254-F425-4BA4-89A6-37C9E0B347F8}" srcOrd="0" destOrd="0" presId="urn:microsoft.com/office/officeart/2005/8/layout/hierarchy5"/>
    <dgm:cxn modelId="{1ECB6473-C7B9-4DDB-8E6D-FF67F7A89881}" type="presOf" srcId="{FFDBC1C7-A7C8-4E99-A5A3-8B54E332C334}" destId="{FF361F37-CE33-40F3-B237-A7D24026C6E6}" srcOrd="1" destOrd="0" presId="urn:microsoft.com/office/officeart/2005/8/layout/hierarchy5"/>
    <dgm:cxn modelId="{FA90D049-7912-40BC-8079-9DC1311F5CBB}" srcId="{DA6FA8C2-A357-4386-BF3C-EC6C7ED88816}" destId="{07FAF939-5C4F-416F-85AB-52C73C46EA08}" srcOrd="0" destOrd="0" parTransId="{1EDF341C-890A-47D0-904A-D3359101FE57}" sibTransId="{3EE00E86-F56F-44B3-930E-6636AA61935A}"/>
    <dgm:cxn modelId="{6EC0E6BF-3CC9-44AA-B34C-062767EE3379}" srcId="{2D4BCDE3-0492-4071-8698-EF997550D916}" destId="{1834AC4E-85AB-49FF-B573-A4707299E0E7}" srcOrd="1" destOrd="0" parTransId="{D743D934-A151-4033-85EE-03A8AD73236D}" sibTransId="{52C0C978-BDE3-4465-9909-1AA5689BA8BD}"/>
    <dgm:cxn modelId="{8A59AB2F-5C58-45D9-B519-223065BC0923}" type="presOf" srcId="{B6E81698-9A9A-4953-8EB0-57FCFFD6CBBB}" destId="{94C0F8F5-DDCF-4708-B2E0-BF92442436E9}" srcOrd="0" destOrd="0" presId="urn:microsoft.com/office/officeart/2005/8/layout/hierarchy5"/>
    <dgm:cxn modelId="{42AEAD66-8657-44B3-8846-FF871ABA5A72}" srcId="{FD200CDD-3708-42B4-9412-BC6BC10F780F}" destId="{B6E81698-9A9A-4953-8EB0-57FCFFD6CBBB}" srcOrd="0" destOrd="0" parTransId="{F7F9063E-316E-4ACB-A092-745B51571572}" sibTransId="{605FFBE0-350A-415F-A827-12966FD05AAA}"/>
    <dgm:cxn modelId="{018FB897-4991-44A0-A22A-BAD65C42FC2E}" type="presOf" srcId="{908F626F-B516-4EEB-8541-81A1D2E50FE0}" destId="{83223A45-16DF-4293-BF3B-1A601CD6136D}" srcOrd="0" destOrd="0" presId="urn:microsoft.com/office/officeart/2005/8/layout/hierarchy5"/>
    <dgm:cxn modelId="{EC7EA44F-608E-459F-91E5-ED286C4694C2}" type="presOf" srcId="{FFDBC1C7-A7C8-4E99-A5A3-8B54E332C334}" destId="{447F965F-96E9-40DC-834F-E91AA721F862}" srcOrd="0" destOrd="0" presId="urn:microsoft.com/office/officeart/2005/8/layout/hierarchy5"/>
    <dgm:cxn modelId="{2C8A3634-FF1A-4310-BC8B-B04BD133DDC0}" srcId="{1CD9DD62-71D1-4AB4-9004-F666B647DCD2}" destId="{0D687C51-502C-48CF-8DFA-4574BB7E0BDC}" srcOrd="0" destOrd="0" parTransId="{7CD96048-F7A9-42F8-86BB-AA5C34D2A0E6}" sibTransId="{48CB004E-CBED-4B23-90C1-9EA127C2BC69}"/>
    <dgm:cxn modelId="{E758901D-BF17-49B8-AC86-C5593C2C92D5}" srcId="{F17D0DD2-BF6D-4CBD-A713-53D9A18B0296}" destId="{FD200CDD-3708-42B4-9412-BC6BC10F780F}" srcOrd="1" destOrd="0" parTransId="{6B6BB9DE-F38D-4E54-9E28-CC69F328C37F}" sibTransId="{BB18BA1B-86D6-4A40-A019-E9B2EFA521D1}"/>
    <dgm:cxn modelId="{21F0DC6A-8B30-4E83-8168-A06A2F0B243A}" srcId="{1CD9DD62-71D1-4AB4-9004-F666B647DCD2}" destId="{7834B861-A087-47BB-BBBC-65BA175C7835}" srcOrd="5" destOrd="0" parTransId="{7E251BF3-1E0A-4EB0-92F1-0328E594CAF7}" sibTransId="{81A6E98E-5065-47C8-A92F-D9ADE1390B73}"/>
    <dgm:cxn modelId="{FE6687A7-8731-4B45-AE3F-3E116274DF52}" type="presOf" srcId="{A3DB99DA-5742-4A54-9A93-4DE079D5FBA8}" destId="{491E9DA6-DF96-4E0F-A533-FF77FC9B1ED6}" srcOrd="0" destOrd="0" presId="urn:microsoft.com/office/officeart/2005/8/layout/hierarchy5"/>
    <dgm:cxn modelId="{CB49E4D0-4EBD-4BE1-99C4-568FAFF875A2}" type="presOf" srcId="{A3DB99DA-5742-4A54-9A93-4DE079D5FBA8}" destId="{CA7DA830-ECD6-4150-BA97-1ED71F584FAC}" srcOrd="1" destOrd="0" presId="urn:microsoft.com/office/officeart/2005/8/layout/hierarchy5"/>
    <dgm:cxn modelId="{A2411785-28C5-40AC-83A3-B196AE46A490}" type="presOf" srcId="{D743D934-A151-4033-85EE-03A8AD73236D}" destId="{6F611C5A-9069-4296-9DBE-6EFF5A7CB28F}" srcOrd="1" destOrd="0" presId="urn:microsoft.com/office/officeart/2005/8/layout/hierarchy5"/>
    <dgm:cxn modelId="{792A95BF-B138-42D8-8B71-8001D679AC7D}" type="presOf" srcId="{5DF021A5-51AC-4009-942E-DDDC0FEE0D9C}" destId="{A9BDF05C-259A-439E-A67A-BADD22FCFC0A}" srcOrd="1" destOrd="0" presId="urn:microsoft.com/office/officeart/2005/8/layout/hierarchy5"/>
    <dgm:cxn modelId="{54474368-6DC0-4569-B719-E6153ADB7AED}" type="presOf" srcId="{9682CD7E-E678-44BD-9EBA-E4B8EFCC0DA8}" destId="{3BB25170-7867-49C5-96A3-2C6046FBCACA}" srcOrd="1" destOrd="0" presId="urn:microsoft.com/office/officeart/2005/8/layout/hierarchy5"/>
    <dgm:cxn modelId="{3A1D86C2-7C2C-410C-8FA1-CA743D4ECEB6}" type="presOf" srcId="{07A62DD5-DEA2-483C-A892-96C00C737FBA}" destId="{6AC56556-8368-4903-BC0E-4F6CBBCF053A}" srcOrd="0" destOrd="0" presId="urn:microsoft.com/office/officeart/2005/8/layout/hierarchy5"/>
    <dgm:cxn modelId="{6290C773-81F5-4171-9C80-E6B5497B44F8}" type="presOf" srcId="{21018797-09B0-43BC-990E-D2C4363A13E3}" destId="{EC4146AA-9375-444B-9B4A-A54C2C08C7E2}" srcOrd="0" destOrd="0" presId="urn:microsoft.com/office/officeart/2005/8/layout/hierarchy5"/>
    <dgm:cxn modelId="{C4E80C13-1F0E-4C0E-B9F7-77AB9D420873}" type="presOf" srcId="{5DF021A5-51AC-4009-942E-DDDC0FEE0D9C}" destId="{17839822-E48C-4AB1-8DFC-FB7798F4D700}" srcOrd="0" destOrd="0" presId="urn:microsoft.com/office/officeart/2005/8/layout/hierarchy5"/>
    <dgm:cxn modelId="{FBF608B6-2682-4FE6-816B-52FA28965180}" type="presOf" srcId="{2156149C-D277-4817-9274-0223F9EC0341}" destId="{7C43E7D1-713D-4DB7-B285-53D222D0F7E4}" srcOrd="0" destOrd="0" presId="urn:microsoft.com/office/officeart/2005/8/layout/hierarchy5"/>
    <dgm:cxn modelId="{A1FCEC67-EF8A-4B52-BF05-F19F1972E403}" type="presOf" srcId="{0D687C51-502C-48CF-8DFA-4574BB7E0BDC}" destId="{D2D24B57-3EB3-47CA-886C-D78BDDBD6616}" srcOrd="0" destOrd="0" presId="urn:microsoft.com/office/officeart/2005/8/layout/hierarchy5"/>
    <dgm:cxn modelId="{87EAFED4-B84D-4A33-9C94-405EE12D71AA}" type="presOf" srcId="{7834B861-A087-47BB-BBBC-65BA175C7835}" destId="{1838C9BB-060F-4B9F-8DD7-45F28FC4E293}" srcOrd="0" destOrd="0" presId="urn:microsoft.com/office/officeart/2005/8/layout/hierarchy5"/>
    <dgm:cxn modelId="{6CC5FA23-222F-4A9C-98DE-9A7AD6638017}" srcId="{0D687C51-502C-48CF-8DFA-4574BB7E0BDC}" destId="{7D08F0DB-94FA-4A95-AE75-B80FC8240301}" srcOrd="1" destOrd="0" parTransId="{B8BCA234-7558-4285-98DC-27C0A68632A0}" sibTransId="{0619CD34-9891-43E8-ACC7-DBF7BDAF7B10}"/>
    <dgm:cxn modelId="{CDD9A9E3-F3D3-45DF-81F0-D1F8D698D49E}" srcId="{0D687C51-502C-48CF-8DFA-4574BB7E0BDC}" destId="{CE6C6459-7675-4D52-9520-93731C259E25}" srcOrd="0" destOrd="0" parTransId="{0A702134-785B-48E8-A677-613364C9D50E}" sibTransId="{911388C6-FDA5-42ED-9958-30BA17734BE3}"/>
    <dgm:cxn modelId="{984FF9E0-07D8-4B3A-B039-266DEF3F4A2C}" type="presOf" srcId="{3AA4DD33-29A4-49A2-B812-06861A367F30}" destId="{F55CDB21-B25A-44E2-AC27-A62E893257EA}" srcOrd="0" destOrd="0" presId="urn:microsoft.com/office/officeart/2005/8/layout/hierarchy5"/>
    <dgm:cxn modelId="{47FC4AFB-4EB1-41CF-9F90-14B6397AD838}" type="presOf" srcId="{7834B861-A087-47BB-BBBC-65BA175C7835}" destId="{4B13F10F-BC66-4B11-8803-C4AD232DED7F}" srcOrd="1" destOrd="0" presId="urn:microsoft.com/office/officeart/2005/8/layout/hierarchy5"/>
    <dgm:cxn modelId="{63B6E2B6-5CD4-458B-AF5B-113F9CEDE4C1}" type="presOf" srcId="{DA6FA8C2-A357-4386-BF3C-EC6C7ED88816}" destId="{FA718ACE-803C-43D0-A3FF-A49775772DF0}" srcOrd="0" destOrd="0" presId="urn:microsoft.com/office/officeart/2005/8/layout/hierarchy5"/>
    <dgm:cxn modelId="{EF365414-ED4F-4ABA-8D88-57D6663C2800}" type="presOf" srcId="{6B6BB9DE-F38D-4E54-9E28-CC69F328C37F}" destId="{4BBC361B-46A0-4451-9EAF-CC8B52B275D1}" srcOrd="1" destOrd="0" presId="urn:microsoft.com/office/officeart/2005/8/layout/hierarchy5"/>
    <dgm:cxn modelId="{0CDC7DA6-5BE2-43D4-87F0-C41F5C22C6DD}" srcId="{1A1E021E-DEDB-4DC8-914D-3CC33BF64070}" destId="{908F626F-B516-4EEB-8541-81A1D2E50FE0}" srcOrd="1" destOrd="0" parTransId="{F6FB4C32-4A0B-4C24-BA0C-C1D83A64476F}" sibTransId="{1384C94D-8589-4D35-B651-3CC4E1B00111}"/>
    <dgm:cxn modelId="{84858702-D80E-4B81-AE4F-CAF550B3BF64}" type="presOf" srcId="{1EDF341C-890A-47D0-904A-D3359101FE57}" destId="{30B02AC4-22E2-4BFD-9FB9-3EAED9A765A5}" srcOrd="0" destOrd="0" presId="urn:microsoft.com/office/officeart/2005/8/layout/hierarchy5"/>
    <dgm:cxn modelId="{B8DBC284-431B-4A34-A763-3960B70F15A3}" type="presOf" srcId="{41D672BA-A028-4F21-B333-39B59A298DBB}" destId="{626C1EBD-00F3-4EF0-A61E-6B9B11E3B8AB}" srcOrd="0" destOrd="0" presId="urn:microsoft.com/office/officeart/2005/8/layout/hierarchy5"/>
    <dgm:cxn modelId="{5FB0775D-F7CA-45D0-87F9-BCCBA4B0EDB8}" type="presOf" srcId="{34792C18-4B61-4DEA-BB2F-CD4D5C94BF59}" destId="{E7CD4DCE-4196-41DD-886C-7F2EEA6B02AF}" srcOrd="1" destOrd="0" presId="urn:microsoft.com/office/officeart/2005/8/layout/hierarchy5"/>
    <dgm:cxn modelId="{6DB4259C-4BDE-421E-AEE0-7FD81CAAA083}" type="presOf" srcId="{2609CAE7-1E9B-4EA8-9580-6C6B40609156}" destId="{F49D0E06-532E-4A38-B17D-AA9F46ABFD20}" srcOrd="0" destOrd="0" presId="urn:microsoft.com/office/officeart/2005/8/layout/hierarchy5"/>
    <dgm:cxn modelId="{28EDF33C-1D20-44E1-978E-0653A617C528}" srcId="{E9B644CD-0AD6-4B2F-AE23-8D44A0D9533C}" destId="{74B15A58-032C-46CF-B5FE-463EE477385D}" srcOrd="1" destOrd="0" parTransId="{95F2FF84-D28D-407B-B8FE-2B372DF9BA0B}" sibTransId="{A59CC78B-BFA7-484E-B62E-D7EEC8249C44}"/>
    <dgm:cxn modelId="{28E80D77-EAF1-4824-AB50-0BA7A0174F36}" srcId="{D0B55527-58A5-453A-AAC9-E7454914D72A}" destId="{3AA4DD33-29A4-49A2-B812-06861A367F30}" srcOrd="0" destOrd="0" parTransId="{3BEFD10E-3FC3-40B4-9F94-725C61E140A6}" sibTransId="{54873295-23A7-4CED-9DCB-18E65CD4BA37}"/>
    <dgm:cxn modelId="{62EC1894-5BB5-4DA7-AD2E-C7BBDFBE08E6}" srcId="{3AA4DD33-29A4-49A2-B812-06861A367F30}" destId="{F9140787-06FE-4EBE-A4EB-0CB65F2D6A1B}" srcOrd="0" destOrd="0" parTransId="{3703CCF6-A05B-4A59-8A37-C9334B8CE4EA}" sibTransId="{43268F99-0228-4D21-BD78-EB6538024EF8}"/>
    <dgm:cxn modelId="{66536165-5850-4A79-9D8B-BD52C0833C19}" type="presOf" srcId="{9427EDE2-FA6C-44D5-BE12-8F55AB4D4442}" destId="{01122377-BF51-432C-B5BD-D9659081A77A}" srcOrd="0" destOrd="0" presId="urn:microsoft.com/office/officeart/2005/8/layout/hierarchy5"/>
    <dgm:cxn modelId="{90318B68-7914-47B4-A766-45A73BD718AA}" srcId="{CE6C6459-7675-4D52-9520-93731C259E25}" destId="{D0B55527-58A5-453A-AAC9-E7454914D72A}" srcOrd="1" destOrd="0" parTransId="{E10EE0F9-B5B9-4DEE-812B-2DBDC2ACA83A}" sibTransId="{28EF489E-8100-4B50-B34B-FEDAB4431C82}"/>
    <dgm:cxn modelId="{3F34EA5F-7BED-4B1F-981E-51DC127E7D27}" type="presOf" srcId="{1EDF341C-890A-47D0-904A-D3359101FE57}" destId="{9B11BAB6-C5CF-4DE2-9660-1777DDC73FBC}" srcOrd="1" destOrd="0" presId="urn:microsoft.com/office/officeart/2005/8/layout/hierarchy5"/>
    <dgm:cxn modelId="{22334715-DBC6-4DFD-8958-141CCB34EFF6}" type="presOf" srcId="{07A62DD5-DEA2-483C-A892-96C00C737FBA}" destId="{B8B4F77C-1B6D-4BFF-9A87-B27ABF25ACED}" srcOrd="1" destOrd="0" presId="urn:microsoft.com/office/officeart/2005/8/layout/hierarchy5"/>
    <dgm:cxn modelId="{19528FD5-9E97-4FCB-A66A-C7D3219B9017}" type="presOf" srcId="{D743D934-A151-4033-85EE-03A8AD73236D}" destId="{86B6B845-5675-4A08-81FA-73B842A94138}" srcOrd="0" destOrd="0" presId="urn:microsoft.com/office/officeart/2005/8/layout/hierarchy5"/>
    <dgm:cxn modelId="{6095F952-3862-4FF5-A114-D04904E6AA8B}" type="presOf" srcId="{F7F9063E-316E-4ACB-A092-745B51571572}" destId="{B49DCFD5-3E99-4135-A8FF-952B4708CF53}" srcOrd="0" destOrd="0" presId="urn:microsoft.com/office/officeart/2005/8/layout/hierarchy5"/>
    <dgm:cxn modelId="{363CA59A-FF57-4378-ABC0-95E15810D0FC}" srcId="{1CD9DD62-71D1-4AB4-9004-F666B647DCD2}" destId="{3D02AF21-A4C9-475D-983D-652A2500649B}" srcOrd="2" destOrd="0" parTransId="{5C925451-C102-44A7-A6FE-CEF1952E591B}" sibTransId="{C5007346-C7F7-415D-9987-87B2FFA7F1F1}"/>
    <dgm:cxn modelId="{9FA1F8C5-957C-417F-A7C0-EF0B4C98E228}" srcId="{F426891C-863F-4A09-A7E9-FC50DCF1E151}" destId="{545E3727-7DFE-429D-814A-6CF01E080B31}" srcOrd="1" destOrd="0" parTransId="{34792C18-4B61-4DEA-BB2F-CD4D5C94BF59}" sibTransId="{3A5CE702-E999-4278-A7C8-FDCB1CF46B46}"/>
    <dgm:cxn modelId="{E4A32504-9155-4364-878C-B7BAD783F631}" type="presOf" srcId="{3D02AF21-A4C9-475D-983D-652A2500649B}" destId="{C720D4D6-A118-4D38-9C85-955D2FD4D117}" srcOrd="1" destOrd="0" presId="urn:microsoft.com/office/officeart/2005/8/layout/hierarchy5"/>
    <dgm:cxn modelId="{0E798F92-F32A-4650-BBB3-00EFFF4555AA}" type="presOf" srcId="{58F416B4-4AFA-4C6A-9B3B-A1FF9F489D17}" destId="{E307016A-E994-4E84-987B-8E3D6D020213}" srcOrd="0" destOrd="0" presId="urn:microsoft.com/office/officeart/2005/8/layout/hierarchy5"/>
    <dgm:cxn modelId="{7967874C-5385-4E61-82CE-C63185D5A50C}" type="presOf" srcId="{81B61790-51E0-4BE6-82A9-4D5328232DF4}" destId="{9B3B63D5-9C25-4694-A396-678698445052}" srcOrd="0" destOrd="0" presId="urn:microsoft.com/office/officeart/2005/8/layout/hierarchy5"/>
    <dgm:cxn modelId="{1F4492B5-C972-4B59-9320-0637734B6297}" type="presOf" srcId="{1CD9DD62-71D1-4AB4-9004-F666B647DCD2}" destId="{94863F81-6F51-415B-BE40-8777D7E91B03}" srcOrd="0" destOrd="0" presId="urn:microsoft.com/office/officeart/2005/8/layout/hierarchy5"/>
    <dgm:cxn modelId="{B59D9290-D5DE-464F-8081-6F55631C7E13}" type="presOf" srcId="{B5DEF538-F16F-487A-9CF1-DF79331A26C1}" destId="{BC4C10C4-2D8D-4F72-A93B-E53674A7FAA1}" srcOrd="1" destOrd="0" presId="urn:microsoft.com/office/officeart/2005/8/layout/hierarchy5"/>
    <dgm:cxn modelId="{DE44CE27-CC1D-4802-A31C-349D1C5986DC}" srcId="{3AA4DD33-29A4-49A2-B812-06861A367F30}" destId="{C6751658-C61A-4CFD-8EFE-23D6286459AC}" srcOrd="1" destOrd="0" parTransId="{9427EDE2-FA6C-44D5-BE12-8F55AB4D4442}" sibTransId="{2DFD55CC-C3A5-4A5A-AC56-0663C310FBCC}"/>
    <dgm:cxn modelId="{9674C647-4703-4D23-BF09-D1D0C3EEDF20}" srcId="{1F3ABAE5-FE40-4625-B826-2497EF69ACB0}" destId="{E9B644CD-0AD6-4B2F-AE23-8D44A0D9533C}" srcOrd="1" destOrd="0" parTransId="{A3DB99DA-5742-4A54-9A93-4DE079D5FBA8}" sibTransId="{28874741-DC46-4A04-9A96-DBDC920255E2}"/>
    <dgm:cxn modelId="{89C8FEE6-D342-4DA8-8E4A-F6EF2F1AEA4C}" type="presOf" srcId="{44771617-08EA-4EA7-B21B-5B248CEE262C}" destId="{81FE9397-CF0F-438B-87BA-0C1AA4CBD002}" srcOrd="1" destOrd="0" presId="urn:microsoft.com/office/officeart/2005/8/layout/hierarchy5"/>
    <dgm:cxn modelId="{DEAC65B4-B722-401F-AA2F-F065B3B615F1}" type="presOf" srcId="{32B53F96-582F-49BE-A2E1-81FCE3D8DEDC}" destId="{1CEED02B-3985-45DB-A3AA-5129BDAA9D03}" srcOrd="0" destOrd="0" presId="urn:microsoft.com/office/officeart/2005/8/layout/hierarchy5"/>
    <dgm:cxn modelId="{F9C3A461-A3A7-43EF-81B6-E29D86184184}" type="presOf" srcId="{3D02AF21-A4C9-475D-983D-652A2500649B}" destId="{FA248D77-6A15-4299-8DE4-3B766CF2728C}" srcOrd="0" destOrd="0" presId="urn:microsoft.com/office/officeart/2005/8/layout/hierarchy5"/>
    <dgm:cxn modelId="{450810F9-5BCD-429D-AD50-2FD3177BF64B}" type="presOf" srcId="{AAA0BB42-E0CA-4855-A47A-DAD9CD3E6AC7}" destId="{1F97F4B3-4707-447E-92A7-16B79223936D}" srcOrd="1" destOrd="0" presId="urn:microsoft.com/office/officeart/2005/8/layout/hierarchy5"/>
    <dgm:cxn modelId="{5493DA63-1E41-40E4-B500-3C3D3E237E5F}" type="presOf" srcId="{0907BA1B-8C2C-46B2-8919-9D01FC1B262B}" destId="{51C38623-ECAC-43E7-87A7-872FA8331AB6}" srcOrd="0" destOrd="0" presId="urn:microsoft.com/office/officeart/2005/8/layout/hierarchy5"/>
    <dgm:cxn modelId="{255D30BC-FC84-48DC-93A2-370D6F2292DE}" type="presOf" srcId="{AA6E28E9-08E4-4159-B4FD-19CE09705769}" destId="{D515642A-D0FF-484D-B2AC-2A387BF0D6BB}" srcOrd="1" destOrd="0" presId="urn:microsoft.com/office/officeart/2005/8/layout/hierarchy5"/>
    <dgm:cxn modelId="{1212B0FE-83F6-4575-9835-7DC550197E40}" type="presOf" srcId="{74B15A58-032C-46CF-B5FE-463EE477385D}" destId="{28E57BF7-BA7E-4AFE-A671-CFC047D7FCC6}" srcOrd="0" destOrd="0" presId="urn:microsoft.com/office/officeart/2005/8/layout/hierarchy5"/>
    <dgm:cxn modelId="{C6EC146C-F697-48B2-9F82-2C4B3E09BBA8}" srcId="{730F001D-F4A5-4EB0-8D88-B5C40674D694}" destId="{2609CAE7-1E9B-4EA8-9580-6C6B40609156}" srcOrd="1" destOrd="0" parTransId="{5DF021A5-51AC-4009-942E-DDDC0FEE0D9C}" sibTransId="{AD7D27B4-DF1D-4788-B0A7-B13542262103}"/>
    <dgm:cxn modelId="{BF5182AA-5CEA-4EA9-88E4-B94574A7DD13}" type="presOf" srcId="{607BEA54-06A3-4744-8D8D-95019B9FFFE8}" destId="{575743D4-45E3-4259-B33C-B53FA5903ACF}" srcOrd="1" destOrd="0" presId="urn:microsoft.com/office/officeart/2005/8/layout/hierarchy5"/>
    <dgm:cxn modelId="{60B72EA9-E31D-4FB3-9DD3-B3522A0CF57D}" srcId="{1F3ABAE5-FE40-4625-B826-2497EF69ACB0}" destId="{F426891C-863F-4A09-A7E9-FC50DCF1E151}" srcOrd="0" destOrd="0" parTransId="{5170FC55-8CD2-4575-8664-FE1527F70A57}" sibTransId="{F5455AF1-9047-44FB-9955-03E6834F06D5}"/>
    <dgm:cxn modelId="{BAAA3875-DF6B-4866-9C6C-79E86F96B476}" type="presOf" srcId="{91D44572-66D0-4F1C-B83C-19F5E3B96CD1}" destId="{1831245D-153F-4759-9E75-ED192268B367}" srcOrd="0" destOrd="0" presId="urn:microsoft.com/office/officeart/2005/8/layout/hierarchy5"/>
    <dgm:cxn modelId="{273F63B2-8DE0-49D4-8497-2C2D234AB41E}" srcId="{1CD9DD62-71D1-4AB4-9004-F666B647DCD2}" destId="{41D672BA-A028-4F21-B333-39B59A298DBB}" srcOrd="3" destOrd="0" parTransId="{0E118067-7F21-4A41-BA06-2435888BEEEC}" sibTransId="{920E3749-EDE6-4714-BDF7-ECD1F33D7B66}"/>
    <dgm:cxn modelId="{2BE1B7C8-7C78-4DEA-ABF6-3718A117F6A8}" type="presOf" srcId="{730F001D-F4A5-4EB0-8D88-B5C40674D694}" destId="{9723A4E8-C293-44A7-8D1D-72F3C79538E8}" srcOrd="0" destOrd="0" presId="urn:microsoft.com/office/officeart/2005/8/layout/hierarchy5"/>
    <dgm:cxn modelId="{FFCC0547-4154-43BC-8BFB-A7F45A629EDF}" type="presOf" srcId="{91D44572-66D0-4F1C-B83C-19F5E3B96CD1}" destId="{A46AD2AE-069B-49D6-95A1-82BE1C0C859C}" srcOrd="1" destOrd="0" presId="urn:microsoft.com/office/officeart/2005/8/layout/hierarchy5"/>
    <dgm:cxn modelId="{B4BCB597-FC7C-41BF-8B88-1C88AB397C01}" type="presOf" srcId="{41D672BA-A028-4F21-B333-39B59A298DBB}" destId="{99923E23-69ED-45E1-BBE4-696F2F170579}" srcOrd="1" destOrd="0" presId="urn:microsoft.com/office/officeart/2005/8/layout/hierarchy5"/>
    <dgm:cxn modelId="{CD6B908D-8CE4-4195-AD65-681787919286}" type="presOf" srcId="{607BEA54-06A3-4744-8D8D-95019B9FFFE8}" destId="{F3C23DF2-4442-4108-A920-CA0358091E48}" srcOrd="0" destOrd="0" presId="urn:microsoft.com/office/officeart/2005/8/layout/hierarchy5"/>
    <dgm:cxn modelId="{67A6341B-80C3-4082-ACA0-0C878EE9DF50}" type="presOf" srcId="{1A1E021E-DEDB-4DC8-914D-3CC33BF64070}" destId="{05EE9D51-936F-4809-8516-A05D1D6DB641}" srcOrd="0" destOrd="0" presId="urn:microsoft.com/office/officeart/2005/8/layout/hierarchy5"/>
    <dgm:cxn modelId="{6B9CB254-5B49-4F46-922D-8CD0A2020AE2}" type="presOf" srcId="{DC2CBB48-DF3A-4C5E-BDF6-ABC816F5C797}" destId="{0ED429C1-77E8-4FA4-A21E-DF5C246FD072}" srcOrd="0" destOrd="0" presId="urn:microsoft.com/office/officeart/2005/8/layout/hierarchy5"/>
    <dgm:cxn modelId="{EA9D19E5-F19D-4AD9-8FBD-82930D2BF3DA}" type="presOf" srcId="{F6FB4C32-4A0B-4C24-BA0C-C1D83A64476F}" destId="{D1CFFA0A-5F83-4099-95F2-AC364D7F0D31}" srcOrd="0" destOrd="0" presId="urn:microsoft.com/office/officeart/2005/8/layout/hierarchy5"/>
    <dgm:cxn modelId="{09353899-B260-444B-9A13-4897C89D04C6}" srcId="{2D4BCDE3-0492-4071-8698-EF997550D916}" destId="{32B53F96-582F-49BE-A2E1-81FCE3D8DEDC}" srcOrd="0" destOrd="0" parTransId="{FFDBC1C7-A7C8-4E99-A5A3-8B54E332C334}" sibTransId="{D6912F17-8FE3-45FB-9E29-3AB56206B9E3}"/>
    <dgm:cxn modelId="{064DDFCA-79BD-4998-859E-95187A55724A}" type="presOf" srcId="{5170FC55-8CD2-4575-8664-FE1527F70A57}" destId="{AFB25989-E67A-44A6-AFF4-E96E26E3C9DD}" srcOrd="1" destOrd="0" presId="urn:microsoft.com/office/officeart/2005/8/layout/hierarchy5"/>
    <dgm:cxn modelId="{98BA1A96-BCD3-4011-914C-4B7F19DC3961}" type="presOf" srcId="{3BEFD10E-3FC3-40B4-9F94-725C61E140A6}" destId="{6159F236-2F76-41A9-A23B-BEBDBBBCB53B}" srcOrd="0" destOrd="0" presId="urn:microsoft.com/office/officeart/2005/8/layout/hierarchy5"/>
    <dgm:cxn modelId="{FF46CC2F-52F3-43C2-B536-9226A94E7954}" type="presOf" srcId="{F7F9063E-316E-4ACB-A092-745B51571572}" destId="{B2B7C2BE-DB6B-4286-9AF2-0464FB7146DD}" srcOrd="1" destOrd="0" presId="urn:microsoft.com/office/officeart/2005/8/layout/hierarchy5"/>
    <dgm:cxn modelId="{D9E25721-1AFB-46F1-9DEB-8CF969B0F007}" type="presOf" srcId="{0A702134-785B-48E8-A677-613364C9D50E}" destId="{FB4FC79E-E391-4D90-AB94-B0B9BDA3497A}" srcOrd="1" destOrd="0" presId="urn:microsoft.com/office/officeart/2005/8/layout/hierarchy5"/>
    <dgm:cxn modelId="{940AC9CD-D293-4280-87D7-DB4AA3752FBD}" type="presOf" srcId="{FD200CDD-3708-42B4-9412-BC6BC10F780F}" destId="{B2A9F8A5-DA6A-49A2-AC91-D8136DF75C35}" srcOrd="0" destOrd="0" presId="urn:microsoft.com/office/officeart/2005/8/layout/hierarchy5"/>
    <dgm:cxn modelId="{1FD4D801-BF94-4F01-9A70-5A157BCF2E84}" type="presOf" srcId="{F6FB4C32-4A0B-4C24-BA0C-C1D83A64476F}" destId="{028BD7EB-482E-4AFC-AA1C-726DCF0DE4C3}" srcOrd="1" destOrd="0" presId="urn:microsoft.com/office/officeart/2005/8/layout/hierarchy5"/>
    <dgm:cxn modelId="{4A0FBF2D-FDF5-40D5-B4AB-F47C4664B14C}" type="presOf" srcId="{34792C18-4B61-4DEA-BB2F-CD4D5C94BF59}" destId="{BCD01B47-E752-43DC-9204-4662C4A964FE}" srcOrd="0" destOrd="0" presId="urn:microsoft.com/office/officeart/2005/8/layout/hierarchy5"/>
    <dgm:cxn modelId="{695F59BA-CD9C-491A-9788-9594F6CAA788}" type="presOf" srcId="{C6751658-C61A-4CFD-8EFE-23D6286459AC}" destId="{552AC263-5454-4740-9492-B8399C4724E1}" srcOrd="0" destOrd="0" presId="urn:microsoft.com/office/officeart/2005/8/layout/hierarchy5"/>
    <dgm:cxn modelId="{540B4114-3592-4FFD-B577-F65160126E8E}" type="presOf" srcId="{A5F1D9FE-94AE-4D9D-8104-127130754F38}" destId="{3CE3DBC4-EE13-42D3-BCE6-C6B2F278F807}" srcOrd="0" destOrd="0" presId="urn:microsoft.com/office/officeart/2005/8/layout/hierarchy5"/>
    <dgm:cxn modelId="{2F11473F-056C-4DEC-B448-B1D67E65FF6B}" srcId="{A5F1D9FE-94AE-4D9D-8104-127130754F38}" destId="{730F001D-F4A5-4EB0-8D88-B5C40674D694}" srcOrd="1" destOrd="0" parTransId="{21018797-09B0-43BC-990E-D2C4363A13E3}" sibTransId="{B847B0FF-42AF-4282-99C4-FA18AC812828}"/>
    <dgm:cxn modelId="{E0BA3EDD-0CBA-46DE-A236-8322EAB1AEA0}" srcId="{730F001D-F4A5-4EB0-8D88-B5C40674D694}" destId="{77A54F8E-465A-4740-AB8E-FEB7A432FB77}" srcOrd="0" destOrd="0" parTransId="{9682CD7E-E678-44BD-9EBA-E4B8EFCC0DA8}" sibTransId="{9C54FE50-7582-4C66-8037-1767C1B32DB4}"/>
    <dgm:cxn modelId="{EFB99E9B-3FFE-406A-8763-9F39445C6D18}" srcId="{7D08F0DB-94FA-4A95-AE75-B80FC8240301}" destId="{F17D0DD2-BF6D-4CBD-A713-53D9A18B0296}" srcOrd="1" destOrd="0" parTransId="{64665E1A-AFF0-43DA-B18D-D3AF74A28B79}" sibTransId="{4450360C-C8D2-40C9-AA8D-B4D09051EAA6}"/>
    <dgm:cxn modelId="{DF5AFE07-59DE-4B58-92FE-2E78E143978F}" type="presOf" srcId="{64665E1A-AFF0-43DA-B18D-D3AF74A28B79}" destId="{A2854C72-DA8B-49A4-8120-CA3E12969429}" srcOrd="0" destOrd="0" presId="urn:microsoft.com/office/officeart/2005/8/layout/hierarchy5"/>
    <dgm:cxn modelId="{15754237-1BA8-49B8-A427-5453469D10E5}" type="presOf" srcId="{B8BCA234-7558-4285-98DC-27C0A68632A0}" destId="{E1F725A6-2EDB-4001-A75E-CEEE0AAC9B17}" srcOrd="1" destOrd="0" presId="urn:microsoft.com/office/officeart/2005/8/layout/hierarchy5"/>
    <dgm:cxn modelId="{95E03E6B-F1E8-4EC0-9CE0-9F08C25B446D}" type="presOf" srcId="{7D08F0DB-94FA-4A95-AE75-B80FC8240301}" destId="{229CD80C-330D-4DAC-A3C1-59B6C682DAE6}" srcOrd="0" destOrd="0" presId="urn:microsoft.com/office/officeart/2005/8/layout/hierarchy5"/>
    <dgm:cxn modelId="{637F21F0-6824-432B-BD76-169505A0F0E9}" type="presOf" srcId="{07FAF939-5C4F-416F-85AB-52C73C46EA08}" destId="{73814760-7A80-4BEE-8DB6-6EC494F8B42A}" srcOrd="0" destOrd="0" presId="urn:microsoft.com/office/officeart/2005/8/layout/hierarchy5"/>
    <dgm:cxn modelId="{A30E9E64-78F8-4802-BAB2-857D6265BFB7}" type="presOf" srcId="{0907BA1B-8C2C-46B2-8919-9D01FC1B262B}" destId="{520C6796-1E1A-460F-A9A0-68737CF1A106}" srcOrd="1" destOrd="0" presId="urn:microsoft.com/office/officeart/2005/8/layout/hierarchy5"/>
    <dgm:cxn modelId="{79A95EFD-E348-4F8D-91CE-48A3EC8924EB}" srcId="{7D08F0DB-94FA-4A95-AE75-B80FC8240301}" destId="{1F3ABAE5-FE40-4625-B826-2497EF69ACB0}" srcOrd="0" destOrd="0" parTransId="{607BEA54-06A3-4744-8D8D-95019B9FFFE8}" sibTransId="{DB4BC700-CFDF-4BC9-B327-37F470167C5B}"/>
    <dgm:cxn modelId="{F7C0BFAD-6588-4C79-82BB-21B8C70D362C}" srcId="{E9B644CD-0AD6-4B2F-AE23-8D44A0D9533C}" destId="{A502BECD-C25C-46DD-998E-BBE3539A2279}" srcOrd="0" destOrd="0" parTransId="{81B61790-51E0-4BE6-82A9-4D5328232DF4}" sibTransId="{CFB6DABA-84D7-4B30-AE33-C378927045CF}"/>
    <dgm:cxn modelId="{FFC0D9B8-0BD0-4CE7-8B7A-60560E3E4532}" type="presOf" srcId="{545E3727-7DFE-429D-814A-6CF01E080B31}" destId="{8FC05931-54A7-429E-A4A9-9A249A4A90D3}" srcOrd="0" destOrd="0" presId="urn:microsoft.com/office/officeart/2005/8/layout/hierarchy5"/>
    <dgm:cxn modelId="{2F75B1A4-37C5-4D51-90FC-C66D6CC68621}" type="presOf" srcId="{44771617-08EA-4EA7-B21B-5B248CEE262C}" destId="{B13B3C32-1189-418C-BC67-FD16797FA497}" srcOrd="0" destOrd="0" presId="urn:microsoft.com/office/officeart/2005/8/layout/hierarchy5"/>
    <dgm:cxn modelId="{07ADD566-1F38-428C-BCE3-7D4411D6BC15}" type="presOf" srcId="{77A54F8E-465A-4740-AB8E-FEB7A432FB77}" destId="{C53D64E5-754C-4B3E-96B6-051D1710BB21}" srcOrd="0" destOrd="0" presId="urn:microsoft.com/office/officeart/2005/8/layout/hierarchy5"/>
    <dgm:cxn modelId="{4BAD174D-D0EF-4AAD-9E82-483D00688906}" type="presOf" srcId="{5F8BA5B6-A0FC-4E95-AA0E-7A970892ADC8}" destId="{0A2EE00C-43D2-4C8E-95E3-84F11AA1CC90}" srcOrd="0" destOrd="0" presId="urn:microsoft.com/office/officeart/2005/8/layout/hierarchy5"/>
    <dgm:cxn modelId="{4338A8F5-1855-4967-9959-958B7C519A88}" type="presOf" srcId="{5170FC55-8CD2-4575-8664-FE1527F70A57}" destId="{C85981BA-B3EC-4E1E-B5CC-4C957248A8F4}" srcOrd="0" destOrd="0" presId="urn:microsoft.com/office/officeart/2005/8/layout/hierarchy5"/>
    <dgm:cxn modelId="{11DBCF88-A519-4C74-9EC2-4468386930C7}" srcId="{F426891C-863F-4A09-A7E9-FC50DCF1E151}" destId="{58F416B4-4AFA-4C6A-9B3B-A1FF9F489D17}" srcOrd="0" destOrd="0" parTransId="{B5DEF538-F16F-487A-9CF1-DF79331A26C1}" sibTransId="{579C376D-2ED9-4F11-9ECA-2B7BACA5A705}"/>
    <dgm:cxn modelId="{CCCAE1F5-AE8E-4690-8D31-2D20F9A2B3D6}" type="presOf" srcId="{F9140787-06FE-4EBE-A4EB-0CB65F2D6A1B}" destId="{D083E61F-555D-4A96-8A77-3691E3DAB520}" srcOrd="0" destOrd="0" presId="urn:microsoft.com/office/officeart/2005/8/layout/hierarchy5"/>
    <dgm:cxn modelId="{8F8F50EE-2A52-439F-939B-6A06C2C03A59}" type="presOf" srcId="{21018797-09B0-43BC-990E-D2C4363A13E3}" destId="{6BE3305E-F05E-4807-B948-D6048E81DFB0}" srcOrd="1" destOrd="0" presId="urn:microsoft.com/office/officeart/2005/8/layout/hierarchy5"/>
    <dgm:cxn modelId="{4A2F8508-D217-4F8C-9727-48CE45D3D3FA}" type="presOf" srcId="{3BEFD10E-3FC3-40B4-9F94-725C61E140A6}" destId="{5B3DBCAE-487B-45C9-B557-F679B80AC45A}" srcOrd="1" destOrd="0" presId="urn:microsoft.com/office/officeart/2005/8/layout/hierarchy5"/>
    <dgm:cxn modelId="{A4C581A1-919E-447B-9CBF-BAF2C105583C}" srcId="{A5F1D9FE-94AE-4D9D-8104-127130754F38}" destId="{DA6FA8C2-A357-4386-BF3C-EC6C7ED88816}" srcOrd="0" destOrd="0" parTransId="{AA6E28E9-08E4-4159-B4FD-19CE09705769}" sibTransId="{FBACBC3E-1C80-4F18-8487-9AA0FC70B6DA}"/>
    <dgm:cxn modelId="{E97CAE79-671C-4170-BA0F-C59D13CF649F}" type="presOf" srcId="{BC2138B6-2437-495E-8A8E-A6D94EFDEB17}" destId="{CD4E2D1D-2803-4866-8244-D42D0E2B7384}" srcOrd="1" destOrd="0" presId="urn:microsoft.com/office/officeart/2005/8/layout/hierarchy5"/>
    <dgm:cxn modelId="{B8E9F457-6037-427A-921C-CC0FBA18B822}" srcId="{1CD9DD62-71D1-4AB4-9004-F666B647DCD2}" destId="{DC2CBB48-DF3A-4C5E-BDF6-ABC816F5C797}" srcOrd="1" destOrd="0" parTransId="{669E2E36-BE92-4756-9E24-4489A1124CD0}" sibTransId="{59E3A54D-0285-43FC-AAC0-E6ECC30617B1}"/>
    <dgm:cxn modelId="{D91341EE-CC30-4A04-AF38-57F0A831EFC9}" srcId="{FD200CDD-3708-42B4-9412-BC6BC10F780F}" destId="{3F961278-F127-4801-B067-9BB9A29EA637}" srcOrd="1" destOrd="0" parTransId="{BC2138B6-2437-495E-8A8E-A6D94EFDEB17}" sibTransId="{96FCE7FB-CEB5-4B47-87DD-A90FD4FE9CB4}"/>
    <dgm:cxn modelId="{FEC7ADC7-D455-4A20-AE16-D16FA59241D9}" type="presOf" srcId="{BC2138B6-2437-495E-8A8E-A6D94EFDEB17}" destId="{B22F18DC-87CE-4AED-B450-0239C096CB00}" srcOrd="0" destOrd="0" presId="urn:microsoft.com/office/officeart/2005/8/layout/hierarchy5"/>
    <dgm:cxn modelId="{3EB96AFB-4BBB-4614-85D4-194BA61CFE88}" type="presOf" srcId="{9427EDE2-FA6C-44D5-BE12-8F55AB4D4442}" destId="{4E7BBCD9-5235-4E66-B597-B5B06CAB7928}" srcOrd="1" destOrd="0" presId="urn:microsoft.com/office/officeart/2005/8/layout/hierarchy5"/>
    <dgm:cxn modelId="{67AAC91D-372E-41B6-AE78-199F7972761C}" type="presOf" srcId="{AAA0BB42-E0CA-4855-A47A-DAD9CD3E6AC7}" destId="{9C27FF12-1874-4BFC-8976-392ECF8E121C}" srcOrd="0" destOrd="0" presId="urn:microsoft.com/office/officeart/2005/8/layout/hierarchy5"/>
    <dgm:cxn modelId="{D36D68F5-B3FC-4E02-8EB4-95F0269E16FA}" type="presOf" srcId="{A502BECD-C25C-46DD-998E-BBE3539A2279}" destId="{30D776E8-77C7-481D-8E73-51D329C63D57}" srcOrd="0" destOrd="0" presId="urn:microsoft.com/office/officeart/2005/8/layout/hierarchy5"/>
    <dgm:cxn modelId="{BDED1751-42B5-4CF1-ADFC-5905D151A9A6}" type="presOf" srcId="{3F961278-F127-4801-B067-9BB9A29EA637}" destId="{FE7F2866-325D-4B3E-967D-67B7E3E88C14}" srcOrd="0" destOrd="0" presId="urn:microsoft.com/office/officeart/2005/8/layout/hierarchy5"/>
    <dgm:cxn modelId="{4B380693-B4AF-48B7-8D30-CC5243ADC152}" type="presOf" srcId="{B8BCA234-7558-4285-98DC-27C0A68632A0}" destId="{D3D1D14B-DC9D-4496-8982-375857092585}" srcOrd="0" destOrd="0" presId="urn:microsoft.com/office/officeart/2005/8/layout/hierarchy5"/>
    <dgm:cxn modelId="{9D63E75B-AE28-4D1C-9E4F-B5A08E18E946}" type="presOf" srcId="{0A702134-785B-48E8-A677-613364C9D50E}" destId="{80B81E04-174D-45C2-86AF-F63D1F112A73}" srcOrd="0" destOrd="0" presId="urn:microsoft.com/office/officeart/2005/8/layout/hierarchy5"/>
    <dgm:cxn modelId="{44AFB108-F6F3-45BC-8F5E-E6BAF1CFF73B}" srcId="{1A1E021E-DEDB-4DC8-914D-3CC33BF64070}" destId="{2DB01136-9D02-44C3-8D30-151451BED77A}" srcOrd="0" destOrd="0" parTransId="{0907BA1B-8C2C-46B2-8919-9D01FC1B262B}" sibTransId="{528F1096-9DDD-4775-A3CF-FA1E95D167DA}"/>
    <dgm:cxn modelId="{4010B087-8DBC-4776-A6B7-87202ED533DE}" type="presOf" srcId="{1F3ABAE5-FE40-4625-B826-2497EF69ACB0}" destId="{DDB88BFF-D45A-4708-B1D6-9985179F7DBD}" srcOrd="0" destOrd="0" presId="urn:microsoft.com/office/officeart/2005/8/layout/hierarchy5"/>
    <dgm:cxn modelId="{9C1C473F-A36C-4689-B685-857169970B9A}" type="presOf" srcId="{B5DEF538-F16F-487A-9CF1-DF79331A26C1}" destId="{F5C90689-0D93-4983-824F-43F8C0C1014C}" srcOrd="0" destOrd="0" presId="urn:microsoft.com/office/officeart/2005/8/layout/hierarchy5"/>
    <dgm:cxn modelId="{BA02EFC0-5B96-4A6A-9645-8BADAB7DCE09}" type="presOf" srcId="{2DB01136-9D02-44C3-8D30-151451BED77A}" destId="{F3538FEE-6D80-44FB-A6F9-4CD03EA1E756}" srcOrd="0" destOrd="0" presId="urn:microsoft.com/office/officeart/2005/8/layout/hierarchy5"/>
    <dgm:cxn modelId="{6C653AA0-FEDC-4902-B0EC-648BAC65DEAD}" type="presOf" srcId="{64665E1A-AFF0-43DA-B18D-D3AF74A28B79}" destId="{8BFF3A73-F0C1-4E71-86E0-B4A468729C59}" srcOrd="1" destOrd="0" presId="urn:microsoft.com/office/officeart/2005/8/layout/hierarchy5"/>
    <dgm:cxn modelId="{BD8C6555-5FD0-4F9B-BD83-C672BC20DF75}" type="presOf" srcId="{3703CCF6-A05B-4A59-8A37-C9334B8CE4EA}" destId="{B8C2E5A0-CC61-472F-B45F-8E1C02483554}" srcOrd="1" destOrd="0" presId="urn:microsoft.com/office/officeart/2005/8/layout/hierarchy5"/>
    <dgm:cxn modelId="{923ABBAA-84C7-49E6-BDB4-01C61BC91387}" type="presOf" srcId="{1834AC4E-85AB-49FF-B573-A4707299E0E7}" destId="{99C06FA2-59E4-4652-9628-1AE4948833D7}" srcOrd="0" destOrd="0" presId="urn:microsoft.com/office/officeart/2005/8/layout/hierarchy5"/>
    <dgm:cxn modelId="{0D4A46F9-FA03-4043-AD14-81CC3DCABFE4}" type="presOf" srcId="{AA6E28E9-08E4-4159-B4FD-19CE09705769}" destId="{96F733B4-71CF-4F60-B4BF-457F41FD9E8A}" srcOrd="0" destOrd="0" presId="urn:microsoft.com/office/officeart/2005/8/layout/hierarchy5"/>
    <dgm:cxn modelId="{930F809C-586B-4A8A-9ED4-73BAF1C26049}" type="presOf" srcId="{6B6BB9DE-F38D-4E54-9E28-CC69F328C37F}" destId="{1B604072-CA25-4129-8EB6-D106EE75C333}" srcOrd="0" destOrd="0" presId="urn:microsoft.com/office/officeart/2005/8/layout/hierarchy5"/>
    <dgm:cxn modelId="{7F542CD7-FAA7-4710-930E-C58BF7601898}" type="presOf" srcId="{2D4BCDE3-0492-4071-8698-EF997550D916}" destId="{C08AD4DC-4EEE-4327-8D4E-4150C94BBD0E}" srcOrd="0" destOrd="0" presId="urn:microsoft.com/office/officeart/2005/8/layout/hierarchy5"/>
    <dgm:cxn modelId="{976FB3F1-6C80-43D3-AADB-D879499CA429}" srcId="{F17D0DD2-BF6D-4CBD-A713-53D9A18B0296}" destId="{1A1E021E-DEDB-4DC8-914D-3CC33BF64070}" srcOrd="0" destOrd="0" parTransId="{5F8BA5B6-A0FC-4E95-AA0E-7A970892ADC8}" sibTransId="{326E1A0A-BBCE-42D0-9FFC-1E0BB4074673}"/>
    <dgm:cxn modelId="{15DAB7B0-2396-4BAE-B003-C5F7B9B2FBE7}" type="presOf" srcId="{81B61790-51E0-4BE6-82A9-4D5328232DF4}" destId="{458D0804-25FD-4A67-88D8-B0E9E8A08FED}" srcOrd="1" destOrd="0" presId="urn:microsoft.com/office/officeart/2005/8/layout/hierarchy5"/>
    <dgm:cxn modelId="{F32FB75D-82F3-4276-A65C-5221B6D7CE90}" type="presParOf" srcId="{94863F81-6F51-415B-BE40-8777D7E91B03}" destId="{BA894299-97DB-4667-BF57-DEC7597AD851}" srcOrd="0" destOrd="0" presId="urn:microsoft.com/office/officeart/2005/8/layout/hierarchy5"/>
    <dgm:cxn modelId="{530E356E-34A3-49B8-BACF-3BB09998149B}" type="presParOf" srcId="{BA894299-97DB-4667-BF57-DEC7597AD851}" destId="{C46F04B1-0A59-409F-8A7B-43A5BD1D5A98}" srcOrd="0" destOrd="0" presId="urn:microsoft.com/office/officeart/2005/8/layout/hierarchy5"/>
    <dgm:cxn modelId="{94B069D1-F3DC-42C1-B407-7E7563325AAF}" type="presParOf" srcId="{BA894299-97DB-4667-BF57-DEC7597AD851}" destId="{C3B457EC-6170-4A59-8BE4-5E6C374E73DB}" srcOrd="1" destOrd="0" presId="urn:microsoft.com/office/officeart/2005/8/layout/hierarchy5"/>
    <dgm:cxn modelId="{F1B65D41-4B3B-4CE6-B45D-194D6AEABA51}" type="presParOf" srcId="{C3B457EC-6170-4A59-8BE4-5E6C374E73DB}" destId="{5D6F0C6E-1146-4226-B473-CF4C98110A13}" srcOrd="0" destOrd="0" presId="urn:microsoft.com/office/officeart/2005/8/layout/hierarchy5"/>
    <dgm:cxn modelId="{D3A3CFFF-87A2-4F76-AA5B-D38FBAA89142}" type="presParOf" srcId="{5D6F0C6E-1146-4226-B473-CF4C98110A13}" destId="{D2D24B57-3EB3-47CA-886C-D78BDDBD6616}" srcOrd="0" destOrd="0" presId="urn:microsoft.com/office/officeart/2005/8/layout/hierarchy5"/>
    <dgm:cxn modelId="{2197E921-F261-4B61-8FE0-1D5F5F7A3BEB}" type="presParOf" srcId="{5D6F0C6E-1146-4226-B473-CF4C98110A13}" destId="{949831FD-11D9-47E7-9005-3E17D3CF326B}" srcOrd="1" destOrd="0" presId="urn:microsoft.com/office/officeart/2005/8/layout/hierarchy5"/>
    <dgm:cxn modelId="{0F298C17-363F-4DD5-AA2D-2F9D15D25E4A}" type="presParOf" srcId="{949831FD-11D9-47E7-9005-3E17D3CF326B}" destId="{80B81E04-174D-45C2-86AF-F63D1F112A73}" srcOrd="0" destOrd="0" presId="urn:microsoft.com/office/officeart/2005/8/layout/hierarchy5"/>
    <dgm:cxn modelId="{9E231C40-752A-4BA7-89A5-E58EDF3303D1}" type="presParOf" srcId="{80B81E04-174D-45C2-86AF-F63D1F112A73}" destId="{FB4FC79E-E391-4D90-AB94-B0B9BDA3497A}" srcOrd="0" destOrd="0" presId="urn:microsoft.com/office/officeart/2005/8/layout/hierarchy5"/>
    <dgm:cxn modelId="{6BB7ED21-6307-4E82-A31B-BD42BEE1215C}" type="presParOf" srcId="{949831FD-11D9-47E7-9005-3E17D3CF326B}" destId="{66B5A1B5-748E-493E-8E61-EF5C6719C5DE}" srcOrd="1" destOrd="0" presId="urn:microsoft.com/office/officeart/2005/8/layout/hierarchy5"/>
    <dgm:cxn modelId="{49605B00-CDA5-4B69-B2DA-F74A879E5671}" type="presParOf" srcId="{66B5A1B5-748E-493E-8E61-EF5C6719C5DE}" destId="{60DED693-263F-4E40-9025-DEEE2B4072C5}" srcOrd="0" destOrd="0" presId="urn:microsoft.com/office/officeart/2005/8/layout/hierarchy5"/>
    <dgm:cxn modelId="{7EFCDF8E-DEAB-497B-9642-3B642C8CEE84}" type="presParOf" srcId="{66B5A1B5-748E-493E-8E61-EF5C6719C5DE}" destId="{D6DEAFD9-8D75-4816-8D62-EE17D3D5175E}" srcOrd="1" destOrd="0" presId="urn:microsoft.com/office/officeart/2005/8/layout/hierarchy5"/>
    <dgm:cxn modelId="{54898437-4131-4758-8D51-3D5DB2B1ED24}" type="presParOf" srcId="{D6DEAFD9-8D75-4816-8D62-EE17D3D5175E}" destId="{9C27FF12-1874-4BFC-8976-392ECF8E121C}" srcOrd="0" destOrd="0" presId="urn:microsoft.com/office/officeart/2005/8/layout/hierarchy5"/>
    <dgm:cxn modelId="{400CEABE-250A-4F9F-AB2B-F916DC629CA5}" type="presParOf" srcId="{9C27FF12-1874-4BFC-8976-392ECF8E121C}" destId="{1F97F4B3-4707-447E-92A7-16B79223936D}" srcOrd="0" destOrd="0" presId="urn:microsoft.com/office/officeart/2005/8/layout/hierarchy5"/>
    <dgm:cxn modelId="{0A1036B9-F3BF-45E3-A7DF-83E8094FA998}" type="presParOf" srcId="{D6DEAFD9-8D75-4816-8D62-EE17D3D5175E}" destId="{D22A68F5-C4E1-45D4-A892-F1D2A19E348F}" srcOrd="1" destOrd="0" presId="urn:microsoft.com/office/officeart/2005/8/layout/hierarchy5"/>
    <dgm:cxn modelId="{5031EFD9-0910-41F3-9219-C7DCAA9AE31E}" type="presParOf" srcId="{D22A68F5-C4E1-45D4-A892-F1D2A19E348F}" destId="{3CE3DBC4-EE13-42D3-BCE6-C6B2F278F807}" srcOrd="0" destOrd="0" presId="urn:microsoft.com/office/officeart/2005/8/layout/hierarchy5"/>
    <dgm:cxn modelId="{CE3CADA7-1338-4EF7-BF05-47E64BD603B6}" type="presParOf" srcId="{D22A68F5-C4E1-45D4-A892-F1D2A19E348F}" destId="{73E3D5C2-1FD1-4E6C-BB39-E9C989C13639}" srcOrd="1" destOrd="0" presId="urn:microsoft.com/office/officeart/2005/8/layout/hierarchy5"/>
    <dgm:cxn modelId="{7927DFE4-EB94-457F-A4E1-891934CE5159}" type="presParOf" srcId="{73E3D5C2-1FD1-4E6C-BB39-E9C989C13639}" destId="{96F733B4-71CF-4F60-B4BF-457F41FD9E8A}" srcOrd="0" destOrd="0" presId="urn:microsoft.com/office/officeart/2005/8/layout/hierarchy5"/>
    <dgm:cxn modelId="{3B52BF40-396C-49DB-8140-D61483E8F1D7}" type="presParOf" srcId="{96F733B4-71CF-4F60-B4BF-457F41FD9E8A}" destId="{D515642A-D0FF-484D-B2AC-2A387BF0D6BB}" srcOrd="0" destOrd="0" presId="urn:microsoft.com/office/officeart/2005/8/layout/hierarchy5"/>
    <dgm:cxn modelId="{EE4E8205-2E3C-4E7C-BBA5-39BCDFA8FC29}" type="presParOf" srcId="{73E3D5C2-1FD1-4E6C-BB39-E9C989C13639}" destId="{47A578EC-A998-4EAE-974A-1ECADA2E9C22}" srcOrd="1" destOrd="0" presId="urn:microsoft.com/office/officeart/2005/8/layout/hierarchy5"/>
    <dgm:cxn modelId="{7C81C707-EB0B-456B-ACF5-A5FFA31D5E97}" type="presParOf" srcId="{47A578EC-A998-4EAE-974A-1ECADA2E9C22}" destId="{FA718ACE-803C-43D0-A3FF-A49775772DF0}" srcOrd="0" destOrd="0" presId="urn:microsoft.com/office/officeart/2005/8/layout/hierarchy5"/>
    <dgm:cxn modelId="{6E04C7A7-8530-45B7-9301-42A1D32F27B8}" type="presParOf" srcId="{47A578EC-A998-4EAE-974A-1ECADA2E9C22}" destId="{55919757-E779-4E22-9607-FCF3E1841293}" srcOrd="1" destOrd="0" presId="urn:microsoft.com/office/officeart/2005/8/layout/hierarchy5"/>
    <dgm:cxn modelId="{C92E4D92-9FE7-41F4-ABAC-8D30FDC3B6AE}" type="presParOf" srcId="{55919757-E779-4E22-9607-FCF3E1841293}" destId="{30B02AC4-22E2-4BFD-9FB9-3EAED9A765A5}" srcOrd="0" destOrd="0" presId="urn:microsoft.com/office/officeart/2005/8/layout/hierarchy5"/>
    <dgm:cxn modelId="{A6EA0C0D-91DD-4AE9-8251-399E7D9A4817}" type="presParOf" srcId="{30B02AC4-22E2-4BFD-9FB9-3EAED9A765A5}" destId="{9B11BAB6-C5CF-4DE2-9660-1777DDC73FBC}" srcOrd="0" destOrd="0" presId="urn:microsoft.com/office/officeart/2005/8/layout/hierarchy5"/>
    <dgm:cxn modelId="{00FD1DF7-5488-47E0-8A49-BA2BB899DB0B}" type="presParOf" srcId="{55919757-E779-4E22-9607-FCF3E1841293}" destId="{8CDD79A3-4103-4FC9-BF4F-E330BF0B8689}" srcOrd="1" destOrd="0" presId="urn:microsoft.com/office/officeart/2005/8/layout/hierarchy5"/>
    <dgm:cxn modelId="{44220A54-A565-4D98-A563-5D35DB75D9CD}" type="presParOf" srcId="{8CDD79A3-4103-4FC9-BF4F-E330BF0B8689}" destId="{73814760-7A80-4BEE-8DB6-6EC494F8B42A}" srcOrd="0" destOrd="0" presId="urn:microsoft.com/office/officeart/2005/8/layout/hierarchy5"/>
    <dgm:cxn modelId="{6C9C4D8C-65BD-4F00-8C64-C73BE1A70009}" type="presParOf" srcId="{8CDD79A3-4103-4FC9-BF4F-E330BF0B8689}" destId="{CE929201-769A-4771-A015-19FE2F262B7A}" srcOrd="1" destOrd="0" presId="urn:microsoft.com/office/officeart/2005/8/layout/hierarchy5"/>
    <dgm:cxn modelId="{CFB55079-5B54-4D05-BA83-7A190FDD95CA}" type="presParOf" srcId="{55919757-E779-4E22-9607-FCF3E1841293}" destId="{1831245D-153F-4759-9E75-ED192268B367}" srcOrd="2" destOrd="0" presId="urn:microsoft.com/office/officeart/2005/8/layout/hierarchy5"/>
    <dgm:cxn modelId="{7EA9EB95-DB0C-4210-912A-A5C96A7FC5C9}" type="presParOf" srcId="{1831245D-153F-4759-9E75-ED192268B367}" destId="{A46AD2AE-069B-49D6-95A1-82BE1C0C859C}" srcOrd="0" destOrd="0" presId="urn:microsoft.com/office/officeart/2005/8/layout/hierarchy5"/>
    <dgm:cxn modelId="{BBC00311-7C59-4642-983E-7E7F725570A8}" type="presParOf" srcId="{55919757-E779-4E22-9607-FCF3E1841293}" destId="{A6E27B93-FC85-4F69-A533-41D236D345B9}" srcOrd="3" destOrd="0" presId="urn:microsoft.com/office/officeart/2005/8/layout/hierarchy5"/>
    <dgm:cxn modelId="{3CB2EACA-CE8C-4338-B66C-C281030F79F3}" type="presParOf" srcId="{A6E27B93-FC85-4F69-A533-41D236D345B9}" destId="{7C43E7D1-713D-4DB7-B285-53D222D0F7E4}" srcOrd="0" destOrd="0" presId="urn:microsoft.com/office/officeart/2005/8/layout/hierarchy5"/>
    <dgm:cxn modelId="{BF1F44E9-050F-4183-8541-8A0BFE8114C4}" type="presParOf" srcId="{A6E27B93-FC85-4F69-A533-41D236D345B9}" destId="{E86AB13D-3E43-42D7-B1F6-1AB1DC0C2CD1}" srcOrd="1" destOrd="0" presId="urn:microsoft.com/office/officeart/2005/8/layout/hierarchy5"/>
    <dgm:cxn modelId="{CA4D7215-8F4A-475B-BD5D-563D52A9FBDA}" type="presParOf" srcId="{73E3D5C2-1FD1-4E6C-BB39-E9C989C13639}" destId="{EC4146AA-9375-444B-9B4A-A54C2C08C7E2}" srcOrd="2" destOrd="0" presId="urn:microsoft.com/office/officeart/2005/8/layout/hierarchy5"/>
    <dgm:cxn modelId="{06387B74-7139-462E-9B21-5A2CE08AEEEC}" type="presParOf" srcId="{EC4146AA-9375-444B-9B4A-A54C2C08C7E2}" destId="{6BE3305E-F05E-4807-B948-D6048E81DFB0}" srcOrd="0" destOrd="0" presId="urn:microsoft.com/office/officeart/2005/8/layout/hierarchy5"/>
    <dgm:cxn modelId="{B0DC46CF-36C3-400E-AE98-C8EFBC0C7F1E}" type="presParOf" srcId="{73E3D5C2-1FD1-4E6C-BB39-E9C989C13639}" destId="{4B6EB90B-9DD3-40E8-97A7-8098959A6192}" srcOrd="3" destOrd="0" presId="urn:microsoft.com/office/officeart/2005/8/layout/hierarchy5"/>
    <dgm:cxn modelId="{B47AAA63-7314-4FC2-945D-3D16B391F7D0}" type="presParOf" srcId="{4B6EB90B-9DD3-40E8-97A7-8098959A6192}" destId="{9723A4E8-C293-44A7-8D1D-72F3C79538E8}" srcOrd="0" destOrd="0" presId="urn:microsoft.com/office/officeart/2005/8/layout/hierarchy5"/>
    <dgm:cxn modelId="{5159DB3E-8FE5-4AEA-9332-887A006C2C20}" type="presParOf" srcId="{4B6EB90B-9DD3-40E8-97A7-8098959A6192}" destId="{C9E00F3C-2C8E-49F0-AF1D-B240A91358F5}" srcOrd="1" destOrd="0" presId="urn:microsoft.com/office/officeart/2005/8/layout/hierarchy5"/>
    <dgm:cxn modelId="{1AC67291-4F9C-46BB-90A3-62423D1B042C}" type="presParOf" srcId="{C9E00F3C-2C8E-49F0-AF1D-B240A91358F5}" destId="{4B600412-712E-4383-997C-706DB44D18A6}" srcOrd="0" destOrd="0" presId="urn:microsoft.com/office/officeart/2005/8/layout/hierarchy5"/>
    <dgm:cxn modelId="{0EE25E21-61F5-4706-B40E-4A92C3998E54}" type="presParOf" srcId="{4B600412-712E-4383-997C-706DB44D18A6}" destId="{3BB25170-7867-49C5-96A3-2C6046FBCACA}" srcOrd="0" destOrd="0" presId="urn:microsoft.com/office/officeart/2005/8/layout/hierarchy5"/>
    <dgm:cxn modelId="{A33F5B69-8C74-4F13-B8CE-9B2C97768D6A}" type="presParOf" srcId="{C9E00F3C-2C8E-49F0-AF1D-B240A91358F5}" destId="{17C044DC-3679-4D37-B162-5307D6F5B5B5}" srcOrd="1" destOrd="0" presId="urn:microsoft.com/office/officeart/2005/8/layout/hierarchy5"/>
    <dgm:cxn modelId="{FFFCFB30-3969-4FF7-9E28-DD49FA3C619E}" type="presParOf" srcId="{17C044DC-3679-4D37-B162-5307D6F5B5B5}" destId="{C53D64E5-754C-4B3E-96B6-051D1710BB21}" srcOrd="0" destOrd="0" presId="urn:microsoft.com/office/officeart/2005/8/layout/hierarchy5"/>
    <dgm:cxn modelId="{9DE0958E-502E-4A73-BA93-0F2A1A842861}" type="presParOf" srcId="{17C044DC-3679-4D37-B162-5307D6F5B5B5}" destId="{C8EC905F-0E4C-48E4-8F8F-556F215A9607}" srcOrd="1" destOrd="0" presId="urn:microsoft.com/office/officeart/2005/8/layout/hierarchy5"/>
    <dgm:cxn modelId="{9E170208-F397-4B6C-83EE-BB081C90C55E}" type="presParOf" srcId="{C9E00F3C-2C8E-49F0-AF1D-B240A91358F5}" destId="{17839822-E48C-4AB1-8DFC-FB7798F4D700}" srcOrd="2" destOrd="0" presId="urn:microsoft.com/office/officeart/2005/8/layout/hierarchy5"/>
    <dgm:cxn modelId="{8A5A7AEA-BF39-4823-9FB7-B782B634C1FC}" type="presParOf" srcId="{17839822-E48C-4AB1-8DFC-FB7798F4D700}" destId="{A9BDF05C-259A-439E-A67A-BADD22FCFC0A}" srcOrd="0" destOrd="0" presId="urn:microsoft.com/office/officeart/2005/8/layout/hierarchy5"/>
    <dgm:cxn modelId="{8215D051-7616-4244-A331-A5A50BD80BAD}" type="presParOf" srcId="{C9E00F3C-2C8E-49F0-AF1D-B240A91358F5}" destId="{0296EE56-DE8D-4D36-9A89-CB86FD40092F}" srcOrd="3" destOrd="0" presId="urn:microsoft.com/office/officeart/2005/8/layout/hierarchy5"/>
    <dgm:cxn modelId="{BEEE2A8E-5939-4A3F-A4EE-707A64C8F457}" type="presParOf" srcId="{0296EE56-DE8D-4D36-9A89-CB86FD40092F}" destId="{F49D0E06-532E-4A38-B17D-AA9F46ABFD20}" srcOrd="0" destOrd="0" presId="urn:microsoft.com/office/officeart/2005/8/layout/hierarchy5"/>
    <dgm:cxn modelId="{90A696D2-7AB9-4E12-864F-25A2B2636037}" type="presParOf" srcId="{0296EE56-DE8D-4D36-9A89-CB86FD40092F}" destId="{1FAFB3A5-3D9A-4586-AF83-103AA0803C59}" srcOrd="1" destOrd="0" presId="urn:microsoft.com/office/officeart/2005/8/layout/hierarchy5"/>
    <dgm:cxn modelId="{43D91C8F-3F71-484D-93D8-6127323B8903}" type="presParOf" srcId="{D6DEAFD9-8D75-4816-8D62-EE17D3D5175E}" destId="{DA5E3BEE-FFBB-4462-BCA2-B5CD6BEA797F}" srcOrd="2" destOrd="0" presId="urn:microsoft.com/office/officeart/2005/8/layout/hierarchy5"/>
    <dgm:cxn modelId="{795F356E-F9A8-4521-BF51-BE717110BA6B}" type="presParOf" srcId="{DA5E3BEE-FFBB-4462-BCA2-B5CD6BEA797F}" destId="{F9452968-5195-4D30-A832-7742F8DB07AE}" srcOrd="0" destOrd="0" presId="urn:microsoft.com/office/officeart/2005/8/layout/hierarchy5"/>
    <dgm:cxn modelId="{4600154F-12C6-436D-A5E1-F5F2D52EEA6D}" type="presParOf" srcId="{D6DEAFD9-8D75-4816-8D62-EE17D3D5175E}" destId="{257E6872-3494-4EFA-8CE3-38515B05254E}" srcOrd="3" destOrd="0" presId="urn:microsoft.com/office/officeart/2005/8/layout/hierarchy5"/>
    <dgm:cxn modelId="{AE62D3DC-BEC3-4BB8-870B-B108AB30D8A5}" type="presParOf" srcId="{257E6872-3494-4EFA-8CE3-38515B05254E}" destId="{DAA02A32-98C7-4F72-8293-DB1D1E82BBF2}" srcOrd="0" destOrd="0" presId="urn:microsoft.com/office/officeart/2005/8/layout/hierarchy5"/>
    <dgm:cxn modelId="{054C29C4-AAE7-4C5F-84E2-75F10CED1949}" type="presParOf" srcId="{257E6872-3494-4EFA-8CE3-38515B05254E}" destId="{ADF6E9EB-E1B0-4FE7-949B-33FBEB3B724A}" srcOrd="1" destOrd="0" presId="urn:microsoft.com/office/officeart/2005/8/layout/hierarchy5"/>
    <dgm:cxn modelId="{70A2A339-CF38-41CF-B385-FA6DE4D95864}" type="presParOf" srcId="{ADF6E9EB-E1B0-4FE7-949B-33FBEB3B724A}" destId="{6159F236-2F76-41A9-A23B-BEBDBBBCB53B}" srcOrd="0" destOrd="0" presId="urn:microsoft.com/office/officeart/2005/8/layout/hierarchy5"/>
    <dgm:cxn modelId="{FDA55E9A-01EB-4472-BB99-8E1072D637BB}" type="presParOf" srcId="{6159F236-2F76-41A9-A23B-BEBDBBBCB53B}" destId="{5B3DBCAE-487B-45C9-B557-F679B80AC45A}" srcOrd="0" destOrd="0" presId="urn:microsoft.com/office/officeart/2005/8/layout/hierarchy5"/>
    <dgm:cxn modelId="{DFB65A64-11BC-4442-B354-00EFB93BA8CE}" type="presParOf" srcId="{ADF6E9EB-E1B0-4FE7-949B-33FBEB3B724A}" destId="{AC519455-7FF2-4C38-B795-8F78E0D2A327}" srcOrd="1" destOrd="0" presId="urn:microsoft.com/office/officeart/2005/8/layout/hierarchy5"/>
    <dgm:cxn modelId="{5539B8EF-D4BA-4602-AC93-7272EB14D166}" type="presParOf" srcId="{AC519455-7FF2-4C38-B795-8F78E0D2A327}" destId="{F55CDB21-B25A-44E2-AC27-A62E893257EA}" srcOrd="0" destOrd="0" presId="urn:microsoft.com/office/officeart/2005/8/layout/hierarchy5"/>
    <dgm:cxn modelId="{B9ABB1A1-AD46-4FC9-A245-9DE3006BF620}" type="presParOf" srcId="{AC519455-7FF2-4C38-B795-8F78E0D2A327}" destId="{592885B2-0AA9-4592-9E1C-4D328AC69FEC}" srcOrd="1" destOrd="0" presId="urn:microsoft.com/office/officeart/2005/8/layout/hierarchy5"/>
    <dgm:cxn modelId="{77A88F22-9C94-4B1D-A3DB-2BAB33BD2FB4}" type="presParOf" srcId="{592885B2-0AA9-4592-9E1C-4D328AC69FEC}" destId="{2CB77F7F-41D2-414F-BFAD-9CE9D858E357}" srcOrd="0" destOrd="0" presId="urn:microsoft.com/office/officeart/2005/8/layout/hierarchy5"/>
    <dgm:cxn modelId="{2AF57DED-EE7E-4177-B244-B9F559EF4F9D}" type="presParOf" srcId="{2CB77F7F-41D2-414F-BFAD-9CE9D858E357}" destId="{B8C2E5A0-CC61-472F-B45F-8E1C02483554}" srcOrd="0" destOrd="0" presId="urn:microsoft.com/office/officeart/2005/8/layout/hierarchy5"/>
    <dgm:cxn modelId="{088E5797-4A44-4C32-B7FA-C5DA113DD9B1}" type="presParOf" srcId="{592885B2-0AA9-4592-9E1C-4D328AC69FEC}" destId="{5239951E-C1FD-4267-9E01-3BBEC351E28C}" srcOrd="1" destOrd="0" presId="urn:microsoft.com/office/officeart/2005/8/layout/hierarchy5"/>
    <dgm:cxn modelId="{9DBCC9F3-673F-4276-A700-584A92E5EA1E}" type="presParOf" srcId="{5239951E-C1FD-4267-9E01-3BBEC351E28C}" destId="{D083E61F-555D-4A96-8A77-3691E3DAB520}" srcOrd="0" destOrd="0" presId="urn:microsoft.com/office/officeart/2005/8/layout/hierarchy5"/>
    <dgm:cxn modelId="{A5CACA33-2AAB-48A1-B63B-5FDB2E5556EA}" type="presParOf" srcId="{5239951E-C1FD-4267-9E01-3BBEC351E28C}" destId="{9D5B69E9-F54A-496C-B90F-769716260B07}" srcOrd="1" destOrd="0" presId="urn:microsoft.com/office/officeart/2005/8/layout/hierarchy5"/>
    <dgm:cxn modelId="{726EC1F3-4849-47C3-B870-11A54E3D3E63}" type="presParOf" srcId="{592885B2-0AA9-4592-9E1C-4D328AC69FEC}" destId="{01122377-BF51-432C-B5BD-D9659081A77A}" srcOrd="2" destOrd="0" presId="urn:microsoft.com/office/officeart/2005/8/layout/hierarchy5"/>
    <dgm:cxn modelId="{483B5FD6-2339-414A-A537-C608AA31F5BC}" type="presParOf" srcId="{01122377-BF51-432C-B5BD-D9659081A77A}" destId="{4E7BBCD9-5235-4E66-B597-B5B06CAB7928}" srcOrd="0" destOrd="0" presId="urn:microsoft.com/office/officeart/2005/8/layout/hierarchy5"/>
    <dgm:cxn modelId="{0396D063-D816-4031-A7E3-B63AA4B06E7F}" type="presParOf" srcId="{592885B2-0AA9-4592-9E1C-4D328AC69FEC}" destId="{24C0B369-C8D4-442E-9763-CADEA7C3EF17}" srcOrd="3" destOrd="0" presId="urn:microsoft.com/office/officeart/2005/8/layout/hierarchy5"/>
    <dgm:cxn modelId="{D74B8443-9E28-4311-A690-87A3D65D2020}" type="presParOf" srcId="{24C0B369-C8D4-442E-9763-CADEA7C3EF17}" destId="{552AC263-5454-4740-9492-B8399C4724E1}" srcOrd="0" destOrd="0" presId="urn:microsoft.com/office/officeart/2005/8/layout/hierarchy5"/>
    <dgm:cxn modelId="{6B3572D0-2281-4F5E-B545-0C6FA5ABD605}" type="presParOf" srcId="{24C0B369-C8D4-442E-9763-CADEA7C3EF17}" destId="{82DF2BAF-2EF4-40B7-8DAC-98131222F389}" srcOrd="1" destOrd="0" presId="urn:microsoft.com/office/officeart/2005/8/layout/hierarchy5"/>
    <dgm:cxn modelId="{FE5A490A-A0E4-4818-AF49-1D73503AB229}" type="presParOf" srcId="{ADF6E9EB-E1B0-4FE7-949B-33FBEB3B724A}" destId="{B13B3C32-1189-418C-BC67-FD16797FA497}" srcOrd="2" destOrd="0" presId="urn:microsoft.com/office/officeart/2005/8/layout/hierarchy5"/>
    <dgm:cxn modelId="{73807209-A4D7-4A6F-8946-0CD9349F0584}" type="presParOf" srcId="{B13B3C32-1189-418C-BC67-FD16797FA497}" destId="{81FE9397-CF0F-438B-87BA-0C1AA4CBD002}" srcOrd="0" destOrd="0" presId="urn:microsoft.com/office/officeart/2005/8/layout/hierarchy5"/>
    <dgm:cxn modelId="{8A6F192A-6EAC-4166-9810-0179618E2063}" type="presParOf" srcId="{ADF6E9EB-E1B0-4FE7-949B-33FBEB3B724A}" destId="{333214E5-FF9D-4294-9E80-E7B37D615F38}" srcOrd="3" destOrd="0" presId="urn:microsoft.com/office/officeart/2005/8/layout/hierarchy5"/>
    <dgm:cxn modelId="{D2450FFD-B29F-407B-BA5C-099A54306B68}" type="presParOf" srcId="{333214E5-FF9D-4294-9E80-E7B37D615F38}" destId="{C08AD4DC-4EEE-4327-8D4E-4150C94BBD0E}" srcOrd="0" destOrd="0" presId="urn:microsoft.com/office/officeart/2005/8/layout/hierarchy5"/>
    <dgm:cxn modelId="{68B5145D-8D87-4C80-B3DC-BB39D32675BB}" type="presParOf" srcId="{333214E5-FF9D-4294-9E80-E7B37D615F38}" destId="{76F7198A-9DBB-474C-8461-23C65C803C92}" srcOrd="1" destOrd="0" presId="urn:microsoft.com/office/officeart/2005/8/layout/hierarchy5"/>
    <dgm:cxn modelId="{A3F43C0E-A351-4010-9A07-983A23AE22D4}" type="presParOf" srcId="{76F7198A-9DBB-474C-8461-23C65C803C92}" destId="{447F965F-96E9-40DC-834F-E91AA721F862}" srcOrd="0" destOrd="0" presId="urn:microsoft.com/office/officeart/2005/8/layout/hierarchy5"/>
    <dgm:cxn modelId="{FA335B6E-B1C8-4114-896C-7159C69BAEF7}" type="presParOf" srcId="{447F965F-96E9-40DC-834F-E91AA721F862}" destId="{FF361F37-CE33-40F3-B237-A7D24026C6E6}" srcOrd="0" destOrd="0" presId="urn:microsoft.com/office/officeart/2005/8/layout/hierarchy5"/>
    <dgm:cxn modelId="{9EA150C0-F1FA-4212-93D8-1B2033FC0F15}" type="presParOf" srcId="{76F7198A-9DBB-474C-8461-23C65C803C92}" destId="{0C006CC0-1E87-48B8-B1F6-45585F2C0867}" srcOrd="1" destOrd="0" presId="urn:microsoft.com/office/officeart/2005/8/layout/hierarchy5"/>
    <dgm:cxn modelId="{48453582-C8D7-43CF-9B13-6346C591CA6D}" type="presParOf" srcId="{0C006CC0-1E87-48B8-B1F6-45585F2C0867}" destId="{1CEED02B-3985-45DB-A3AA-5129BDAA9D03}" srcOrd="0" destOrd="0" presId="urn:microsoft.com/office/officeart/2005/8/layout/hierarchy5"/>
    <dgm:cxn modelId="{1E6C1D62-B998-4B17-971C-5D74625D7002}" type="presParOf" srcId="{0C006CC0-1E87-48B8-B1F6-45585F2C0867}" destId="{6FAFB0D5-CF92-4D58-8EC7-76299F1823C3}" srcOrd="1" destOrd="0" presId="urn:microsoft.com/office/officeart/2005/8/layout/hierarchy5"/>
    <dgm:cxn modelId="{0BCD54F1-A450-4989-A441-2CADFFEDA207}" type="presParOf" srcId="{76F7198A-9DBB-474C-8461-23C65C803C92}" destId="{86B6B845-5675-4A08-81FA-73B842A94138}" srcOrd="2" destOrd="0" presId="urn:microsoft.com/office/officeart/2005/8/layout/hierarchy5"/>
    <dgm:cxn modelId="{D2240762-FB48-48B8-9AEA-F4027E495393}" type="presParOf" srcId="{86B6B845-5675-4A08-81FA-73B842A94138}" destId="{6F611C5A-9069-4296-9DBE-6EFF5A7CB28F}" srcOrd="0" destOrd="0" presId="urn:microsoft.com/office/officeart/2005/8/layout/hierarchy5"/>
    <dgm:cxn modelId="{92EEB545-C22E-48A3-B2F1-6FC1229E62B0}" type="presParOf" srcId="{76F7198A-9DBB-474C-8461-23C65C803C92}" destId="{C012C733-A295-49F6-AE8C-C0DA2803A6F6}" srcOrd="3" destOrd="0" presId="urn:microsoft.com/office/officeart/2005/8/layout/hierarchy5"/>
    <dgm:cxn modelId="{09658364-F77A-43CA-957C-B4F0558B13FA}" type="presParOf" srcId="{C012C733-A295-49F6-AE8C-C0DA2803A6F6}" destId="{99C06FA2-59E4-4652-9628-1AE4948833D7}" srcOrd="0" destOrd="0" presId="urn:microsoft.com/office/officeart/2005/8/layout/hierarchy5"/>
    <dgm:cxn modelId="{25345CC1-044C-44D7-8740-DC74054219B5}" type="presParOf" srcId="{C012C733-A295-49F6-AE8C-C0DA2803A6F6}" destId="{FBD0BD5C-FB7C-4BF2-BE88-602783ACC985}" srcOrd="1" destOrd="0" presId="urn:microsoft.com/office/officeart/2005/8/layout/hierarchy5"/>
    <dgm:cxn modelId="{4B55E0CF-49FE-418B-BAF8-F16218048033}" type="presParOf" srcId="{949831FD-11D9-47E7-9005-3E17D3CF326B}" destId="{D3D1D14B-DC9D-4496-8982-375857092585}" srcOrd="2" destOrd="0" presId="urn:microsoft.com/office/officeart/2005/8/layout/hierarchy5"/>
    <dgm:cxn modelId="{D97DDD27-ACEA-4654-AF45-DDEDC73C4B46}" type="presParOf" srcId="{D3D1D14B-DC9D-4496-8982-375857092585}" destId="{E1F725A6-2EDB-4001-A75E-CEEE0AAC9B17}" srcOrd="0" destOrd="0" presId="urn:microsoft.com/office/officeart/2005/8/layout/hierarchy5"/>
    <dgm:cxn modelId="{B3163716-CE24-4415-9908-36DDEDB9B9A7}" type="presParOf" srcId="{949831FD-11D9-47E7-9005-3E17D3CF326B}" destId="{6AF9DD34-6F5B-4DC3-A6E4-B2E463CD480F}" srcOrd="3" destOrd="0" presId="urn:microsoft.com/office/officeart/2005/8/layout/hierarchy5"/>
    <dgm:cxn modelId="{79CF92BF-4852-40DA-85AC-4F2C8395F734}" type="presParOf" srcId="{6AF9DD34-6F5B-4DC3-A6E4-B2E463CD480F}" destId="{229CD80C-330D-4DAC-A3C1-59B6C682DAE6}" srcOrd="0" destOrd="0" presId="urn:microsoft.com/office/officeart/2005/8/layout/hierarchy5"/>
    <dgm:cxn modelId="{0DB46B6E-2F4B-4252-B354-EC50BC30689B}" type="presParOf" srcId="{6AF9DD34-6F5B-4DC3-A6E4-B2E463CD480F}" destId="{0B5A4234-76F2-4B55-A501-F557D8BFF446}" srcOrd="1" destOrd="0" presId="urn:microsoft.com/office/officeart/2005/8/layout/hierarchy5"/>
    <dgm:cxn modelId="{BAB70CEA-B78C-49F8-9D41-D47B9DD0E68C}" type="presParOf" srcId="{0B5A4234-76F2-4B55-A501-F557D8BFF446}" destId="{F3C23DF2-4442-4108-A920-CA0358091E48}" srcOrd="0" destOrd="0" presId="urn:microsoft.com/office/officeart/2005/8/layout/hierarchy5"/>
    <dgm:cxn modelId="{FCA279FB-CE67-44D2-9257-6DFF0FF166AA}" type="presParOf" srcId="{F3C23DF2-4442-4108-A920-CA0358091E48}" destId="{575743D4-45E3-4259-B33C-B53FA5903ACF}" srcOrd="0" destOrd="0" presId="urn:microsoft.com/office/officeart/2005/8/layout/hierarchy5"/>
    <dgm:cxn modelId="{0CF59085-6C2C-4735-8D92-62D8D3CBC028}" type="presParOf" srcId="{0B5A4234-76F2-4B55-A501-F557D8BFF446}" destId="{62F166C7-AA62-4575-9453-5B7F3901DA73}" srcOrd="1" destOrd="0" presId="urn:microsoft.com/office/officeart/2005/8/layout/hierarchy5"/>
    <dgm:cxn modelId="{2DB255F0-4053-43C0-B2E9-16D29D3CD6DA}" type="presParOf" srcId="{62F166C7-AA62-4575-9453-5B7F3901DA73}" destId="{DDB88BFF-D45A-4708-B1D6-9985179F7DBD}" srcOrd="0" destOrd="0" presId="urn:microsoft.com/office/officeart/2005/8/layout/hierarchy5"/>
    <dgm:cxn modelId="{D48F2DC6-1A6F-4473-B3DB-F3D16D765B91}" type="presParOf" srcId="{62F166C7-AA62-4575-9453-5B7F3901DA73}" destId="{7CA6F9CD-12DF-4F06-A002-E7A934D29884}" srcOrd="1" destOrd="0" presId="urn:microsoft.com/office/officeart/2005/8/layout/hierarchy5"/>
    <dgm:cxn modelId="{3952F982-E4D0-4BDD-82D3-DFD264B5C55E}" type="presParOf" srcId="{7CA6F9CD-12DF-4F06-A002-E7A934D29884}" destId="{C85981BA-B3EC-4E1E-B5CC-4C957248A8F4}" srcOrd="0" destOrd="0" presId="urn:microsoft.com/office/officeart/2005/8/layout/hierarchy5"/>
    <dgm:cxn modelId="{E63CEFF2-73E9-4C27-BD2B-8BD0E588B587}" type="presParOf" srcId="{C85981BA-B3EC-4E1E-B5CC-4C957248A8F4}" destId="{AFB25989-E67A-44A6-AFF4-E96E26E3C9DD}" srcOrd="0" destOrd="0" presId="urn:microsoft.com/office/officeart/2005/8/layout/hierarchy5"/>
    <dgm:cxn modelId="{DCC7DFE3-299C-490D-AB90-91DFCA6DB7E7}" type="presParOf" srcId="{7CA6F9CD-12DF-4F06-A002-E7A934D29884}" destId="{50484DE5-272B-4D4F-A1F9-529C55AEB58D}" srcOrd="1" destOrd="0" presId="urn:microsoft.com/office/officeart/2005/8/layout/hierarchy5"/>
    <dgm:cxn modelId="{1DCB6169-5EC9-497E-8510-CBE548187384}" type="presParOf" srcId="{50484DE5-272B-4D4F-A1F9-529C55AEB58D}" destId="{F8E7612B-DC34-4E03-96F7-7220E78E762A}" srcOrd="0" destOrd="0" presId="urn:microsoft.com/office/officeart/2005/8/layout/hierarchy5"/>
    <dgm:cxn modelId="{C9E234EE-25A9-4F6C-920D-041673AF46FC}" type="presParOf" srcId="{50484DE5-272B-4D4F-A1F9-529C55AEB58D}" destId="{F20D275D-5A23-4146-A589-B764B471163C}" srcOrd="1" destOrd="0" presId="urn:microsoft.com/office/officeart/2005/8/layout/hierarchy5"/>
    <dgm:cxn modelId="{7D642C2C-FCF1-487E-BEC2-4B58BEEF52EF}" type="presParOf" srcId="{F20D275D-5A23-4146-A589-B764B471163C}" destId="{F5C90689-0D93-4983-824F-43F8C0C1014C}" srcOrd="0" destOrd="0" presId="urn:microsoft.com/office/officeart/2005/8/layout/hierarchy5"/>
    <dgm:cxn modelId="{B3D98E5D-69B6-44C6-A1DE-33753E795E32}" type="presParOf" srcId="{F5C90689-0D93-4983-824F-43F8C0C1014C}" destId="{BC4C10C4-2D8D-4F72-A93B-E53674A7FAA1}" srcOrd="0" destOrd="0" presId="urn:microsoft.com/office/officeart/2005/8/layout/hierarchy5"/>
    <dgm:cxn modelId="{F7CD117A-BCFE-4056-A664-2A05BFADB8A6}" type="presParOf" srcId="{F20D275D-5A23-4146-A589-B764B471163C}" destId="{DE929ED9-A64F-4924-8B95-74114A17097C}" srcOrd="1" destOrd="0" presId="urn:microsoft.com/office/officeart/2005/8/layout/hierarchy5"/>
    <dgm:cxn modelId="{3A2392F8-0F3C-4613-B91F-0F4419B7B062}" type="presParOf" srcId="{DE929ED9-A64F-4924-8B95-74114A17097C}" destId="{E307016A-E994-4E84-987B-8E3D6D020213}" srcOrd="0" destOrd="0" presId="urn:microsoft.com/office/officeart/2005/8/layout/hierarchy5"/>
    <dgm:cxn modelId="{D413F51A-D141-48B7-AF36-382C6DC7C271}" type="presParOf" srcId="{DE929ED9-A64F-4924-8B95-74114A17097C}" destId="{DA8DA2AE-ECC3-4E85-A1CB-0737C73D1B7B}" srcOrd="1" destOrd="0" presId="urn:microsoft.com/office/officeart/2005/8/layout/hierarchy5"/>
    <dgm:cxn modelId="{80A92B1A-192C-480A-8AB7-66A82ECFE2FD}" type="presParOf" srcId="{F20D275D-5A23-4146-A589-B764B471163C}" destId="{BCD01B47-E752-43DC-9204-4662C4A964FE}" srcOrd="2" destOrd="0" presId="urn:microsoft.com/office/officeart/2005/8/layout/hierarchy5"/>
    <dgm:cxn modelId="{EB039FE9-EA9B-4027-BF33-D7C08455FAC6}" type="presParOf" srcId="{BCD01B47-E752-43DC-9204-4662C4A964FE}" destId="{E7CD4DCE-4196-41DD-886C-7F2EEA6B02AF}" srcOrd="0" destOrd="0" presId="urn:microsoft.com/office/officeart/2005/8/layout/hierarchy5"/>
    <dgm:cxn modelId="{F82488E1-0133-4E27-9357-0E2774FD0664}" type="presParOf" srcId="{F20D275D-5A23-4146-A589-B764B471163C}" destId="{55DE6693-A18E-4E3F-A41D-D5920DD9BFC4}" srcOrd="3" destOrd="0" presId="urn:microsoft.com/office/officeart/2005/8/layout/hierarchy5"/>
    <dgm:cxn modelId="{9738E47A-5F70-4ADA-A654-FBDA62BD9B51}" type="presParOf" srcId="{55DE6693-A18E-4E3F-A41D-D5920DD9BFC4}" destId="{8FC05931-54A7-429E-A4A9-9A249A4A90D3}" srcOrd="0" destOrd="0" presId="urn:microsoft.com/office/officeart/2005/8/layout/hierarchy5"/>
    <dgm:cxn modelId="{CFEC8EF7-2519-407D-A399-594991003188}" type="presParOf" srcId="{55DE6693-A18E-4E3F-A41D-D5920DD9BFC4}" destId="{7AB4D30A-E39A-4323-AE52-08D119961879}" srcOrd="1" destOrd="0" presId="urn:microsoft.com/office/officeart/2005/8/layout/hierarchy5"/>
    <dgm:cxn modelId="{5C160647-E7D4-4D7D-8FD7-44627FB55F73}" type="presParOf" srcId="{7CA6F9CD-12DF-4F06-A002-E7A934D29884}" destId="{491E9DA6-DF96-4E0F-A533-FF77FC9B1ED6}" srcOrd="2" destOrd="0" presId="urn:microsoft.com/office/officeart/2005/8/layout/hierarchy5"/>
    <dgm:cxn modelId="{1BD683CE-A17D-4A60-AB16-50E9169B926C}" type="presParOf" srcId="{491E9DA6-DF96-4E0F-A533-FF77FC9B1ED6}" destId="{CA7DA830-ECD6-4150-BA97-1ED71F584FAC}" srcOrd="0" destOrd="0" presId="urn:microsoft.com/office/officeart/2005/8/layout/hierarchy5"/>
    <dgm:cxn modelId="{BE118F45-6BE1-4B64-B4A3-72A69D5518E0}" type="presParOf" srcId="{7CA6F9CD-12DF-4F06-A002-E7A934D29884}" destId="{FBABF5DD-9ECA-4972-B2A8-4B341CC7AD6E}" srcOrd="3" destOrd="0" presId="urn:microsoft.com/office/officeart/2005/8/layout/hierarchy5"/>
    <dgm:cxn modelId="{3EBC4BE2-20A6-409E-87E5-B47D97C9829C}" type="presParOf" srcId="{FBABF5DD-9ECA-4972-B2A8-4B341CC7AD6E}" destId="{9AF4B254-F425-4BA4-89A6-37C9E0B347F8}" srcOrd="0" destOrd="0" presId="urn:microsoft.com/office/officeart/2005/8/layout/hierarchy5"/>
    <dgm:cxn modelId="{A8DA6744-29EB-4B92-A9AF-C4E1A7B99876}" type="presParOf" srcId="{FBABF5DD-9ECA-4972-B2A8-4B341CC7AD6E}" destId="{83D271FC-3331-4080-98C6-8796B4226ED4}" srcOrd="1" destOrd="0" presId="urn:microsoft.com/office/officeart/2005/8/layout/hierarchy5"/>
    <dgm:cxn modelId="{9DB9B68C-1801-4BC5-B561-67F5F6308331}" type="presParOf" srcId="{83D271FC-3331-4080-98C6-8796B4226ED4}" destId="{9B3B63D5-9C25-4694-A396-678698445052}" srcOrd="0" destOrd="0" presId="urn:microsoft.com/office/officeart/2005/8/layout/hierarchy5"/>
    <dgm:cxn modelId="{2D0E2D24-B13D-4973-9FC3-BB1FCA28F28A}" type="presParOf" srcId="{9B3B63D5-9C25-4694-A396-678698445052}" destId="{458D0804-25FD-4A67-88D8-B0E9E8A08FED}" srcOrd="0" destOrd="0" presId="urn:microsoft.com/office/officeart/2005/8/layout/hierarchy5"/>
    <dgm:cxn modelId="{01F870BC-B212-4A84-9118-3AAD508E9EC8}" type="presParOf" srcId="{83D271FC-3331-4080-98C6-8796B4226ED4}" destId="{2BCB0189-7DDB-43ED-9D84-CCB0D9697659}" srcOrd="1" destOrd="0" presId="urn:microsoft.com/office/officeart/2005/8/layout/hierarchy5"/>
    <dgm:cxn modelId="{9F3DBCBF-752D-464E-B4B3-F3E2523F195C}" type="presParOf" srcId="{2BCB0189-7DDB-43ED-9D84-CCB0D9697659}" destId="{30D776E8-77C7-481D-8E73-51D329C63D57}" srcOrd="0" destOrd="0" presId="urn:microsoft.com/office/officeart/2005/8/layout/hierarchy5"/>
    <dgm:cxn modelId="{E7100ED0-D072-47E7-ABA1-81761F9128B1}" type="presParOf" srcId="{2BCB0189-7DDB-43ED-9D84-CCB0D9697659}" destId="{6DF5A3AF-41F8-4D1E-B403-ABE40ECAC802}" srcOrd="1" destOrd="0" presId="urn:microsoft.com/office/officeart/2005/8/layout/hierarchy5"/>
    <dgm:cxn modelId="{7C3C3208-D19D-4F99-9E2C-64189017EF27}" type="presParOf" srcId="{83D271FC-3331-4080-98C6-8796B4226ED4}" destId="{EA81110D-DF21-4D75-B998-280031555119}" srcOrd="2" destOrd="0" presId="urn:microsoft.com/office/officeart/2005/8/layout/hierarchy5"/>
    <dgm:cxn modelId="{B613C208-E07F-4CAD-A88E-97C4919087FE}" type="presParOf" srcId="{EA81110D-DF21-4D75-B998-280031555119}" destId="{3DDC2BFA-D029-4FC9-9AF9-77E14E16B3E5}" srcOrd="0" destOrd="0" presId="urn:microsoft.com/office/officeart/2005/8/layout/hierarchy5"/>
    <dgm:cxn modelId="{0826F53A-BCF8-48CF-A9FE-2A5FBBF5410A}" type="presParOf" srcId="{83D271FC-3331-4080-98C6-8796B4226ED4}" destId="{18A77649-F3A6-4FAD-B127-607CB87B27A6}" srcOrd="3" destOrd="0" presId="urn:microsoft.com/office/officeart/2005/8/layout/hierarchy5"/>
    <dgm:cxn modelId="{E67276EA-47C5-48AD-A279-C3D0079302B8}" type="presParOf" srcId="{18A77649-F3A6-4FAD-B127-607CB87B27A6}" destId="{28E57BF7-BA7E-4AFE-A671-CFC047D7FCC6}" srcOrd="0" destOrd="0" presId="urn:microsoft.com/office/officeart/2005/8/layout/hierarchy5"/>
    <dgm:cxn modelId="{1A42D4D6-E83A-402A-B9A2-A367C1A1C895}" type="presParOf" srcId="{18A77649-F3A6-4FAD-B127-607CB87B27A6}" destId="{558C4AAA-14BF-4B08-8482-D4F615B03DDE}" srcOrd="1" destOrd="0" presId="urn:microsoft.com/office/officeart/2005/8/layout/hierarchy5"/>
    <dgm:cxn modelId="{C5546181-C903-4EDC-A820-8F70AB6827D1}" type="presParOf" srcId="{0B5A4234-76F2-4B55-A501-F557D8BFF446}" destId="{A2854C72-DA8B-49A4-8120-CA3E12969429}" srcOrd="2" destOrd="0" presId="urn:microsoft.com/office/officeart/2005/8/layout/hierarchy5"/>
    <dgm:cxn modelId="{05815874-E95F-45A1-8FF5-4A33BD6BB2A4}" type="presParOf" srcId="{A2854C72-DA8B-49A4-8120-CA3E12969429}" destId="{8BFF3A73-F0C1-4E71-86E0-B4A468729C59}" srcOrd="0" destOrd="0" presId="urn:microsoft.com/office/officeart/2005/8/layout/hierarchy5"/>
    <dgm:cxn modelId="{CCCA5FB3-40D0-436C-920E-A6462A1F04CF}" type="presParOf" srcId="{0B5A4234-76F2-4B55-A501-F557D8BFF446}" destId="{4B2435F6-1CB7-4C49-9BB5-55C14801AA7C}" srcOrd="3" destOrd="0" presId="urn:microsoft.com/office/officeart/2005/8/layout/hierarchy5"/>
    <dgm:cxn modelId="{26386E76-8E4B-4280-AB05-9FC4E6B38F6F}" type="presParOf" srcId="{4B2435F6-1CB7-4C49-9BB5-55C14801AA7C}" destId="{D92946F3-3C10-44A8-8B33-4422A6016779}" srcOrd="0" destOrd="0" presId="urn:microsoft.com/office/officeart/2005/8/layout/hierarchy5"/>
    <dgm:cxn modelId="{027C4C48-2C9E-4EFC-9176-7FE3D3F35773}" type="presParOf" srcId="{4B2435F6-1CB7-4C49-9BB5-55C14801AA7C}" destId="{58BB1586-D2D5-4B1A-946F-DE1A8D4BA32E}" srcOrd="1" destOrd="0" presId="urn:microsoft.com/office/officeart/2005/8/layout/hierarchy5"/>
    <dgm:cxn modelId="{5A4F4F3C-E320-41ED-B9A4-5255C77A64CD}" type="presParOf" srcId="{58BB1586-D2D5-4B1A-946F-DE1A8D4BA32E}" destId="{0A2EE00C-43D2-4C8E-95E3-84F11AA1CC90}" srcOrd="0" destOrd="0" presId="urn:microsoft.com/office/officeart/2005/8/layout/hierarchy5"/>
    <dgm:cxn modelId="{5CD7F391-8266-4124-88E2-D942F9F654B9}" type="presParOf" srcId="{0A2EE00C-43D2-4C8E-95E3-84F11AA1CC90}" destId="{7B822223-4FD0-4D13-9316-97E121718287}" srcOrd="0" destOrd="0" presId="urn:microsoft.com/office/officeart/2005/8/layout/hierarchy5"/>
    <dgm:cxn modelId="{B8A7FC1B-1069-4305-ADCF-84C78E488D90}" type="presParOf" srcId="{58BB1586-D2D5-4B1A-946F-DE1A8D4BA32E}" destId="{A098A7F5-40FE-4822-8F6D-3911004746EF}" srcOrd="1" destOrd="0" presId="urn:microsoft.com/office/officeart/2005/8/layout/hierarchy5"/>
    <dgm:cxn modelId="{B804F3A0-96B0-41C7-9DDD-687CC58E6991}" type="presParOf" srcId="{A098A7F5-40FE-4822-8F6D-3911004746EF}" destId="{05EE9D51-936F-4809-8516-A05D1D6DB641}" srcOrd="0" destOrd="0" presId="urn:microsoft.com/office/officeart/2005/8/layout/hierarchy5"/>
    <dgm:cxn modelId="{22A5E5AD-178B-4D74-B4C4-4792D2F9F845}" type="presParOf" srcId="{A098A7F5-40FE-4822-8F6D-3911004746EF}" destId="{8EE1785B-5756-4F7B-A1FD-75A377DD2046}" srcOrd="1" destOrd="0" presId="urn:microsoft.com/office/officeart/2005/8/layout/hierarchy5"/>
    <dgm:cxn modelId="{F9982999-C725-4C91-86D8-BF5ADD31A226}" type="presParOf" srcId="{8EE1785B-5756-4F7B-A1FD-75A377DD2046}" destId="{51C38623-ECAC-43E7-87A7-872FA8331AB6}" srcOrd="0" destOrd="0" presId="urn:microsoft.com/office/officeart/2005/8/layout/hierarchy5"/>
    <dgm:cxn modelId="{F26C414F-1151-44D3-8F4C-37394C3277EF}" type="presParOf" srcId="{51C38623-ECAC-43E7-87A7-872FA8331AB6}" destId="{520C6796-1E1A-460F-A9A0-68737CF1A106}" srcOrd="0" destOrd="0" presId="urn:microsoft.com/office/officeart/2005/8/layout/hierarchy5"/>
    <dgm:cxn modelId="{1B32EB84-1532-43FA-9F97-4330F4C70FD4}" type="presParOf" srcId="{8EE1785B-5756-4F7B-A1FD-75A377DD2046}" destId="{7193740C-3F85-4DC4-83CA-12BC3B1B6C69}" srcOrd="1" destOrd="0" presId="urn:microsoft.com/office/officeart/2005/8/layout/hierarchy5"/>
    <dgm:cxn modelId="{863A2F01-DA1A-43FD-9232-ABBDB5B8F4BC}" type="presParOf" srcId="{7193740C-3F85-4DC4-83CA-12BC3B1B6C69}" destId="{F3538FEE-6D80-44FB-A6F9-4CD03EA1E756}" srcOrd="0" destOrd="0" presId="urn:microsoft.com/office/officeart/2005/8/layout/hierarchy5"/>
    <dgm:cxn modelId="{DB162CA4-D8E0-4517-AF45-0BD5325B6B5E}" type="presParOf" srcId="{7193740C-3F85-4DC4-83CA-12BC3B1B6C69}" destId="{C6E91931-A19A-4005-A3E7-B547B301CA41}" srcOrd="1" destOrd="0" presId="urn:microsoft.com/office/officeart/2005/8/layout/hierarchy5"/>
    <dgm:cxn modelId="{659DC804-AFDD-479E-9206-AF3E3DA1E9C4}" type="presParOf" srcId="{8EE1785B-5756-4F7B-A1FD-75A377DD2046}" destId="{D1CFFA0A-5F83-4099-95F2-AC364D7F0D31}" srcOrd="2" destOrd="0" presId="urn:microsoft.com/office/officeart/2005/8/layout/hierarchy5"/>
    <dgm:cxn modelId="{E0433E1D-0199-47DF-BE15-99B501EEF89D}" type="presParOf" srcId="{D1CFFA0A-5F83-4099-95F2-AC364D7F0D31}" destId="{028BD7EB-482E-4AFC-AA1C-726DCF0DE4C3}" srcOrd="0" destOrd="0" presId="urn:microsoft.com/office/officeart/2005/8/layout/hierarchy5"/>
    <dgm:cxn modelId="{6E5F65E5-C332-49AD-8AB5-99ADCCB6256B}" type="presParOf" srcId="{8EE1785B-5756-4F7B-A1FD-75A377DD2046}" destId="{08221CEE-3C0F-4245-BBAF-3CB33C59E8E8}" srcOrd="3" destOrd="0" presId="urn:microsoft.com/office/officeart/2005/8/layout/hierarchy5"/>
    <dgm:cxn modelId="{1B9CDF64-EF7A-4DD1-A68E-DF30350111FC}" type="presParOf" srcId="{08221CEE-3C0F-4245-BBAF-3CB33C59E8E8}" destId="{83223A45-16DF-4293-BF3B-1A601CD6136D}" srcOrd="0" destOrd="0" presId="urn:microsoft.com/office/officeart/2005/8/layout/hierarchy5"/>
    <dgm:cxn modelId="{149564D3-D11B-4760-A1D0-D324A1A33121}" type="presParOf" srcId="{08221CEE-3C0F-4245-BBAF-3CB33C59E8E8}" destId="{C414684A-7E96-40FC-AB7A-B7FACC45084E}" srcOrd="1" destOrd="0" presId="urn:microsoft.com/office/officeart/2005/8/layout/hierarchy5"/>
    <dgm:cxn modelId="{7BD1F7AC-9886-4414-BF4C-20403F706F23}" type="presParOf" srcId="{58BB1586-D2D5-4B1A-946F-DE1A8D4BA32E}" destId="{1B604072-CA25-4129-8EB6-D106EE75C333}" srcOrd="2" destOrd="0" presId="urn:microsoft.com/office/officeart/2005/8/layout/hierarchy5"/>
    <dgm:cxn modelId="{0F26764F-03C1-4770-BA52-64A0D723608A}" type="presParOf" srcId="{1B604072-CA25-4129-8EB6-D106EE75C333}" destId="{4BBC361B-46A0-4451-9EAF-CC8B52B275D1}" srcOrd="0" destOrd="0" presId="urn:microsoft.com/office/officeart/2005/8/layout/hierarchy5"/>
    <dgm:cxn modelId="{3083F625-A856-4AB4-A023-C945B2D5961E}" type="presParOf" srcId="{58BB1586-D2D5-4B1A-946F-DE1A8D4BA32E}" destId="{A16EC651-0C7C-4C84-BE16-F69E9F847590}" srcOrd="3" destOrd="0" presId="urn:microsoft.com/office/officeart/2005/8/layout/hierarchy5"/>
    <dgm:cxn modelId="{994CE9E2-6CC8-4768-98A9-7ACD2893BD93}" type="presParOf" srcId="{A16EC651-0C7C-4C84-BE16-F69E9F847590}" destId="{B2A9F8A5-DA6A-49A2-AC91-D8136DF75C35}" srcOrd="0" destOrd="0" presId="urn:microsoft.com/office/officeart/2005/8/layout/hierarchy5"/>
    <dgm:cxn modelId="{A9A5D336-B4F0-4706-860A-0D2D1760DB9D}" type="presParOf" srcId="{A16EC651-0C7C-4C84-BE16-F69E9F847590}" destId="{7B0CACB5-EF12-4D90-8C6A-AC1AC6D60DA5}" srcOrd="1" destOrd="0" presId="urn:microsoft.com/office/officeart/2005/8/layout/hierarchy5"/>
    <dgm:cxn modelId="{841A8E34-6A47-4F6F-A59A-B7CC5A41FF89}" type="presParOf" srcId="{7B0CACB5-EF12-4D90-8C6A-AC1AC6D60DA5}" destId="{B49DCFD5-3E99-4135-A8FF-952B4708CF53}" srcOrd="0" destOrd="0" presId="urn:microsoft.com/office/officeart/2005/8/layout/hierarchy5"/>
    <dgm:cxn modelId="{A168417A-724F-4784-8E3E-BCBDB042CE6D}" type="presParOf" srcId="{B49DCFD5-3E99-4135-A8FF-952B4708CF53}" destId="{B2B7C2BE-DB6B-4286-9AF2-0464FB7146DD}" srcOrd="0" destOrd="0" presId="urn:microsoft.com/office/officeart/2005/8/layout/hierarchy5"/>
    <dgm:cxn modelId="{F41C43CF-49E0-4331-8412-A50CD2C6A2BF}" type="presParOf" srcId="{7B0CACB5-EF12-4D90-8C6A-AC1AC6D60DA5}" destId="{8B1FA87F-737A-4D30-B1FB-D70CD342D5CB}" srcOrd="1" destOrd="0" presId="urn:microsoft.com/office/officeart/2005/8/layout/hierarchy5"/>
    <dgm:cxn modelId="{F0CFD8A6-B992-4FD4-9F46-256BBE26D514}" type="presParOf" srcId="{8B1FA87F-737A-4D30-B1FB-D70CD342D5CB}" destId="{94C0F8F5-DDCF-4708-B2E0-BF92442436E9}" srcOrd="0" destOrd="0" presId="urn:microsoft.com/office/officeart/2005/8/layout/hierarchy5"/>
    <dgm:cxn modelId="{F6FD1A76-D67E-4F8D-A59D-3C430B95F057}" type="presParOf" srcId="{8B1FA87F-737A-4D30-B1FB-D70CD342D5CB}" destId="{35A53F5A-65BD-48B3-86F2-B9EF5A22811D}" srcOrd="1" destOrd="0" presId="urn:microsoft.com/office/officeart/2005/8/layout/hierarchy5"/>
    <dgm:cxn modelId="{77DD0419-0FBB-44F2-90AF-15FDC2F56151}" type="presParOf" srcId="{7B0CACB5-EF12-4D90-8C6A-AC1AC6D60DA5}" destId="{B22F18DC-87CE-4AED-B450-0239C096CB00}" srcOrd="2" destOrd="0" presId="urn:microsoft.com/office/officeart/2005/8/layout/hierarchy5"/>
    <dgm:cxn modelId="{76EDAEE8-A92E-4997-87DA-848C83E5C374}" type="presParOf" srcId="{B22F18DC-87CE-4AED-B450-0239C096CB00}" destId="{CD4E2D1D-2803-4866-8244-D42D0E2B7384}" srcOrd="0" destOrd="0" presId="urn:microsoft.com/office/officeart/2005/8/layout/hierarchy5"/>
    <dgm:cxn modelId="{69F976B1-B2FD-41D2-A3CE-82408CCBED23}" type="presParOf" srcId="{7B0CACB5-EF12-4D90-8C6A-AC1AC6D60DA5}" destId="{034FD354-D3B2-46C7-9A4F-7D62DFD6E568}" srcOrd="3" destOrd="0" presId="urn:microsoft.com/office/officeart/2005/8/layout/hierarchy5"/>
    <dgm:cxn modelId="{92DAE4E5-4A18-4952-AAC7-9ADC865B23FD}" type="presParOf" srcId="{034FD354-D3B2-46C7-9A4F-7D62DFD6E568}" destId="{FE7F2866-325D-4B3E-967D-67B7E3E88C14}" srcOrd="0" destOrd="0" presId="urn:microsoft.com/office/officeart/2005/8/layout/hierarchy5"/>
    <dgm:cxn modelId="{128FE2FC-106E-4A3C-9C21-D73EB41AEA0D}" type="presParOf" srcId="{034FD354-D3B2-46C7-9A4F-7D62DFD6E568}" destId="{5EFA6435-F0C2-40FC-B3CE-32E401733EA8}" srcOrd="1" destOrd="0" presId="urn:microsoft.com/office/officeart/2005/8/layout/hierarchy5"/>
    <dgm:cxn modelId="{F666F7C4-918D-4CB3-B148-0462A3755F54}" type="presParOf" srcId="{94863F81-6F51-415B-BE40-8777D7E91B03}" destId="{18301239-4B24-46DA-8EC2-D85EA070FD82}" srcOrd="1" destOrd="0" presId="urn:microsoft.com/office/officeart/2005/8/layout/hierarchy5"/>
    <dgm:cxn modelId="{6AD781E6-5097-468E-9D9A-D0ADF3C9BCCA}" type="presParOf" srcId="{18301239-4B24-46DA-8EC2-D85EA070FD82}" destId="{382D5CC2-ECDA-4994-BCDB-D5D03597B545}" srcOrd="0" destOrd="0" presId="urn:microsoft.com/office/officeart/2005/8/layout/hierarchy5"/>
    <dgm:cxn modelId="{9A4362BD-501E-4389-A59A-28D1BF4672D8}" type="presParOf" srcId="{382D5CC2-ECDA-4994-BCDB-D5D03597B545}" destId="{0ED429C1-77E8-4FA4-A21E-DF5C246FD072}" srcOrd="0" destOrd="0" presId="urn:microsoft.com/office/officeart/2005/8/layout/hierarchy5"/>
    <dgm:cxn modelId="{828C2E2C-6D84-4F81-B97E-D76B1F43D212}" type="presParOf" srcId="{382D5CC2-ECDA-4994-BCDB-D5D03597B545}" destId="{73DD586C-FC46-4E6F-81D5-8ECB45DE8E57}" srcOrd="1" destOrd="0" presId="urn:microsoft.com/office/officeart/2005/8/layout/hierarchy5"/>
    <dgm:cxn modelId="{F69F530F-FF3B-48F6-BECB-DFF9F575C055}" type="presParOf" srcId="{18301239-4B24-46DA-8EC2-D85EA070FD82}" destId="{FE29983D-3481-45B8-BF9E-3614797E3FF7}" srcOrd="1" destOrd="0" presId="urn:microsoft.com/office/officeart/2005/8/layout/hierarchy5"/>
    <dgm:cxn modelId="{5D8AF32D-65F6-4C18-898B-6213682A569A}" type="presParOf" srcId="{FE29983D-3481-45B8-BF9E-3614797E3FF7}" destId="{68FB59DC-F591-4AA7-8CEC-42C634126922}" srcOrd="0" destOrd="0" presId="urn:microsoft.com/office/officeart/2005/8/layout/hierarchy5"/>
    <dgm:cxn modelId="{74C58E72-9FBE-423C-AFF3-682EA9095480}" type="presParOf" srcId="{18301239-4B24-46DA-8EC2-D85EA070FD82}" destId="{B41F61AA-4D43-4BCD-A684-E2020760AFD9}" srcOrd="2" destOrd="0" presId="urn:microsoft.com/office/officeart/2005/8/layout/hierarchy5"/>
    <dgm:cxn modelId="{E5F62182-4F3F-40EE-9F30-77C01FE9DD1D}" type="presParOf" srcId="{B41F61AA-4D43-4BCD-A684-E2020760AFD9}" destId="{FA248D77-6A15-4299-8DE4-3B766CF2728C}" srcOrd="0" destOrd="0" presId="urn:microsoft.com/office/officeart/2005/8/layout/hierarchy5"/>
    <dgm:cxn modelId="{714E4902-A7C6-49B3-8AEE-F529B5D596E5}" type="presParOf" srcId="{B41F61AA-4D43-4BCD-A684-E2020760AFD9}" destId="{C720D4D6-A118-4D38-9C85-955D2FD4D117}" srcOrd="1" destOrd="0" presId="urn:microsoft.com/office/officeart/2005/8/layout/hierarchy5"/>
    <dgm:cxn modelId="{2E9F4DCE-8870-445D-8B0F-D109F3CE445F}" type="presParOf" srcId="{18301239-4B24-46DA-8EC2-D85EA070FD82}" destId="{F71B78B5-9335-4732-9614-60CA3A542C2D}" srcOrd="3" destOrd="0" presId="urn:microsoft.com/office/officeart/2005/8/layout/hierarchy5"/>
    <dgm:cxn modelId="{46CCEC89-6EF2-4A63-A7B0-45E0BBBC350D}" type="presParOf" srcId="{F71B78B5-9335-4732-9614-60CA3A542C2D}" destId="{619BA57B-4256-4402-9537-64DFB9BBC7B1}" srcOrd="0" destOrd="0" presId="urn:microsoft.com/office/officeart/2005/8/layout/hierarchy5"/>
    <dgm:cxn modelId="{4C38A930-2869-4AAE-8A16-A85D49D89793}" type="presParOf" srcId="{18301239-4B24-46DA-8EC2-D85EA070FD82}" destId="{65A74979-907A-42C2-AD8C-66C041DB18FF}" srcOrd="4" destOrd="0" presId="urn:microsoft.com/office/officeart/2005/8/layout/hierarchy5"/>
    <dgm:cxn modelId="{BC56215C-AE80-4BCB-AA5E-C2D396DFD236}" type="presParOf" srcId="{65A74979-907A-42C2-AD8C-66C041DB18FF}" destId="{626C1EBD-00F3-4EF0-A61E-6B9B11E3B8AB}" srcOrd="0" destOrd="0" presId="urn:microsoft.com/office/officeart/2005/8/layout/hierarchy5"/>
    <dgm:cxn modelId="{8C1AD4A4-610C-47C7-B461-8C373AC62C02}" type="presParOf" srcId="{65A74979-907A-42C2-AD8C-66C041DB18FF}" destId="{99923E23-69ED-45E1-BBE4-696F2F170579}" srcOrd="1" destOrd="0" presId="urn:microsoft.com/office/officeart/2005/8/layout/hierarchy5"/>
    <dgm:cxn modelId="{6332DBF0-EEC8-49EA-B12A-40ACF1A75527}" type="presParOf" srcId="{18301239-4B24-46DA-8EC2-D85EA070FD82}" destId="{74BDE48C-2A25-4625-9EB3-8C197D4D9146}" srcOrd="5" destOrd="0" presId="urn:microsoft.com/office/officeart/2005/8/layout/hierarchy5"/>
    <dgm:cxn modelId="{F49BC0FE-8DB6-40A0-B14D-1A958FBA5858}" type="presParOf" srcId="{74BDE48C-2A25-4625-9EB3-8C197D4D9146}" destId="{79D18F03-4E97-444A-ADD3-A3A8D41FA7AB}" srcOrd="0" destOrd="0" presId="urn:microsoft.com/office/officeart/2005/8/layout/hierarchy5"/>
    <dgm:cxn modelId="{9024FC1E-D2AD-44CE-98B6-DE7C402D5070}" type="presParOf" srcId="{18301239-4B24-46DA-8EC2-D85EA070FD82}" destId="{4687B35D-62D1-4017-8323-67B4CB9F61B8}" srcOrd="6" destOrd="0" presId="urn:microsoft.com/office/officeart/2005/8/layout/hierarchy5"/>
    <dgm:cxn modelId="{4304604F-F4E0-4B59-980A-FF4876204855}" type="presParOf" srcId="{4687B35D-62D1-4017-8323-67B4CB9F61B8}" destId="{6AC56556-8368-4903-BC0E-4F6CBBCF053A}" srcOrd="0" destOrd="0" presId="urn:microsoft.com/office/officeart/2005/8/layout/hierarchy5"/>
    <dgm:cxn modelId="{54B69C7C-47F6-4371-AB51-E94EFF3C6906}" type="presParOf" srcId="{4687B35D-62D1-4017-8323-67B4CB9F61B8}" destId="{B8B4F77C-1B6D-4BFF-9A87-B27ABF25ACED}" srcOrd="1" destOrd="0" presId="urn:microsoft.com/office/officeart/2005/8/layout/hierarchy5"/>
    <dgm:cxn modelId="{352F69C9-20B8-4ED1-8C49-5037E4592921}" type="presParOf" srcId="{18301239-4B24-46DA-8EC2-D85EA070FD82}" destId="{6739AB92-D99B-4EF6-BA56-75D1662D242A}" srcOrd="7" destOrd="0" presId="urn:microsoft.com/office/officeart/2005/8/layout/hierarchy5"/>
    <dgm:cxn modelId="{66D7997F-D1FD-4736-82AA-A6AB112D6928}" type="presParOf" srcId="{6739AB92-D99B-4EF6-BA56-75D1662D242A}" destId="{39641CB2-2117-424B-BC26-CD2A2E195DCC}" srcOrd="0" destOrd="0" presId="urn:microsoft.com/office/officeart/2005/8/layout/hierarchy5"/>
    <dgm:cxn modelId="{7B782F7A-D9FB-4590-A917-4418C4C9BB6F}" type="presParOf" srcId="{18301239-4B24-46DA-8EC2-D85EA070FD82}" destId="{061451B3-3D75-4269-B7DB-DA28D9300F49}" srcOrd="8" destOrd="0" presId="urn:microsoft.com/office/officeart/2005/8/layout/hierarchy5"/>
    <dgm:cxn modelId="{FCEAA7D7-B6AB-4FB0-B372-7F1D13596846}" type="presParOf" srcId="{061451B3-3D75-4269-B7DB-DA28D9300F49}" destId="{1838C9BB-060F-4B9F-8DD7-45F28FC4E293}" srcOrd="0" destOrd="0" presId="urn:microsoft.com/office/officeart/2005/8/layout/hierarchy5"/>
    <dgm:cxn modelId="{230BEFE3-ACD7-468E-8A4E-4FF0154AC8BE}" type="presParOf" srcId="{061451B3-3D75-4269-B7DB-DA28D9300F49}" destId="{4B13F10F-BC66-4B11-8803-C4AD232DED7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8C9BB-060F-4B9F-8DD7-45F28FC4E293}">
      <dsp:nvSpPr>
        <dsp:cNvPr id="0" name=""/>
        <dsp:cNvSpPr/>
      </dsp:nvSpPr>
      <dsp:spPr>
        <a:xfrm>
          <a:off x="3016831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Five</a:t>
          </a:r>
          <a:endParaRPr lang="en-US" sz="800" kern="1200" dirty="0"/>
        </a:p>
      </dsp:txBody>
      <dsp:txXfrm>
        <a:off x="3016831" y="0"/>
        <a:ext cx="348845" cy="1206817"/>
      </dsp:txXfrm>
    </dsp:sp>
    <dsp:sp modelId="{6AC56556-8368-4903-BC0E-4F6CBBCF053A}">
      <dsp:nvSpPr>
        <dsp:cNvPr id="0" name=""/>
        <dsp:cNvSpPr/>
      </dsp:nvSpPr>
      <dsp:spPr>
        <a:xfrm>
          <a:off x="2609844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Four</a:t>
          </a:r>
          <a:endParaRPr lang="en-US" sz="800" kern="1200" dirty="0"/>
        </a:p>
      </dsp:txBody>
      <dsp:txXfrm>
        <a:off x="2609844" y="0"/>
        <a:ext cx="348845" cy="1206817"/>
      </dsp:txXfrm>
    </dsp:sp>
    <dsp:sp modelId="{626C1EBD-00F3-4EF0-A61E-6B9B11E3B8AB}">
      <dsp:nvSpPr>
        <dsp:cNvPr id="0" name=""/>
        <dsp:cNvSpPr/>
      </dsp:nvSpPr>
      <dsp:spPr>
        <a:xfrm>
          <a:off x="2202858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Three</a:t>
          </a:r>
          <a:endParaRPr lang="en-US" sz="800" kern="1200" dirty="0"/>
        </a:p>
      </dsp:txBody>
      <dsp:txXfrm>
        <a:off x="2202858" y="0"/>
        <a:ext cx="348845" cy="1206817"/>
      </dsp:txXfrm>
    </dsp:sp>
    <dsp:sp modelId="{FA248D77-6A15-4299-8DE4-3B766CF2728C}">
      <dsp:nvSpPr>
        <dsp:cNvPr id="0" name=""/>
        <dsp:cNvSpPr/>
      </dsp:nvSpPr>
      <dsp:spPr>
        <a:xfrm>
          <a:off x="1795871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Two</a:t>
          </a:r>
          <a:endParaRPr lang="en-US" sz="800" kern="1200" dirty="0"/>
        </a:p>
      </dsp:txBody>
      <dsp:txXfrm>
        <a:off x="1795871" y="0"/>
        <a:ext cx="348845" cy="1206817"/>
      </dsp:txXfrm>
    </dsp:sp>
    <dsp:sp modelId="{0ED429C1-77E8-4FA4-A21E-DF5C246FD072}">
      <dsp:nvSpPr>
        <dsp:cNvPr id="0" name=""/>
        <dsp:cNvSpPr/>
      </dsp:nvSpPr>
      <dsp:spPr>
        <a:xfrm>
          <a:off x="1388884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One</a:t>
          </a:r>
          <a:endParaRPr lang="en-US" sz="800" kern="1200" dirty="0"/>
        </a:p>
      </dsp:txBody>
      <dsp:txXfrm>
        <a:off x="1388884" y="0"/>
        <a:ext cx="348845" cy="1206817"/>
      </dsp:txXfrm>
    </dsp:sp>
    <dsp:sp modelId="{D2D24B57-3EB3-47CA-886C-D78BDDBD6616}">
      <dsp:nvSpPr>
        <dsp:cNvPr id="0" name=""/>
        <dsp:cNvSpPr/>
      </dsp:nvSpPr>
      <dsp:spPr>
        <a:xfrm>
          <a:off x="1417955" y="2461640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</a:t>
          </a:r>
          <a:endParaRPr lang="en-US" sz="900" kern="1200" dirty="0"/>
        </a:p>
      </dsp:txBody>
      <dsp:txXfrm>
        <a:off x="1422212" y="2465897"/>
        <a:ext cx="282190" cy="136838"/>
      </dsp:txXfrm>
    </dsp:sp>
    <dsp:sp modelId="{80B81E04-174D-45C2-86AF-F63D1F112A73}">
      <dsp:nvSpPr>
        <dsp:cNvPr id="0" name=""/>
        <dsp:cNvSpPr/>
      </dsp:nvSpPr>
      <dsp:spPr>
        <a:xfrm rot="16791948">
          <a:off x="1427472" y="2196754"/>
          <a:ext cx="678657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678657" y="32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9834" y="2183039"/>
        <a:ext cx="33932" cy="33932"/>
      </dsp:txXfrm>
    </dsp:sp>
    <dsp:sp modelId="{60DED693-263F-4E40-9025-DEEE2B4072C5}">
      <dsp:nvSpPr>
        <dsp:cNvPr id="0" name=""/>
        <dsp:cNvSpPr/>
      </dsp:nvSpPr>
      <dsp:spPr>
        <a:xfrm>
          <a:off x="1824942" y="179301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</a:t>
          </a:r>
          <a:endParaRPr lang="en-US" sz="900" kern="1200" dirty="0"/>
        </a:p>
      </dsp:txBody>
      <dsp:txXfrm>
        <a:off x="1829199" y="1797276"/>
        <a:ext cx="282190" cy="136838"/>
      </dsp:txXfrm>
    </dsp:sp>
    <dsp:sp modelId="{9C27FF12-1874-4BFC-8976-392ECF8E121C}">
      <dsp:nvSpPr>
        <dsp:cNvPr id="0" name=""/>
        <dsp:cNvSpPr/>
      </dsp:nvSpPr>
      <dsp:spPr>
        <a:xfrm rot="17350740">
          <a:off x="1996809" y="1695288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1689691"/>
        <a:ext cx="17697" cy="17697"/>
      </dsp:txXfrm>
    </dsp:sp>
    <dsp:sp modelId="{3CE3DBC4-EE13-42D3-BCE6-C6B2F278F807}">
      <dsp:nvSpPr>
        <dsp:cNvPr id="0" name=""/>
        <dsp:cNvSpPr/>
      </dsp:nvSpPr>
      <dsp:spPr>
        <a:xfrm>
          <a:off x="2231928" y="145870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</a:t>
          </a:r>
          <a:endParaRPr lang="en-US" sz="900" kern="1200" dirty="0"/>
        </a:p>
      </dsp:txBody>
      <dsp:txXfrm>
        <a:off x="2236185" y="1462966"/>
        <a:ext cx="282190" cy="136838"/>
      </dsp:txXfrm>
    </dsp:sp>
    <dsp:sp modelId="{96F733B4-71CF-4F60-B4BF-457F41FD9E8A}">
      <dsp:nvSpPr>
        <dsp:cNvPr id="0" name=""/>
        <dsp:cNvSpPr/>
      </dsp:nvSpPr>
      <dsp:spPr>
        <a:xfrm rot="18289469">
          <a:off x="2478962" y="1444555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1442717"/>
        <a:ext cx="10181" cy="10181"/>
      </dsp:txXfrm>
    </dsp:sp>
    <dsp:sp modelId="{FA718ACE-803C-43D0-A3FF-A49775772DF0}">
      <dsp:nvSpPr>
        <dsp:cNvPr id="0" name=""/>
        <dsp:cNvSpPr/>
      </dsp:nvSpPr>
      <dsp:spPr>
        <a:xfrm>
          <a:off x="2638915" y="129155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</a:t>
          </a:r>
          <a:endParaRPr lang="en-US" sz="900" kern="1200" dirty="0"/>
        </a:p>
      </dsp:txBody>
      <dsp:txXfrm>
        <a:off x="2643172" y="1295811"/>
        <a:ext cx="282190" cy="136838"/>
      </dsp:txXfrm>
    </dsp:sp>
    <dsp:sp modelId="{30B02AC4-22E2-4BFD-9FB9-3EAED9A765A5}">
      <dsp:nvSpPr>
        <dsp:cNvPr id="0" name=""/>
        <dsp:cNvSpPr/>
      </dsp:nvSpPr>
      <dsp:spPr>
        <a:xfrm rot="19457599">
          <a:off x="2916160" y="131918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318861"/>
        <a:ext cx="7160" cy="7160"/>
      </dsp:txXfrm>
    </dsp:sp>
    <dsp:sp modelId="{73814760-7A80-4BEE-8DB6-6EC494F8B42A}">
      <dsp:nvSpPr>
        <dsp:cNvPr id="0" name=""/>
        <dsp:cNvSpPr/>
      </dsp:nvSpPr>
      <dsp:spPr>
        <a:xfrm>
          <a:off x="3045901" y="120797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</a:t>
          </a:r>
          <a:endParaRPr lang="en-US" sz="900" kern="1200" dirty="0"/>
        </a:p>
      </dsp:txBody>
      <dsp:txXfrm>
        <a:off x="3050158" y="1212233"/>
        <a:ext cx="282190" cy="136838"/>
      </dsp:txXfrm>
    </dsp:sp>
    <dsp:sp modelId="{1831245D-153F-4759-9E75-ED192268B367}">
      <dsp:nvSpPr>
        <dsp:cNvPr id="0" name=""/>
        <dsp:cNvSpPr/>
      </dsp:nvSpPr>
      <dsp:spPr>
        <a:xfrm rot="2142401">
          <a:off x="2916160" y="140276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402438"/>
        <a:ext cx="7160" cy="7160"/>
      </dsp:txXfrm>
    </dsp:sp>
    <dsp:sp modelId="{7C43E7D1-713D-4DB7-B285-53D222D0F7E4}">
      <dsp:nvSpPr>
        <dsp:cNvPr id="0" name=""/>
        <dsp:cNvSpPr/>
      </dsp:nvSpPr>
      <dsp:spPr>
        <a:xfrm>
          <a:off x="3045901" y="137513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</a:t>
          </a:r>
          <a:endParaRPr lang="en-US" sz="900" kern="1200" dirty="0"/>
        </a:p>
      </dsp:txBody>
      <dsp:txXfrm>
        <a:off x="3050158" y="1379388"/>
        <a:ext cx="282190" cy="136838"/>
      </dsp:txXfrm>
    </dsp:sp>
    <dsp:sp modelId="{EC4146AA-9375-444B-9B4A-A54C2C08C7E2}">
      <dsp:nvSpPr>
        <dsp:cNvPr id="0" name=""/>
        <dsp:cNvSpPr/>
      </dsp:nvSpPr>
      <dsp:spPr>
        <a:xfrm rot="3310531">
          <a:off x="2478962" y="1611711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1609872"/>
        <a:ext cx="10181" cy="10181"/>
      </dsp:txXfrm>
    </dsp:sp>
    <dsp:sp modelId="{9723A4E8-C293-44A7-8D1D-72F3C79538E8}">
      <dsp:nvSpPr>
        <dsp:cNvPr id="0" name=""/>
        <dsp:cNvSpPr/>
      </dsp:nvSpPr>
      <dsp:spPr>
        <a:xfrm>
          <a:off x="2638915" y="162586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</a:t>
          </a:r>
          <a:endParaRPr lang="en-US" sz="900" kern="1200" dirty="0"/>
        </a:p>
      </dsp:txBody>
      <dsp:txXfrm>
        <a:off x="2643172" y="1630121"/>
        <a:ext cx="282190" cy="136838"/>
      </dsp:txXfrm>
    </dsp:sp>
    <dsp:sp modelId="{4B600412-712E-4383-997C-706DB44D18A6}">
      <dsp:nvSpPr>
        <dsp:cNvPr id="0" name=""/>
        <dsp:cNvSpPr/>
      </dsp:nvSpPr>
      <dsp:spPr>
        <a:xfrm rot="19457599">
          <a:off x="2916160" y="165349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653171"/>
        <a:ext cx="7160" cy="7160"/>
      </dsp:txXfrm>
    </dsp:sp>
    <dsp:sp modelId="{C53D64E5-754C-4B3E-96B6-051D1710BB21}">
      <dsp:nvSpPr>
        <dsp:cNvPr id="0" name=""/>
        <dsp:cNvSpPr/>
      </dsp:nvSpPr>
      <dsp:spPr>
        <a:xfrm>
          <a:off x="3045901" y="154228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</a:t>
          </a:r>
          <a:endParaRPr lang="en-US" sz="900" kern="1200" dirty="0"/>
        </a:p>
      </dsp:txBody>
      <dsp:txXfrm>
        <a:off x="3050158" y="1546543"/>
        <a:ext cx="282190" cy="136838"/>
      </dsp:txXfrm>
    </dsp:sp>
    <dsp:sp modelId="{17839822-E48C-4AB1-8DFC-FB7798F4D700}">
      <dsp:nvSpPr>
        <dsp:cNvPr id="0" name=""/>
        <dsp:cNvSpPr/>
      </dsp:nvSpPr>
      <dsp:spPr>
        <a:xfrm rot="2142401">
          <a:off x="2916160" y="173707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736749"/>
        <a:ext cx="7160" cy="7160"/>
      </dsp:txXfrm>
    </dsp:sp>
    <dsp:sp modelId="{F49D0E06-532E-4A38-B17D-AA9F46ABFD20}">
      <dsp:nvSpPr>
        <dsp:cNvPr id="0" name=""/>
        <dsp:cNvSpPr/>
      </dsp:nvSpPr>
      <dsp:spPr>
        <a:xfrm>
          <a:off x="3045901" y="170944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</a:t>
          </a:r>
          <a:endParaRPr lang="en-US" sz="900" kern="1200" dirty="0"/>
        </a:p>
      </dsp:txBody>
      <dsp:txXfrm>
        <a:off x="3050158" y="1713699"/>
        <a:ext cx="282190" cy="136838"/>
      </dsp:txXfrm>
    </dsp:sp>
    <dsp:sp modelId="{DA5E3BEE-FFBB-4462-BCA2-B5CD6BEA797F}">
      <dsp:nvSpPr>
        <dsp:cNvPr id="0" name=""/>
        <dsp:cNvSpPr/>
      </dsp:nvSpPr>
      <dsp:spPr>
        <a:xfrm rot="4249260">
          <a:off x="1996809" y="2029599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2024002"/>
        <a:ext cx="17697" cy="17697"/>
      </dsp:txXfrm>
    </dsp:sp>
    <dsp:sp modelId="{DAA02A32-98C7-4F72-8293-DB1D1E82BBF2}">
      <dsp:nvSpPr>
        <dsp:cNvPr id="0" name=""/>
        <dsp:cNvSpPr/>
      </dsp:nvSpPr>
      <dsp:spPr>
        <a:xfrm>
          <a:off x="2231928" y="2127330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</a:t>
          </a:r>
          <a:endParaRPr lang="en-US" sz="900" kern="1200" dirty="0"/>
        </a:p>
      </dsp:txBody>
      <dsp:txXfrm>
        <a:off x="2236185" y="2131587"/>
        <a:ext cx="282190" cy="136838"/>
      </dsp:txXfrm>
    </dsp:sp>
    <dsp:sp modelId="{6159F236-2F76-41A9-A23B-BEBDBBBCB53B}">
      <dsp:nvSpPr>
        <dsp:cNvPr id="0" name=""/>
        <dsp:cNvSpPr/>
      </dsp:nvSpPr>
      <dsp:spPr>
        <a:xfrm rot="18289469">
          <a:off x="2478962" y="2113176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111338"/>
        <a:ext cx="10181" cy="10181"/>
      </dsp:txXfrm>
    </dsp:sp>
    <dsp:sp modelId="{F55CDB21-B25A-44E2-AC27-A62E893257EA}">
      <dsp:nvSpPr>
        <dsp:cNvPr id="0" name=""/>
        <dsp:cNvSpPr/>
      </dsp:nvSpPr>
      <dsp:spPr>
        <a:xfrm>
          <a:off x="2638915" y="196017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</a:t>
          </a:r>
          <a:endParaRPr lang="en-US" sz="900" kern="1200" dirty="0"/>
        </a:p>
      </dsp:txBody>
      <dsp:txXfrm>
        <a:off x="2643172" y="1964431"/>
        <a:ext cx="282190" cy="136838"/>
      </dsp:txXfrm>
    </dsp:sp>
    <dsp:sp modelId="{2CB77F7F-41D2-414F-BFAD-9CE9D858E357}">
      <dsp:nvSpPr>
        <dsp:cNvPr id="0" name=""/>
        <dsp:cNvSpPr/>
      </dsp:nvSpPr>
      <dsp:spPr>
        <a:xfrm rot="19457599">
          <a:off x="2916160" y="198781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987482"/>
        <a:ext cx="7160" cy="7160"/>
      </dsp:txXfrm>
    </dsp:sp>
    <dsp:sp modelId="{D083E61F-555D-4A96-8A77-3691E3DAB520}">
      <dsp:nvSpPr>
        <dsp:cNvPr id="0" name=""/>
        <dsp:cNvSpPr/>
      </dsp:nvSpPr>
      <dsp:spPr>
        <a:xfrm>
          <a:off x="3045901" y="187659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</a:t>
          </a:r>
          <a:endParaRPr lang="en-US" sz="900" kern="1200" dirty="0"/>
        </a:p>
      </dsp:txBody>
      <dsp:txXfrm>
        <a:off x="3050158" y="1880854"/>
        <a:ext cx="282190" cy="136838"/>
      </dsp:txXfrm>
    </dsp:sp>
    <dsp:sp modelId="{01122377-BF51-432C-B5BD-D9659081A77A}">
      <dsp:nvSpPr>
        <dsp:cNvPr id="0" name=""/>
        <dsp:cNvSpPr/>
      </dsp:nvSpPr>
      <dsp:spPr>
        <a:xfrm rot="2142401">
          <a:off x="2916160" y="207138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071059"/>
        <a:ext cx="7160" cy="7160"/>
      </dsp:txXfrm>
    </dsp:sp>
    <dsp:sp modelId="{552AC263-5454-4740-9492-B8399C4724E1}">
      <dsp:nvSpPr>
        <dsp:cNvPr id="0" name=""/>
        <dsp:cNvSpPr/>
      </dsp:nvSpPr>
      <dsp:spPr>
        <a:xfrm>
          <a:off x="3045901" y="204375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</a:t>
          </a:r>
          <a:endParaRPr lang="en-US" sz="900" kern="1200" dirty="0"/>
        </a:p>
      </dsp:txBody>
      <dsp:txXfrm>
        <a:off x="3050158" y="2048009"/>
        <a:ext cx="282190" cy="136838"/>
      </dsp:txXfrm>
    </dsp:sp>
    <dsp:sp modelId="{B13B3C32-1189-418C-BC67-FD16797FA497}">
      <dsp:nvSpPr>
        <dsp:cNvPr id="0" name=""/>
        <dsp:cNvSpPr/>
      </dsp:nvSpPr>
      <dsp:spPr>
        <a:xfrm rot="3310531">
          <a:off x="2478962" y="2280331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278493"/>
        <a:ext cx="10181" cy="10181"/>
      </dsp:txXfrm>
    </dsp:sp>
    <dsp:sp modelId="{C08AD4DC-4EEE-4327-8D4E-4150C94BBD0E}">
      <dsp:nvSpPr>
        <dsp:cNvPr id="0" name=""/>
        <dsp:cNvSpPr/>
      </dsp:nvSpPr>
      <dsp:spPr>
        <a:xfrm>
          <a:off x="2638915" y="2294485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</a:t>
          </a:r>
          <a:endParaRPr lang="en-US" sz="900" kern="1200" dirty="0"/>
        </a:p>
      </dsp:txBody>
      <dsp:txXfrm>
        <a:off x="2643172" y="2298742"/>
        <a:ext cx="282190" cy="136838"/>
      </dsp:txXfrm>
    </dsp:sp>
    <dsp:sp modelId="{447F965F-96E9-40DC-834F-E91AA721F862}">
      <dsp:nvSpPr>
        <dsp:cNvPr id="0" name=""/>
        <dsp:cNvSpPr/>
      </dsp:nvSpPr>
      <dsp:spPr>
        <a:xfrm rot="19457599">
          <a:off x="2916160" y="232212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321792"/>
        <a:ext cx="7160" cy="7160"/>
      </dsp:txXfrm>
    </dsp:sp>
    <dsp:sp modelId="{1CEED02B-3985-45DB-A3AA-5129BDAA9D03}">
      <dsp:nvSpPr>
        <dsp:cNvPr id="0" name=""/>
        <dsp:cNvSpPr/>
      </dsp:nvSpPr>
      <dsp:spPr>
        <a:xfrm>
          <a:off x="3045901" y="221090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</a:t>
          </a:r>
          <a:endParaRPr lang="en-US" sz="900" kern="1200" dirty="0"/>
        </a:p>
      </dsp:txBody>
      <dsp:txXfrm>
        <a:off x="3050158" y="2215164"/>
        <a:ext cx="282190" cy="136838"/>
      </dsp:txXfrm>
    </dsp:sp>
    <dsp:sp modelId="{86B6B845-5675-4A08-81FA-73B842A94138}">
      <dsp:nvSpPr>
        <dsp:cNvPr id="0" name=""/>
        <dsp:cNvSpPr/>
      </dsp:nvSpPr>
      <dsp:spPr>
        <a:xfrm rot="2142401">
          <a:off x="2916160" y="2405698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405370"/>
        <a:ext cx="7160" cy="7160"/>
      </dsp:txXfrm>
    </dsp:sp>
    <dsp:sp modelId="{99C06FA2-59E4-4652-9628-1AE4948833D7}">
      <dsp:nvSpPr>
        <dsp:cNvPr id="0" name=""/>
        <dsp:cNvSpPr/>
      </dsp:nvSpPr>
      <dsp:spPr>
        <a:xfrm>
          <a:off x="3045901" y="237806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X</a:t>
          </a:r>
          <a:endParaRPr lang="en-US" sz="900" kern="1200" dirty="0"/>
        </a:p>
      </dsp:txBody>
      <dsp:txXfrm>
        <a:off x="3050158" y="2382319"/>
        <a:ext cx="282190" cy="136838"/>
      </dsp:txXfrm>
    </dsp:sp>
    <dsp:sp modelId="{D3D1D14B-DC9D-4496-8982-375857092585}">
      <dsp:nvSpPr>
        <dsp:cNvPr id="0" name=""/>
        <dsp:cNvSpPr/>
      </dsp:nvSpPr>
      <dsp:spPr>
        <a:xfrm rot="4808052">
          <a:off x="1427472" y="2865375"/>
          <a:ext cx="678657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678657" y="32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9834" y="2851660"/>
        <a:ext cx="33932" cy="33932"/>
      </dsp:txXfrm>
    </dsp:sp>
    <dsp:sp modelId="{229CD80C-330D-4DAC-A3C1-59B6C682DAE6}">
      <dsp:nvSpPr>
        <dsp:cNvPr id="0" name=""/>
        <dsp:cNvSpPr/>
      </dsp:nvSpPr>
      <dsp:spPr>
        <a:xfrm>
          <a:off x="1824942" y="313026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</a:t>
          </a:r>
          <a:endParaRPr lang="en-US" sz="900" kern="1200" dirty="0"/>
        </a:p>
      </dsp:txBody>
      <dsp:txXfrm>
        <a:off x="1829199" y="3134518"/>
        <a:ext cx="282190" cy="136838"/>
      </dsp:txXfrm>
    </dsp:sp>
    <dsp:sp modelId="{F3C23DF2-4442-4108-A920-CA0358091E48}">
      <dsp:nvSpPr>
        <dsp:cNvPr id="0" name=""/>
        <dsp:cNvSpPr/>
      </dsp:nvSpPr>
      <dsp:spPr>
        <a:xfrm rot="17350740">
          <a:off x="1996809" y="3032530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3026933"/>
        <a:ext cx="17697" cy="17697"/>
      </dsp:txXfrm>
    </dsp:sp>
    <dsp:sp modelId="{DDB88BFF-D45A-4708-B1D6-9985179F7DBD}">
      <dsp:nvSpPr>
        <dsp:cNvPr id="0" name=""/>
        <dsp:cNvSpPr/>
      </dsp:nvSpPr>
      <dsp:spPr>
        <a:xfrm>
          <a:off x="2231928" y="279595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</a:t>
          </a:r>
          <a:endParaRPr lang="en-US" sz="900" kern="1200" dirty="0"/>
        </a:p>
      </dsp:txBody>
      <dsp:txXfrm>
        <a:off x="2236185" y="2800208"/>
        <a:ext cx="282190" cy="136838"/>
      </dsp:txXfrm>
    </dsp:sp>
    <dsp:sp modelId="{C85981BA-B3EC-4E1E-B5CC-4C957248A8F4}">
      <dsp:nvSpPr>
        <dsp:cNvPr id="0" name=""/>
        <dsp:cNvSpPr/>
      </dsp:nvSpPr>
      <dsp:spPr>
        <a:xfrm rot="18289469">
          <a:off x="2478962" y="2781797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779959"/>
        <a:ext cx="10181" cy="10181"/>
      </dsp:txXfrm>
    </dsp:sp>
    <dsp:sp modelId="{F8E7612B-DC34-4E03-96F7-7220E78E762A}">
      <dsp:nvSpPr>
        <dsp:cNvPr id="0" name=""/>
        <dsp:cNvSpPr/>
      </dsp:nvSpPr>
      <dsp:spPr>
        <a:xfrm>
          <a:off x="2638915" y="2628795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</a:t>
          </a:r>
          <a:endParaRPr lang="en-US" sz="900" kern="1200" dirty="0"/>
        </a:p>
      </dsp:txBody>
      <dsp:txXfrm>
        <a:off x="2643172" y="2633052"/>
        <a:ext cx="282190" cy="136838"/>
      </dsp:txXfrm>
    </dsp:sp>
    <dsp:sp modelId="{F5C90689-0D93-4983-824F-43F8C0C1014C}">
      <dsp:nvSpPr>
        <dsp:cNvPr id="0" name=""/>
        <dsp:cNvSpPr/>
      </dsp:nvSpPr>
      <dsp:spPr>
        <a:xfrm rot="19457599">
          <a:off x="2916160" y="2656431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656103"/>
        <a:ext cx="7160" cy="7160"/>
      </dsp:txXfrm>
    </dsp:sp>
    <dsp:sp modelId="{E307016A-E994-4E84-987B-8E3D6D020213}">
      <dsp:nvSpPr>
        <dsp:cNvPr id="0" name=""/>
        <dsp:cNvSpPr/>
      </dsp:nvSpPr>
      <dsp:spPr>
        <a:xfrm>
          <a:off x="3045901" y="2545218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Y</a:t>
          </a:r>
          <a:endParaRPr lang="en-US" sz="900" kern="1200" dirty="0"/>
        </a:p>
      </dsp:txBody>
      <dsp:txXfrm>
        <a:off x="3050158" y="2549475"/>
        <a:ext cx="282190" cy="136838"/>
      </dsp:txXfrm>
    </dsp:sp>
    <dsp:sp modelId="{BCD01B47-E752-43DC-9204-4662C4A964FE}">
      <dsp:nvSpPr>
        <dsp:cNvPr id="0" name=""/>
        <dsp:cNvSpPr/>
      </dsp:nvSpPr>
      <dsp:spPr>
        <a:xfrm rot="2142401">
          <a:off x="2916160" y="2740008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739680"/>
        <a:ext cx="7160" cy="7160"/>
      </dsp:txXfrm>
    </dsp:sp>
    <dsp:sp modelId="{8FC05931-54A7-429E-A4A9-9A249A4A90D3}">
      <dsp:nvSpPr>
        <dsp:cNvPr id="0" name=""/>
        <dsp:cNvSpPr/>
      </dsp:nvSpPr>
      <dsp:spPr>
        <a:xfrm>
          <a:off x="3045901" y="2712373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Z</a:t>
          </a:r>
          <a:endParaRPr lang="en-US" sz="900" kern="1200" dirty="0"/>
        </a:p>
      </dsp:txBody>
      <dsp:txXfrm>
        <a:off x="3050158" y="2716630"/>
        <a:ext cx="282190" cy="136838"/>
      </dsp:txXfrm>
    </dsp:sp>
    <dsp:sp modelId="{491E9DA6-DF96-4E0F-A533-FF77FC9B1ED6}">
      <dsp:nvSpPr>
        <dsp:cNvPr id="0" name=""/>
        <dsp:cNvSpPr/>
      </dsp:nvSpPr>
      <dsp:spPr>
        <a:xfrm rot="3310531">
          <a:off x="2478962" y="2948952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947114"/>
        <a:ext cx="10181" cy="10181"/>
      </dsp:txXfrm>
    </dsp:sp>
    <dsp:sp modelId="{9AF4B254-F425-4BA4-89A6-37C9E0B347F8}">
      <dsp:nvSpPr>
        <dsp:cNvPr id="0" name=""/>
        <dsp:cNvSpPr/>
      </dsp:nvSpPr>
      <dsp:spPr>
        <a:xfrm>
          <a:off x="2638915" y="296310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2643172" y="2967363"/>
        <a:ext cx="282190" cy="136838"/>
      </dsp:txXfrm>
    </dsp:sp>
    <dsp:sp modelId="{9B3B63D5-9C25-4694-A396-678698445052}">
      <dsp:nvSpPr>
        <dsp:cNvPr id="0" name=""/>
        <dsp:cNvSpPr/>
      </dsp:nvSpPr>
      <dsp:spPr>
        <a:xfrm rot="19457599">
          <a:off x="2916160" y="2990741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990413"/>
        <a:ext cx="7160" cy="7160"/>
      </dsp:txXfrm>
    </dsp:sp>
    <dsp:sp modelId="{30D776E8-77C7-481D-8E73-51D329C63D57}">
      <dsp:nvSpPr>
        <dsp:cNvPr id="0" name=""/>
        <dsp:cNvSpPr/>
      </dsp:nvSpPr>
      <dsp:spPr>
        <a:xfrm>
          <a:off x="3045901" y="2879528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AA</a:t>
          </a:r>
          <a:endParaRPr lang="en-US" sz="900" kern="1200" dirty="0"/>
        </a:p>
      </dsp:txBody>
      <dsp:txXfrm>
        <a:off x="3050158" y="2883785"/>
        <a:ext cx="282190" cy="136838"/>
      </dsp:txXfrm>
    </dsp:sp>
    <dsp:sp modelId="{EA81110D-DF21-4D75-B998-280031555119}">
      <dsp:nvSpPr>
        <dsp:cNvPr id="0" name=""/>
        <dsp:cNvSpPr/>
      </dsp:nvSpPr>
      <dsp:spPr>
        <a:xfrm rot="2142401">
          <a:off x="2916160" y="307431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073991"/>
        <a:ext cx="7160" cy="7160"/>
      </dsp:txXfrm>
    </dsp:sp>
    <dsp:sp modelId="{28E57BF7-BA7E-4AFE-A671-CFC047D7FCC6}">
      <dsp:nvSpPr>
        <dsp:cNvPr id="0" name=""/>
        <dsp:cNvSpPr/>
      </dsp:nvSpPr>
      <dsp:spPr>
        <a:xfrm>
          <a:off x="3045901" y="3046683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AB</a:t>
          </a:r>
          <a:endParaRPr lang="en-US" sz="900" kern="1200" dirty="0"/>
        </a:p>
      </dsp:txBody>
      <dsp:txXfrm>
        <a:off x="3050158" y="3050940"/>
        <a:ext cx="282190" cy="136838"/>
      </dsp:txXfrm>
    </dsp:sp>
    <dsp:sp modelId="{A2854C72-DA8B-49A4-8120-CA3E12969429}">
      <dsp:nvSpPr>
        <dsp:cNvPr id="0" name=""/>
        <dsp:cNvSpPr/>
      </dsp:nvSpPr>
      <dsp:spPr>
        <a:xfrm rot="4249260">
          <a:off x="1996809" y="3366840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3361243"/>
        <a:ext cx="17697" cy="17697"/>
      </dsp:txXfrm>
    </dsp:sp>
    <dsp:sp modelId="{D92946F3-3C10-44A8-8B33-4422A6016779}">
      <dsp:nvSpPr>
        <dsp:cNvPr id="0" name=""/>
        <dsp:cNvSpPr/>
      </dsp:nvSpPr>
      <dsp:spPr>
        <a:xfrm>
          <a:off x="2231928" y="346457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</a:t>
          </a:r>
          <a:endParaRPr lang="en-US" sz="900" kern="1200" dirty="0"/>
        </a:p>
      </dsp:txBody>
      <dsp:txXfrm>
        <a:off x="2236185" y="3468828"/>
        <a:ext cx="282190" cy="136838"/>
      </dsp:txXfrm>
    </dsp:sp>
    <dsp:sp modelId="{0A2EE00C-43D2-4C8E-95E3-84F11AA1CC90}">
      <dsp:nvSpPr>
        <dsp:cNvPr id="0" name=""/>
        <dsp:cNvSpPr/>
      </dsp:nvSpPr>
      <dsp:spPr>
        <a:xfrm rot="18289469">
          <a:off x="2478962" y="3450418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3448579"/>
        <a:ext cx="10181" cy="10181"/>
      </dsp:txXfrm>
    </dsp:sp>
    <dsp:sp modelId="{05EE9D51-936F-4809-8516-A05D1D6DB641}">
      <dsp:nvSpPr>
        <dsp:cNvPr id="0" name=""/>
        <dsp:cNvSpPr/>
      </dsp:nvSpPr>
      <dsp:spPr>
        <a:xfrm>
          <a:off x="2638915" y="329741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</a:t>
          </a:r>
          <a:endParaRPr lang="en-US" sz="900" kern="1200" dirty="0"/>
        </a:p>
      </dsp:txBody>
      <dsp:txXfrm>
        <a:off x="2643172" y="3301673"/>
        <a:ext cx="282190" cy="136838"/>
      </dsp:txXfrm>
    </dsp:sp>
    <dsp:sp modelId="{51C38623-ECAC-43E7-87A7-872FA8331AB6}">
      <dsp:nvSpPr>
        <dsp:cNvPr id="0" name=""/>
        <dsp:cNvSpPr/>
      </dsp:nvSpPr>
      <dsp:spPr>
        <a:xfrm rot="19457599">
          <a:off x="2916160" y="3325052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324724"/>
        <a:ext cx="7160" cy="7160"/>
      </dsp:txXfrm>
    </dsp:sp>
    <dsp:sp modelId="{F3538FEE-6D80-44FB-A6F9-4CD03EA1E756}">
      <dsp:nvSpPr>
        <dsp:cNvPr id="0" name=""/>
        <dsp:cNvSpPr/>
      </dsp:nvSpPr>
      <dsp:spPr>
        <a:xfrm>
          <a:off x="3045901" y="321383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</a:t>
          </a:r>
          <a:endParaRPr lang="en-US" sz="900" kern="1200" dirty="0"/>
        </a:p>
      </dsp:txBody>
      <dsp:txXfrm>
        <a:off x="3050158" y="3218096"/>
        <a:ext cx="282190" cy="136838"/>
      </dsp:txXfrm>
    </dsp:sp>
    <dsp:sp modelId="{D1CFFA0A-5F83-4099-95F2-AC364D7F0D31}">
      <dsp:nvSpPr>
        <dsp:cNvPr id="0" name=""/>
        <dsp:cNvSpPr/>
      </dsp:nvSpPr>
      <dsp:spPr>
        <a:xfrm rot="2142401">
          <a:off x="2916160" y="340862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408301"/>
        <a:ext cx="7160" cy="7160"/>
      </dsp:txXfrm>
    </dsp:sp>
    <dsp:sp modelId="{83223A45-16DF-4293-BF3B-1A601CD6136D}">
      <dsp:nvSpPr>
        <dsp:cNvPr id="0" name=""/>
        <dsp:cNvSpPr/>
      </dsp:nvSpPr>
      <dsp:spPr>
        <a:xfrm>
          <a:off x="3045901" y="338099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</a:t>
          </a:r>
          <a:endParaRPr lang="en-US" sz="900" kern="1200" dirty="0"/>
        </a:p>
      </dsp:txBody>
      <dsp:txXfrm>
        <a:off x="3050158" y="3385251"/>
        <a:ext cx="282190" cy="136838"/>
      </dsp:txXfrm>
    </dsp:sp>
    <dsp:sp modelId="{1B604072-CA25-4129-8EB6-D106EE75C333}">
      <dsp:nvSpPr>
        <dsp:cNvPr id="0" name=""/>
        <dsp:cNvSpPr/>
      </dsp:nvSpPr>
      <dsp:spPr>
        <a:xfrm rot="3310531">
          <a:off x="2478962" y="3617573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3615735"/>
        <a:ext cx="10181" cy="10181"/>
      </dsp:txXfrm>
    </dsp:sp>
    <dsp:sp modelId="{B2A9F8A5-DA6A-49A2-AC91-D8136DF75C35}">
      <dsp:nvSpPr>
        <dsp:cNvPr id="0" name=""/>
        <dsp:cNvSpPr/>
      </dsp:nvSpPr>
      <dsp:spPr>
        <a:xfrm>
          <a:off x="2638915" y="363172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</a:t>
          </a:r>
          <a:endParaRPr lang="en-US" sz="900" kern="1200" dirty="0"/>
        </a:p>
      </dsp:txBody>
      <dsp:txXfrm>
        <a:off x="2643172" y="3635984"/>
        <a:ext cx="282190" cy="136838"/>
      </dsp:txXfrm>
    </dsp:sp>
    <dsp:sp modelId="{B49DCFD5-3E99-4135-A8FF-952B4708CF53}">
      <dsp:nvSpPr>
        <dsp:cNvPr id="0" name=""/>
        <dsp:cNvSpPr/>
      </dsp:nvSpPr>
      <dsp:spPr>
        <a:xfrm rot="19457599">
          <a:off x="2916160" y="3659362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659034"/>
        <a:ext cx="7160" cy="7160"/>
      </dsp:txXfrm>
    </dsp:sp>
    <dsp:sp modelId="{94C0F8F5-DDCF-4708-B2E0-BF92442436E9}">
      <dsp:nvSpPr>
        <dsp:cNvPr id="0" name=""/>
        <dsp:cNvSpPr/>
      </dsp:nvSpPr>
      <dsp:spPr>
        <a:xfrm>
          <a:off x="3045901" y="354814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AE</a:t>
          </a:r>
          <a:endParaRPr lang="en-US" sz="900" kern="1200" dirty="0"/>
        </a:p>
      </dsp:txBody>
      <dsp:txXfrm>
        <a:off x="3050158" y="3552406"/>
        <a:ext cx="282190" cy="136838"/>
      </dsp:txXfrm>
    </dsp:sp>
    <dsp:sp modelId="{B22F18DC-87CE-4AED-B450-0239C096CB00}">
      <dsp:nvSpPr>
        <dsp:cNvPr id="0" name=""/>
        <dsp:cNvSpPr/>
      </dsp:nvSpPr>
      <dsp:spPr>
        <a:xfrm rot="2142401">
          <a:off x="2916160" y="374294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742612"/>
        <a:ext cx="7160" cy="7160"/>
      </dsp:txXfrm>
    </dsp:sp>
    <dsp:sp modelId="{FE7F2866-325D-4B3E-967D-67B7E3E88C14}">
      <dsp:nvSpPr>
        <dsp:cNvPr id="0" name=""/>
        <dsp:cNvSpPr/>
      </dsp:nvSpPr>
      <dsp:spPr>
        <a:xfrm>
          <a:off x="3045901" y="371530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AF</a:t>
          </a:r>
          <a:endParaRPr lang="en-US" sz="900" kern="1200" dirty="0"/>
        </a:p>
      </dsp:txBody>
      <dsp:txXfrm>
        <a:off x="3050158" y="3719561"/>
        <a:ext cx="282190" cy="13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310"/>
            <a:ext cx="2751909" cy="4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jpg"/><Relationship Id="rId7" Type="http://schemas.openxmlformats.org/officeDocument/2006/relationships/hyperlink" Target="http://www.linkein.com/in/markewer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arkewer.com/" TargetMode="External"/><Relationship Id="rId5" Type="http://schemas.openxmlformats.org/officeDocument/2006/relationships/hyperlink" Target="mailto:Mark@3w3r.com" TargetMode="External"/><Relationship Id="rId10" Type="http://schemas.openxmlformats.org/officeDocument/2006/relationships/image" Target="../media/image13.png"/><Relationship Id="rId4" Type="http://schemas.openxmlformats.org/officeDocument/2006/relationships/hyperlink" Target="mailto:Mewer@DiscoverTec.com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Procedural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Algorithms are at the heart of the business logic in your applications</a:t>
            </a:r>
          </a:p>
          <a:p>
            <a:pPr lvl="1"/>
            <a:r>
              <a:rPr lang="en-US" dirty="0" smtClean="0"/>
              <a:t>I find the that important and valuable algorithms are also the complicated and difficult ones</a:t>
            </a:r>
          </a:p>
          <a:p>
            <a:pPr lvl="1"/>
            <a:r>
              <a:rPr lang="en-US" dirty="0" smtClean="0"/>
              <a:t>The often represent the “hot spots” in your business requirements that change frequently</a:t>
            </a:r>
          </a:p>
          <a:p>
            <a:pPr lvl="1"/>
            <a:r>
              <a:rPr lang="en-US" dirty="0" smtClean="0"/>
              <a:t>Lots of little changes over time add up to technical debt and slowly grow into a mess</a:t>
            </a:r>
          </a:p>
          <a:p>
            <a:pPr lvl="1"/>
            <a:r>
              <a:rPr lang="en-US" dirty="0" smtClean="0"/>
              <a:t>Separating the code into classes then composing them together can often make it much easier to adapt changes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Let’s look at the Object Oriented technique called the Strategy Pattern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889416"/>
            <a:ext cx="4754562" cy="2815893"/>
          </a:xfrm>
        </p:spPr>
      </p:pic>
    </p:spTree>
    <p:extLst>
      <p:ext uri="{BB962C8B-B14F-4D97-AF65-F5344CB8AC3E}">
        <p14:creationId xmlns:p14="http://schemas.microsoft.com/office/powerpoint/2010/main" val="758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531" y="2644775"/>
            <a:ext cx="6315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Tactic: Strategy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Algorithms often contain some of the most important and complex business logic of an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They also are often the most commonly changed parts of an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can avoid much of the code decay and associated headaches by wrapping the algorithm into a Strategy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Strategy objects work very well with Dependency Injection frameworks.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Strategy objects also give you the option to switch implementations at runtime instead of only at compile time … nothing says you can’t have some objects with strategy A and some with strategy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all the </a:t>
            </a:r>
            <a:r>
              <a:rPr lang="en-US" dirty="0" err="1" smtClean="0"/>
              <a:t>Jax</a:t>
            </a:r>
            <a:r>
              <a:rPr lang="en-US" dirty="0" smtClean="0"/>
              <a:t> </a:t>
            </a:r>
            <a:r>
              <a:rPr lang="en-US" dirty="0" smtClean="0"/>
              <a:t>DEVS!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798" y="2270834"/>
            <a:ext cx="8377666" cy="1202987"/>
          </a:xfrm>
        </p:spPr>
        <p:txBody>
          <a:bodyPr>
            <a:normAutofit/>
          </a:bodyPr>
          <a:lstStyle/>
          <a:p>
            <a:r>
              <a:rPr lang="en-US" dirty="0" smtClean="0"/>
              <a:t>Sample code and slides available online via my GitHub repository:</a:t>
            </a:r>
          </a:p>
          <a:p>
            <a:r>
              <a:rPr lang="en-US" sz="2800" dirty="0" smtClean="0">
                <a:hlinkClick r:id="rId2"/>
              </a:rPr>
              <a:t>https://github.com/MarkEwer/JaxDugSamples</a:t>
            </a:r>
            <a:endParaRPr lang="en-US" sz="3300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64" y="3240726"/>
            <a:ext cx="2305050" cy="2305050"/>
          </a:xfrm>
        </p:spPr>
      </p:pic>
      <p:sp>
        <p:nvSpPr>
          <p:cNvPr id="9" name="TextBox 8"/>
          <p:cNvSpPr txBox="1"/>
          <p:nvPr/>
        </p:nvSpPr>
        <p:spPr>
          <a:xfrm>
            <a:off x="5053267" y="3813995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4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5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6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7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31" y="5486400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60" y="5703329"/>
            <a:ext cx="1010171" cy="1010171"/>
          </a:xfrm>
          <a:prstGeom prst="rect">
            <a:avLst/>
          </a:prstGeom>
        </p:spPr>
      </p:pic>
      <p:pic>
        <p:nvPicPr>
          <p:cNvPr id="1026" name="Picture 2" descr="https://static1.squarespace.com/static/540bd4b1e4b0c6cf504ed567/t/56579eeae4b06edc0ac64974/1448582891269/thanks-logo-gray-noapp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362">
            <a:off x="431132" y="3881048"/>
            <a:ext cx="4024175" cy="13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41" y="2438710"/>
            <a:ext cx="8328215" cy="2242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Procedural and Object-Oriented Differences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Boolean Conditionals </a:t>
            </a:r>
            <a:r>
              <a:rPr lang="en-US" dirty="0"/>
              <a:t>into </a:t>
            </a:r>
            <a:r>
              <a:rPr lang="en-US" dirty="0" smtClean="0"/>
              <a:t>Object Branching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Procedural Iterators </a:t>
            </a:r>
            <a:r>
              <a:rPr lang="en-US" dirty="0"/>
              <a:t>into </a:t>
            </a:r>
            <a:r>
              <a:rPr lang="en-US" dirty="0" smtClean="0"/>
              <a:t>Object Selectors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Procedural Algorithms </a:t>
            </a:r>
            <a:r>
              <a:rPr lang="en-US" dirty="0"/>
              <a:t>into </a:t>
            </a:r>
            <a:r>
              <a:rPr lang="en-US" dirty="0" smtClean="0"/>
              <a:t>Object Strategies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So, 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Procedural Code</a:t>
            </a:r>
          </a:p>
          <a:p>
            <a:pPr lvl="2"/>
            <a:r>
              <a:rPr lang="en-US" dirty="0" smtClean="0"/>
              <a:t>Follows a top-down execution structure</a:t>
            </a:r>
          </a:p>
          <a:p>
            <a:pPr lvl="2"/>
            <a:r>
              <a:rPr lang="en-US" dirty="0" smtClean="0"/>
              <a:t>Uses traditional programing constructs like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to compose business logic</a:t>
            </a:r>
          </a:p>
          <a:p>
            <a:pPr lvl="2"/>
            <a:r>
              <a:rPr lang="en-US" dirty="0" smtClean="0"/>
              <a:t>Is normally taught in academic settings so it is more familiar to most developers</a:t>
            </a:r>
          </a:p>
          <a:p>
            <a:pPr lvl="2"/>
            <a:r>
              <a:rPr lang="en-US" dirty="0" smtClean="0"/>
              <a:t>Gets harder to maintain and understand as the code base gets larger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Object Oriented Code</a:t>
            </a:r>
          </a:p>
          <a:p>
            <a:pPr lvl="2"/>
            <a:r>
              <a:rPr lang="en-US" dirty="0" smtClean="0"/>
              <a:t>Uses objects in different states to represent conditional logic execution</a:t>
            </a:r>
          </a:p>
          <a:p>
            <a:pPr lvl="2"/>
            <a:r>
              <a:rPr lang="en-US" dirty="0" smtClean="0"/>
              <a:t>Treats collections of objects as a</a:t>
            </a:r>
          </a:p>
          <a:p>
            <a:pPr lvl="2"/>
            <a:r>
              <a:rPr lang="en-US" dirty="0" smtClean="0"/>
              <a:t>Extracts optional behavior into encapsulated objects</a:t>
            </a:r>
          </a:p>
          <a:p>
            <a:pPr lvl="2"/>
            <a:r>
              <a:rPr lang="en-US" dirty="0" smtClean="0"/>
              <a:t>Requires a different way of thinking about problems that may seem foreign to many developers</a:t>
            </a:r>
          </a:p>
          <a:p>
            <a:pPr lvl="2"/>
            <a:r>
              <a:rPr lang="en-US" dirty="0" smtClean="0"/>
              <a:t>Normally results in code that is less expensive to maintain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Let’s look at some examples…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Boolean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of you have ever added a boolean “flag” to your code like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IsActive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Later in your code you add a series of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if(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this.IsActive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 { … } </a:t>
            </a:r>
            <a:r>
              <a:rPr lang="en-US" dirty="0"/>
              <a:t>code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/>
              <a:t>Over </a:t>
            </a:r>
            <a:r>
              <a:rPr lang="en-US" dirty="0" smtClean="0"/>
              <a:t>time the number of flags keeps growing and the number of IF statements to handle them become more and more complicated</a:t>
            </a:r>
          </a:p>
          <a:p>
            <a:pPr lvl="1"/>
            <a:r>
              <a:rPr lang="en-US" dirty="0" smtClean="0"/>
              <a:t>With each new flag, the number of potential code execution paths increases logarithmically </a:t>
            </a:r>
          </a:p>
          <a:p>
            <a:pPr lvl="1"/>
            <a:r>
              <a:rPr lang="en-US" dirty="0" smtClean="0"/>
              <a:t>Soon, you have a mess of branches that you just can’t follow even if you wrote it!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513409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D24B57-3EB3-47CA-886C-D78BDDBD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D429C1-77E8-4FA4-A21E-DF5C246FD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248D77-6A15-4299-8DE4-3B766CF27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6C1EBD-00F3-4EF0-A61E-6B9B11E3B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C56556-8368-4903-BC0E-4F6CBBCF0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8C9BB-060F-4B9F-8DD7-45F28FC4E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B81E04-174D-45C2-86AF-F63D1F11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0DED693-263F-4E40-9025-DEEE2B407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D1D14B-DC9D-4496-8982-375857092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29CD80C-330D-4DAC-A3C1-59B6C682D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C27FF12-1874-4BFC-8976-392ECF8E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3DBC4-EE13-42D3-BCE6-C6B2F278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5E3BEE-FFBB-4462-BCA2-B5CD6BEA7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A02A32-98C7-4F72-8293-DB1D1E82B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C23DF2-4442-4108-A920-CA0358091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B88BFF-D45A-4708-B1D6-9985179F7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854C72-DA8B-49A4-8120-CA3E1296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92946F3-3C10-44A8-8B33-4422A6016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F733B4-71CF-4F60-B4BF-457F41FD9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718ACE-803C-43D0-A3FF-A49775772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4146AA-9375-444B-9B4A-A54C2C08C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23A4E8-C293-44A7-8D1D-72F3C7953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59F236-2F76-41A9-A23B-BEBDBBBCB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5CDB21-B25A-44E2-AC27-A62E89325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13B3C32-1189-418C-BC67-FD16797FA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8AD4DC-4EEE-4327-8D4E-4150C94BB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5981BA-B3EC-4E1E-B5CC-4C957248A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E7612B-DC34-4E03-96F7-7220E78E7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1E9DA6-DF96-4E0F-A533-FF77FC9B1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F4B254-F425-4BA4-89A6-37C9E0B34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2EE00C-43D2-4C8E-95E3-84F11AA1C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EE9D51-936F-4809-8516-A05D1D6D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604072-CA25-4129-8EB6-D106EE75C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A9F8A5-DA6A-49A2-AC91-D8136DF75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B02AC4-22E2-4BFD-9FB9-3EAED9A7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814760-7A80-4BEE-8DB6-6EC494F8B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1245D-153F-4759-9E75-ED192268B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43E7D1-713D-4DB7-B285-53D222D0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600412-712E-4383-997C-706DB44D1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3D64E5-754C-4B3E-96B6-051D1710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839822-E48C-4AB1-8DFC-FB7798F4D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9D0E06-532E-4A38-B17D-AA9F46ABF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B77F7F-41D2-414F-BFAD-9CE9D858E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83E61F-555D-4A96-8A77-3691E3DAB5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122377-BF51-432C-B5BD-D9659081A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2AC263-5454-4740-9492-B8399C47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47F965F-96E9-40DC-834F-E91AA721F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ED02B-3985-45DB-A3AA-5129BDAA9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B6B845-5675-4A08-81FA-73B842A94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C06FA2-59E4-4652-9628-1AE494883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C90689-0D93-4983-824F-43F8C0C10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07016A-E994-4E84-987B-8E3D6D020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D01B47-E752-43DC-9204-4662C4A96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C05931-54A7-429E-A4A9-9A249A4A9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B63D5-9C25-4694-A396-678698445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D776E8-77C7-481D-8E73-51D329C63D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81110D-DF21-4D75-B998-280031555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E57BF7-BA7E-4AFE-A671-CFC047D7F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C38623-ECAC-43E7-87A7-872FA8331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538FEE-6D80-44FB-A6F9-4CD03EA1E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CFFA0A-5F83-4099-95F2-AC364D7F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223A45-16DF-4293-BF3B-1A601CD61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9DCFD5-3E99-4135-A8FF-952B4708C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4C0F8F5-DDCF-4708-B2E0-BF9244243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2F18DC-87CE-4AED-B450-0239C096C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7F2866-325D-4B3E-967D-67B7E3E88C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06" y="2587625"/>
            <a:ext cx="7248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Tactic: Action&lt;T&gt;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remove much of the branching complexity we will change the boolean flags into a single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 smtClean="0"/>
              <a:t>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Next, we change the conditional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if() </a:t>
            </a:r>
            <a:r>
              <a:rPr lang="en-US" dirty="0" smtClean="0"/>
              <a:t>statements into an assignment that sets the value of the new action property to point to the correct implementation for the current state of the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new code should now be shorter and each private method on the class will have only a single responsibility.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Iteration is normally used to operate on a series of elements</a:t>
            </a:r>
          </a:p>
          <a:p>
            <a:pPr lvl="1"/>
            <a:r>
              <a:rPr lang="en-US" dirty="0" smtClean="0"/>
              <a:t>Many times we forget that the series is an object as well</a:t>
            </a:r>
          </a:p>
          <a:p>
            <a:pPr lvl="1"/>
            <a:r>
              <a:rPr lang="en-US" dirty="0" smtClean="0"/>
              <a:t>Loops add complexity and are sometimes hard to read and understand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you tell me what this code is for?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Let’s consider a way to make this more expressive and easier to understand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6010" y="608068"/>
            <a:ext cx="4367283" cy="57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056" y="3206750"/>
            <a:ext cx="9344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Tactic: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remove much of the iteration logic that loops over sequences of objects, we can use the Language Integrated Query, or Linq.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Linq will enable us to express our loop operations declaratively to the sequence object instead of iteratively to each object in the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add some Linq extension methods with real meaning in your domain then this can become very easy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1049</TotalTime>
  <Words>745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Tw Cen MT</vt:lpstr>
      <vt:lpstr>Tw Cen MT Condensed</vt:lpstr>
      <vt:lpstr>Wingdings 3</vt:lpstr>
      <vt:lpstr>Integral</vt:lpstr>
      <vt:lpstr>Refactoring Procedural Code</vt:lpstr>
      <vt:lpstr>Agenda</vt:lpstr>
      <vt:lpstr>So, What is the Difference?</vt:lpstr>
      <vt:lpstr>Converting Boolean Conditions</vt:lpstr>
      <vt:lpstr>Code Demo</vt:lpstr>
      <vt:lpstr>Transition Tactic: Action&lt;T&gt;</vt:lpstr>
      <vt:lpstr>Converting Iterators</vt:lpstr>
      <vt:lpstr>Code Demo</vt:lpstr>
      <vt:lpstr>Transition Tactic: Linq</vt:lpstr>
      <vt:lpstr>Converting Algorithms</vt:lpstr>
      <vt:lpstr>Code Demo</vt:lpstr>
      <vt:lpstr>Transition Tactic: Strategy Objects</vt:lpstr>
      <vt:lpstr>Thanks to all the Jax DEVS!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39</cp:revision>
  <dcterms:created xsi:type="dcterms:W3CDTF">2017-06-03T23:34:19Z</dcterms:created>
  <dcterms:modified xsi:type="dcterms:W3CDTF">2017-11-01T12:23:17Z</dcterms:modified>
</cp:coreProperties>
</file>