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9E9DE-40B8-4701-AE93-2016AC662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Adverbs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frecuency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382E7-ED82-4209-9B13-706D4A057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By</a:t>
            </a:r>
            <a:r>
              <a:rPr lang="es-MX" dirty="0"/>
              <a:t> José Francisco Ortiz Morales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81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12E627-F348-4C0A-9F41-5684D4F4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Always</a:t>
            </a:r>
            <a:r>
              <a:rPr lang="es-MX" dirty="0"/>
              <a:t> 100%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DF121-B99D-4A73-AB34-AA370AB7C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 always spend time on my pc.</a:t>
            </a:r>
            <a:endParaRPr lang="es-CO" dirty="0"/>
          </a:p>
        </p:txBody>
      </p:sp>
      <p:pic>
        <p:nvPicPr>
          <p:cNvPr id="9220" name="Picture 4" descr="La mayoría de las personas eligen las PC de escritorio para trabajar">
            <a:extLst>
              <a:ext uri="{FF2B5EF4-FFF2-40B4-BE49-F238E27FC236}">
                <a16:creationId xmlns:a16="http://schemas.microsoft.com/office/drawing/2014/main" id="{8FE4E708-D4FE-49DF-AD41-7C3A33DA66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r="14266"/>
          <a:stretch>
            <a:fillRect/>
          </a:stretch>
        </p:blipFill>
        <p:spPr bwMode="auto">
          <a:xfrm>
            <a:off x="1961652" y="1664555"/>
            <a:ext cx="3784931" cy="35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FDE23E-9D3D-41CC-AE1E-9411834B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Never</a:t>
            </a:r>
            <a:r>
              <a:rPr lang="es-MX" dirty="0"/>
              <a:t> 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DA2AB7-E241-4EEE-837D-16698102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never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drink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1028" name="Picture 4" descr="Personas que odian la cerveza van un paso adelante de la evolución:  científicos | Moda y Belleza | LOS40 México">
            <a:extLst>
              <a:ext uri="{FF2B5EF4-FFF2-40B4-BE49-F238E27FC236}">
                <a16:creationId xmlns:a16="http://schemas.microsoft.com/office/drawing/2014/main" id="{1C984F37-660D-4221-B524-38D555D2474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8" r="25678"/>
          <a:stretch>
            <a:fillRect/>
          </a:stretch>
        </p:blipFill>
        <p:spPr bwMode="auto">
          <a:xfrm>
            <a:off x="1961652" y="1653870"/>
            <a:ext cx="3784931" cy="35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297E8FD-5DFF-4C89-8E6B-C6FC2324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Hardly</a:t>
            </a:r>
            <a:r>
              <a:rPr lang="es-MX" dirty="0"/>
              <a:t> </a:t>
            </a:r>
            <a:r>
              <a:rPr lang="es-MX" dirty="0" err="1"/>
              <a:t>Ever</a:t>
            </a:r>
            <a:r>
              <a:rPr lang="es-MX" dirty="0"/>
              <a:t> 5%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0F8C5-6652-4D05-B09C-31DF7280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hardly</a:t>
            </a:r>
            <a:r>
              <a:rPr lang="es-MX" dirty="0"/>
              <a:t> </a:t>
            </a:r>
            <a:r>
              <a:rPr lang="es-MX" dirty="0" err="1"/>
              <a:t>ever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 after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 </a:t>
            </a:r>
            <a:r>
              <a:rPr lang="es-MX" dirty="0" err="1"/>
              <a:t>finished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2050" name="Picture 2" descr="Por qué continuar estudiando a pesar del Coronavirus?">
            <a:extLst>
              <a:ext uri="{FF2B5EF4-FFF2-40B4-BE49-F238E27FC236}">
                <a16:creationId xmlns:a16="http://schemas.microsoft.com/office/drawing/2014/main" id="{6E7C8011-D804-4F6B-BD4A-2035BE97ACA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r="14260"/>
          <a:stretch>
            <a:fillRect/>
          </a:stretch>
        </p:blipFill>
        <p:spPr bwMode="auto">
          <a:xfrm>
            <a:off x="1590261" y="1388724"/>
            <a:ext cx="4060962" cy="37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4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07BC2E-67C6-4384-B555-CE81F78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Seldom</a:t>
            </a:r>
            <a:r>
              <a:rPr lang="es-MX" dirty="0"/>
              <a:t> 10%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37E486-8DC3-49BA-83EF-BB539A53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 seldom drive my </a:t>
            </a:r>
            <a:r>
              <a:rPr lang="en-US" dirty="0" err="1"/>
              <a:t>bycicle</a:t>
            </a:r>
            <a:r>
              <a:rPr lang="en-US" dirty="0"/>
              <a:t>.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E21A54-598C-40B1-B05C-F084669EE82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r="14266"/>
          <a:stretch>
            <a:fillRect/>
          </a:stretch>
        </p:blipFill>
        <p:spPr bwMode="auto">
          <a:xfrm>
            <a:off x="2014331" y="2078148"/>
            <a:ext cx="3477866" cy="324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0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F23620-B1FE-433A-8F5A-54566F9A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Occasionally</a:t>
            </a:r>
            <a:r>
              <a:rPr lang="es-MX" dirty="0"/>
              <a:t> 30%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23E4C-564E-4A9C-8F45-EADF8EAC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occasionally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cinema.</a:t>
            </a:r>
            <a:endParaRPr lang="es-CO" dirty="0"/>
          </a:p>
        </p:txBody>
      </p:sp>
      <p:pic>
        <p:nvPicPr>
          <p:cNvPr id="4098" name="Picture 2" descr="Ir al cine solo ¿Por qué no? | NeoStuff">
            <a:extLst>
              <a:ext uri="{FF2B5EF4-FFF2-40B4-BE49-F238E27FC236}">
                <a16:creationId xmlns:a16="http://schemas.microsoft.com/office/drawing/2014/main" id="{508F869D-774E-413B-A5A6-DF48756FBA7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r="23804"/>
          <a:stretch>
            <a:fillRect/>
          </a:stretch>
        </p:blipFill>
        <p:spPr bwMode="auto">
          <a:xfrm>
            <a:off x="1791727" y="1619085"/>
            <a:ext cx="3882469" cy="36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8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32C690-90BF-4CE3-AB74-EDC4D82D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Sometimes</a:t>
            </a:r>
            <a:r>
              <a:rPr lang="es-MX" dirty="0"/>
              <a:t> 50%	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EB429F-A2F9-4424-A171-51D45CA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sometimes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own</a:t>
            </a:r>
            <a:r>
              <a:rPr lang="es-MX" dirty="0"/>
              <a:t> </a:t>
            </a:r>
            <a:r>
              <a:rPr lang="es-MX" dirty="0" err="1"/>
              <a:t>breakfast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5122" name="Picture 2" descr="Hombre Alegre Que Se Prepara Un Desayuno Saludable En La Mañana Fotos,  Retratos, Imágenes Y Fotografía De Archivo Libres De Derecho. Image  69595340.">
            <a:extLst>
              <a:ext uri="{FF2B5EF4-FFF2-40B4-BE49-F238E27FC236}">
                <a16:creationId xmlns:a16="http://schemas.microsoft.com/office/drawing/2014/main" id="{AB2D199F-5E1D-41DB-9A07-2B092D0DC6F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r="14279"/>
          <a:stretch>
            <a:fillRect/>
          </a:stretch>
        </p:blipFill>
        <p:spPr bwMode="auto">
          <a:xfrm>
            <a:off x="1810385" y="1523520"/>
            <a:ext cx="4087466" cy="38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F6F258-EFDE-4D42-9CFA-53B6C639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Often</a:t>
            </a:r>
            <a:r>
              <a:rPr lang="es-MX" dirty="0"/>
              <a:t> 70%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E6537-5E05-4DCE-99D5-AAF0C417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often</a:t>
            </a:r>
            <a:r>
              <a:rPr lang="es-MX" dirty="0"/>
              <a:t> </a:t>
            </a:r>
            <a:r>
              <a:rPr lang="es-MX" dirty="0" err="1"/>
              <a:t>draw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evening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6146" name="Picture 2" descr="WACOM PARA DIBUJAR, PINTAR Y DIBUJAR - YouTube">
            <a:extLst>
              <a:ext uri="{FF2B5EF4-FFF2-40B4-BE49-F238E27FC236}">
                <a16:creationId xmlns:a16="http://schemas.microsoft.com/office/drawing/2014/main" id="{FC7D4AC1-1C9F-4CBC-87DD-56724496BEB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7" r="19837"/>
          <a:stretch>
            <a:fillRect/>
          </a:stretch>
        </p:blipFill>
        <p:spPr bwMode="auto">
          <a:xfrm>
            <a:off x="1775791" y="1653870"/>
            <a:ext cx="3676649" cy="34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F7FAFB-905F-4FFD-B387-52732D6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Normally</a:t>
            </a:r>
            <a:r>
              <a:rPr lang="es-MX" dirty="0"/>
              <a:t> 80%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ED8C11-66EB-4625-8AB4-61C5C9501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normally</a:t>
            </a:r>
            <a:r>
              <a:rPr lang="es-MX" dirty="0"/>
              <a:t> do </a:t>
            </a:r>
            <a:r>
              <a:rPr lang="es-MX" dirty="0" err="1"/>
              <a:t>exercies</a:t>
            </a:r>
            <a:r>
              <a:rPr lang="es-MX" dirty="0"/>
              <a:t> in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house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7170" name="Picture 2" descr="Entrenar en casa levantando peso: pros y contras">
            <a:extLst>
              <a:ext uri="{FF2B5EF4-FFF2-40B4-BE49-F238E27FC236}">
                <a16:creationId xmlns:a16="http://schemas.microsoft.com/office/drawing/2014/main" id="{C60E29F1-F495-4F18-BBA0-E3ED4785A6B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9" r="23189"/>
          <a:stretch>
            <a:fillRect/>
          </a:stretch>
        </p:blipFill>
        <p:spPr bwMode="auto">
          <a:xfrm>
            <a:off x="1775791" y="1918902"/>
            <a:ext cx="3239327" cy="30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7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CB1CF19-0164-4074-BB74-4E87CAB8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Usually</a:t>
            </a:r>
            <a:r>
              <a:rPr lang="es-MX" dirty="0"/>
              <a:t> 90%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0B4DFA-98D2-4364-BC14-E3E20F20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usually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 a </a:t>
            </a:r>
            <a:r>
              <a:rPr lang="es-MX" dirty="0" err="1"/>
              <a:t>book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8194" name="Picture 2" descr="persona leyendo un libro en casa 1330427 Vector en Vecteezy">
            <a:extLst>
              <a:ext uri="{FF2B5EF4-FFF2-40B4-BE49-F238E27FC236}">
                <a16:creationId xmlns:a16="http://schemas.microsoft.com/office/drawing/2014/main" id="{351C69BF-8B66-49CE-A9E6-96BF4912DE0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9793"/>
          <a:stretch>
            <a:fillRect/>
          </a:stretch>
        </p:blipFill>
        <p:spPr bwMode="auto">
          <a:xfrm>
            <a:off x="2022419" y="1721211"/>
            <a:ext cx="3663397" cy="34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0639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26</TotalTime>
  <Words>102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Adverbs of frecuency</vt:lpstr>
      <vt:lpstr>Never 0%</vt:lpstr>
      <vt:lpstr>Hardly Ever 5%</vt:lpstr>
      <vt:lpstr>Seldom 10%</vt:lpstr>
      <vt:lpstr>Occasionally 30%</vt:lpstr>
      <vt:lpstr>Sometimes 50% </vt:lpstr>
      <vt:lpstr>Often 70%</vt:lpstr>
      <vt:lpstr>Normally 80%</vt:lpstr>
      <vt:lpstr>Usually 90%</vt:lpstr>
      <vt:lpstr>Always 100%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Adverbs of frecuency</dc:title>
  <dc:creator>JF OM</dc:creator>
  <cp:lastModifiedBy>JF OM</cp:lastModifiedBy>
  <cp:revision>1</cp:revision>
  <dcterms:created xsi:type="dcterms:W3CDTF">2021-10-19T18:26:05Z</dcterms:created>
  <dcterms:modified xsi:type="dcterms:W3CDTF">2021-10-19T18:52:28Z</dcterms:modified>
</cp:coreProperties>
</file>