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0" y="144"/>
            <a:ext cx="12192000" cy="23027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817955" y="7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0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183" name="Google Shape;183;p10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0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186" name="Google Shape;186;p10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0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31077" y="221215"/>
            <a:ext cx="119427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PROJECT – DATA VISUALIZATION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755650" y="3357872"/>
            <a:ext cx="1065568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6413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Jacqueline Wilson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Claudia Brito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Juana Connors-Trujillo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solidFill>
                  <a:schemeClr val="dk1"/>
                </a:solidFill>
              </a:rPr>
              <a:t>November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body" idx="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Visualization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•"/>
            </a:pPr>
            <a:r>
              <a:rPr lang="en-US" sz="2000">
                <a:solidFill>
                  <a:srgbClr val="FFD966"/>
                </a:solidFill>
              </a:rPr>
              <a:t>Question: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Landed on:  H</a:t>
            </a:r>
            <a:r>
              <a:rPr lang="en-US" sz="1600" b="0" i="0">
                <a:latin typeface="Lato"/>
                <a:ea typeface="Lato"/>
                <a:cs typeface="Lato"/>
                <a:sym typeface="Lato"/>
              </a:rPr>
              <a:t>ow will over the counter hearing aids affect Costco?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9E00"/>
              </a:buClr>
              <a:buSzPct val="100000"/>
              <a:buChar char="•"/>
            </a:pPr>
            <a:r>
              <a:rPr lang="en-US" sz="2000">
                <a:solidFill>
                  <a:srgbClr val="D09E00"/>
                </a:solidFill>
              </a:rPr>
              <a:t>Data &amp; Preprocessing: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AWS S3 Bucket: data files, notebooks/script files,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	      images, Readme, presentation</a:t>
            </a:r>
            <a:endParaRPr sz="16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Jupyter notebook: preprocessing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ct val="100000"/>
              <a:buChar char="•"/>
            </a:pPr>
            <a:r>
              <a:rPr lang="en-US" sz="2000">
                <a:solidFill>
                  <a:srgbClr val="C55A11"/>
                </a:solidFill>
              </a:rPr>
              <a:t>Machine Learning: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Jupyter notebook &amp; linear regression/RandomForest, </a:t>
            </a:r>
            <a:endParaRPr sz="160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/>
              <a:t>K-means</a:t>
            </a:r>
            <a:endParaRPr sz="1600"/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7"/>
          </p:nvPr>
        </p:nvSpPr>
        <p:spPr>
          <a:xfrm>
            <a:off x="6490350" y="3178675"/>
            <a:ext cx="4957800" cy="29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19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Char char="•"/>
            </a:pPr>
            <a:r>
              <a:rPr lang="en-US" sz="2000">
                <a:solidFill>
                  <a:srgbClr val="A8D08C"/>
                </a:solidFill>
              </a:rPr>
              <a:t>Charts, Graphs, Maps:</a:t>
            </a:r>
            <a:endParaRPr sz="2000"/>
          </a:p>
          <a:p>
            <a:pPr marL="685800" lvl="1" indent="-2209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Decide on visuals to tell our story</a:t>
            </a:r>
            <a:endParaRPr/>
          </a:p>
          <a:p>
            <a:pPr marL="685800" lvl="1" indent="-1346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/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C2E5"/>
              </a:buClr>
              <a:buSzPct val="100000"/>
              <a:buChar char="•"/>
            </a:pPr>
            <a:r>
              <a:rPr lang="en-US" sz="2000">
                <a:solidFill>
                  <a:srgbClr val="9CC2E5"/>
                </a:solidFill>
              </a:rPr>
              <a:t>Visualization: </a:t>
            </a:r>
            <a:endParaRPr/>
          </a:p>
          <a:p>
            <a:pPr marL="685800" lvl="1" indent="-2209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Create JavaScript &amp; Html files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/>
          </a:p>
          <a:p>
            <a:pPr marL="22860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5D0"/>
              </a:buClr>
              <a:buSzPct val="100000"/>
              <a:buChar char="•"/>
            </a:pPr>
            <a:r>
              <a:rPr lang="en-US" sz="2000">
                <a:solidFill>
                  <a:srgbClr val="6E85D0"/>
                </a:solidFill>
              </a:rPr>
              <a:t>Findings/Conclusion</a:t>
            </a:r>
            <a:endParaRPr/>
          </a:p>
          <a:p>
            <a:pPr marL="685800" lvl="1" indent="-2209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b="0" i="0">
                <a:latin typeface="Lato"/>
                <a:ea typeface="Lato"/>
                <a:cs typeface="Lato"/>
                <a:sym typeface="Lato"/>
              </a:rPr>
              <a:t>Did we address our question by finding opportunities for Costco to open new stores?  </a:t>
            </a:r>
            <a:r>
              <a:rPr lang="en-US" sz="1600"/>
              <a:t>Did we find locations to consider?</a:t>
            </a:r>
            <a:endParaRPr sz="1600"/>
          </a:p>
          <a:p>
            <a:pPr marL="685800" lvl="1" indent="-2209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/>
              <a:t>What could we do to better evaluate the data</a:t>
            </a:r>
            <a:endParaRPr sz="160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endParaRPr sz="1600"/>
          </a:p>
        </p:txBody>
      </p:sp>
      <p:sp>
        <p:nvSpPr>
          <p:cNvPr id="207" name="Google Shape;207;p11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1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10" name="Google Shape;210;p11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1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13" name="Google Shape;213;p11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1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Lato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Juana Connors-Trujillo</cp:lastModifiedBy>
  <cp:revision>1</cp:revision>
  <dcterms:modified xsi:type="dcterms:W3CDTF">2022-10-27T19:33:13Z</dcterms:modified>
</cp:coreProperties>
</file>