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09AE8-E557-4FA6-8C74-6762FB2FC51A}" v="19" dt="2022-11-01T22:38:49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Carver" userId="509607fbfe7c8838" providerId="LiveId" clId="{90109AE8-E557-4FA6-8C74-6762FB2FC51A}"/>
    <pc:docChg chg="undo redo custSel delSld modSld sldOrd">
      <pc:chgData name="Jacqueline Carver" userId="509607fbfe7c8838" providerId="LiveId" clId="{90109AE8-E557-4FA6-8C74-6762FB2FC51A}" dt="2022-11-02T21:29:06.067" v="3427" actId="20577"/>
      <pc:docMkLst>
        <pc:docMk/>
      </pc:docMkLst>
      <pc:sldChg chg="modSp mod">
        <pc:chgData name="Jacqueline Carver" userId="509607fbfe7c8838" providerId="LiveId" clId="{90109AE8-E557-4FA6-8C74-6762FB2FC51A}" dt="2022-11-02T21:24:16.720" v="3389" actId="20577"/>
        <pc:sldMkLst>
          <pc:docMk/>
          <pc:sldMk cId="0" sldId="257"/>
        </pc:sldMkLst>
        <pc:spChg chg="mod">
          <ac:chgData name="Jacqueline Carver" userId="509607fbfe7c8838" providerId="LiveId" clId="{90109AE8-E557-4FA6-8C74-6762FB2FC51A}" dt="2022-11-01T22:10:57.886" v="2794" actId="108"/>
          <ac:spMkLst>
            <pc:docMk/>
            <pc:sldMk cId="0" sldId="257"/>
            <ac:spMk id="200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0:18:26.405" v="2106" actId="1076"/>
          <ac:spMkLst>
            <pc:docMk/>
            <pc:sldMk cId="0" sldId="257"/>
            <ac:spMk id="201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0:15:39.071" v="2074"/>
          <ac:spMkLst>
            <pc:docMk/>
            <pc:sldMk cId="0" sldId="257"/>
            <ac:spMk id="202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0:14:18.262" v="2055" actId="20577"/>
          <ac:spMkLst>
            <pc:docMk/>
            <pc:sldMk cId="0" sldId="257"/>
            <ac:spMk id="203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11:13.251" v="2821" actId="20577"/>
          <ac:spMkLst>
            <pc:docMk/>
            <pc:sldMk cId="0" sldId="257"/>
            <ac:spMk id="20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2T21:24:16.720" v="3389" actId="20577"/>
          <ac:spMkLst>
            <pc:docMk/>
            <pc:sldMk cId="0" sldId="257"/>
            <ac:spMk id="206" creationId="{00000000-0000-0000-0000-000000000000}"/>
          </ac:spMkLst>
        </pc:spChg>
      </pc:sldChg>
      <pc:sldChg chg="addSp delSp modSp mod">
        <pc:chgData name="Jacqueline Carver" userId="509607fbfe7c8838" providerId="LiveId" clId="{90109AE8-E557-4FA6-8C74-6762FB2FC51A}" dt="2022-11-01T22:25:31.951" v="3042" actId="2711"/>
        <pc:sldMkLst>
          <pc:docMk/>
          <pc:sldMk cId="0" sldId="258"/>
        </pc:sldMkLst>
        <pc:spChg chg="add mod">
          <ac:chgData name="Jacqueline Carver" userId="509607fbfe7c8838" providerId="LiveId" clId="{90109AE8-E557-4FA6-8C74-6762FB2FC51A}" dt="2022-11-01T22:25:26.024" v="3041" actId="2711"/>
          <ac:spMkLst>
            <pc:docMk/>
            <pc:sldMk cId="0" sldId="258"/>
            <ac:spMk id="2" creationId="{076E11CC-1B19-64B7-F1DC-E221DEA8BF3E}"/>
          </ac:spMkLst>
        </pc:spChg>
        <pc:spChg chg="add mod">
          <ac:chgData name="Jacqueline Carver" userId="509607fbfe7c8838" providerId="LiveId" clId="{90109AE8-E557-4FA6-8C74-6762FB2FC51A}" dt="2022-11-01T22:25:14.312" v="3039" actId="2711"/>
          <ac:spMkLst>
            <pc:docMk/>
            <pc:sldMk cId="0" sldId="258"/>
            <ac:spMk id="9" creationId="{A1DFBEEF-D8E9-B47E-D1A1-149D80E69F05}"/>
          </ac:spMkLst>
        </pc:spChg>
        <pc:spChg chg="add del mod">
          <ac:chgData name="Jacqueline Carver" userId="509607fbfe7c8838" providerId="LiveId" clId="{90109AE8-E557-4FA6-8C74-6762FB2FC51A}" dt="2022-10-28T15:01:18.909" v="244"/>
          <ac:spMkLst>
            <pc:docMk/>
            <pc:sldMk cId="0" sldId="258"/>
            <ac:spMk id="10" creationId="{055A6D67-D98A-F0C9-2936-1EBA5672ACBA}"/>
          </ac:spMkLst>
        </pc:spChg>
        <pc:spChg chg="add del mod">
          <ac:chgData name="Jacqueline Carver" userId="509607fbfe7c8838" providerId="LiveId" clId="{90109AE8-E557-4FA6-8C74-6762FB2FC51A}" dt="2022-11-01T22:15:20.056" v="2870" actId="478"/>
          <ac:spMkLst>
            <pc:docMk/>
            <pc:sldMk cId="0" sldId="258"/>
            <ac:spMk id="11" creationId="{E72470E9-B695-FC9A-0D97-F18432E25ADA}"/>
          </ac:spMkLst>
        </pc:spChg>
        <pc:spChg chg="mod">
          <ac:chgData name="Jacqueline Carver" userId="509607fbfe7c8838" providerId="LiveId" clId="{90109AE8-E557-4FA6-8C74-6762FB2FC51A}" dt="2022-11-01T22:25:20.263" v="3040" actId="2711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25:31.951" v="3042" actId="2711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Jacqueline Carver" userId="509607fbfe7c8838" providerId="LiveId" clId="{90109AE8-E557-4FA6-8C74-6762FB2FC51A}" dt="2022-10-28T15:06:45.594" v="646" actId="14100"/>
          <ac:spMkLst>
            <pc:docMk/>
            <pc:sldMk cId="0" sldId="258"/>
            <ac:spMk id="230" creationId="{00000000-0000-0000-0000-000000000000}"/>
          </ac:spMkLst>
        </pc:spChg>
        <pc:picChg chg="add del">
          <ac:chgData name="Jacqueline Carver" userId="509607fbfe7c8838" providerId="LiveId" clId="{90109AE8-E557-4FA6-8C74-6762FB2FC51A}" dt="2022-10-28T14:53:41.963" v="139" actId="22"/>
          <ac:picMkLst>
            <pc:docMk/>
            <pc:sldMk cId="0" sldId="258"/>
            <ac:picMk id="3" creationId="{8AA3D2BF-8A60-1D4C-0F9B-7D5557E4AC11}"/>
          </ac:picMkLst>
        </pc:picChg>
        <pc:picChg chg="add del mod">
          <ac:chgData name="Jacqueline Carver" userId="509607fbfe7c8838" providerId="LiveId" clId="{90109AE8-E557-4FA6-8C74-6762FB2FC51A}" dt="2022-10-28T14:55:09.966" v="156" actId="478"/>
          <ac:picMkLst>
            <pc:docMk/>
            <pc:sldMk cId="0" sldId="258"/>
            <ac:picMk id="5" creationId="{1FE924BC-2710-1C9C-71EA-2B9D73A08764}"/>
          </ac:picMkLst>
        </pc:picChg>
        <pc:picChg chg="add del">
          <ac:chgData name="Jacqueline Carver" userId="509607fbfe7c8838" providerId="LiveId" clId="{90109AE8-E557-4FA6-8C74-6762FB2FC51A}" dt="2022-10-28T14:55:08.134" v="155" actId="478"/>
          <ac:picMkLst>
            <pc:docMk/>
            <pc:sldMk cId="0" sldId="258"/>
            <ac:picMk id="7" creationId="{085C0DF7-0AC7-48E7-0A7A-6E25457DA75E}"/>
          </ac:picMkLst>
        </pc:picChg>
      </pc:sldChg>
      <pc:sldChg chg="addSp delSp modSp mod">
        <pc:chgData name="Jacqueline Carver" userId="509607fbfe7c8838" providerId="LiveId" clId="{90109AE8-E557-4FA6-8C74-6762FB2FC51A}" dt="2022-11-01T22:43:46.369" v="3288" actId="207"/>
        <pc:sldMkLst>
          <pc:docMk/>
          <pc:sldMk cId="0" sldId="259"/>
        </pc:sldMkLst>
        <pc:spChg chg="add del mod">
          <ac:chgData name="Jacqueline Carver" userId="509607fbfe7c8838" providerId="LiveId" clId="{90109AE8-E557-4FA6-8C74-6762FB2FC51A}" dt="2022-11-01T22:11:35.189" v="2822" actId="478"/>
          <ac:spMkLst>
            <pc:docMk/>
            <pc:sldMk cId="0" sldId="259"/>
            <ac:spMk id="2" creationId="{3A6E9C0C-116B-EDB0-95EF-31812B9C221A}"/>
          </ac:spMkLst>
        </pc:spChg>
        <pc:spChg chg="add mod">
          <ac:chgData name="Jacqueline Carver" userId="509607fbfe7c8838" providerId="LiveId" clId="{90109AE8-E557-4FA6-8C74-6762FB2FC51A}" dt="2022-11-01T22:29:05.860" v="3262" actId="20577"/>
          <ac:spMkLst>
            <pc:docMk/>
            <pc:sldMk cId="0" sldId="259"/>
            <ac:spMk id="3" creationId="{04B88276-344B-D6F2-9E26-65F8A3E4F3D6}"/>
          </ac:spMkLst>
        </pc:spChg>
        <pc:spChg chg="add mod">
          <ac:chgData name="Jacqueline Carver" userId="509607fbfe7c8838" providerId="LiveId" clId="{90109AE8-E557-4FA6-8C74-6762FB2FC51A}" dt="2022-11-01T22:28:28.276" v="3188" actId="20577"/>
          <ac:spMkLst>
            <pc:docMk/>
            <pc:sldMk cId="0" sldId="259"/>
            <ac:spMk id="4" creationId="{23979082-DE60-8F82-A438-1C53CD96552A}"/>
          </ac:spMkLst>
        </pc:spChg>
        <pc:spChg chg="mod">
          <ac:chgData name="Jacqueline Carver" userId="509607fbfe7c8838" providerId="LiveId" clId="{90109AE8-E557-4FA6-8C74-6762FB2FC51A}" dt="2022-11-01T21:03:28.684" v="2748" actId="27636"/>
          <ac:spMkLst>
            <pc:docMk/>
            <pc:sldMk cId="0" sldId="259"/>
            <ac:spMk id="23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43:41.434" v="3287" actId="20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43:46.369" v="3288" actId="207"/>
          <ac:spMkLst>
            <pc:docMk/>
            <pc:sldMk cId="0" sldId="259"/>
            <ac:spMk id="237" creationId="{00000000-0000-0000-0000-000000000000}"/>
          </ac:spMkLst>
        </pc:spChg>
      </pc:sldChg>
      <pc:sldChg chg="addSp delSp modSp mod">
        <pc:chgData name="Jacqueline Carver" userId="509607fbfe7c8838" providerId="LiveId" clId="{90109AE8-E557-4FA6-8C74-6762FB2FC51A}" dt="2022-11-01T22:45:04.650" v="3349" actId="20577"/>
        <pc:sldMkLst>
          <pc:docMk/>
          <pc:sldMk cId="0" sldId="260"/>
        </pc:sldMkLst>
        <pc:spChg chg="add del mod">
          <ac:chgData name="Jacqueline Carver" userId="509607fbfe7c8838" providerId="LiveId" clId="{90109AE8-E557-4FA6-8C74-6762FB2FC51A}" dt="2022-11-01T20:57:12.348" v="2682" actId="478"/>
          <ac:spMkLst>
            <pc:docMk/>
            <pc:sldMk cId="0" sldId="260"/>
            <ac:spMk id="2" creationId="{B775C4FD-D7C6-D70D-8742-1597D1982275}"/>
          </ac:spMkLst>
        </pc:spChg>
        <pc:spChg chg="add mod">
          <ac:chgData name="Jacqueline Carver" userId="509607fbfe7c8838" providerId="LiveId" clId="{90109AE8-E557-4FA6-8C74-6762FB2FC51A}" dt="2022-11-01T22:45:04.650" v="3349" actId="20577"/>
          <ac:spMkLst>
            <pc:docMk/>
            <pc:sldMk cId="0" sldId="260"/>
            <ac:spMk id="3" creationId="{7986D3D4-A0AF-21F3-579E-ED9916B19DFC}"/>
          </ac:spMkLst>
        </pc:spChg>
        <pc:spChg chg="add del mod">
          <ac:chgData name="Jacqueline Carver" userId="509607fbfe7c8838" providerId="LiveId" clId="{90109AE8-E557-4FA6-8C74-6762FB2FC51A}" dt="2022-10-28T15:51:40.673" v="1740" actId="478"/>
          <ac:spMkLst>
            <pc:docMk/>
            <pc:sldMk cId="0" sldId="260"/>
            <ac:spMk id="3" creationId="{E6760D06-B17C-035B-385E-3EE751A3AEB6}"/>
          </ac:spMkLst>
        </pc:spChg>
        <pc:spChg chg="add mod">
          <ac:chgData name="Jacqueline Carver" userId="509607fbfe7c8838" providerId="LiveId" clId="{90109AE8-E557-4FA6-8C74-6762FB2FC51A}" dt="2022-11-01T22:25:56.330" v="3046" actId="2711"/>
          <ac:spMkLst>
            <pc:docMk/>
            <pc:sldMk cId="0" sldId="260"/>
            <ac:spMk id="4" creationId="{D2331EC8-9749-C98C-BA61-ADE43FDECBD8}"/>
          </ac:spMkLst>
        </pc:spChg>
        <pc:spChg chg="add del mod">
          <ac:chgData name="Jacqueline Carver" userId="509607fbfe7c8838" providerId="LiveId" clId="{90109AE8-E557-4FA6-8C74-6762FB2FC51A}" dt="2022-11-01T22:17:15.849" v="2894" actId="478"/>
          <ac:spMkLst>
            <pc:docMk/>
            <pc:sldMk cId="0" sldId="260"/>
            <ac:spMk id="6" creationId="{884F12DF-818D-73A7-F7D6-F2570EDFD36E}"/>
          </ac:spMkLst>
        </pc:spChg>
        <pc:spChg chg="mod">
          <ac:chgData name="Jacqueline Carver" userId="509607fbfe7c8838" providerId="LiveId" clId="{90109AE8-E557-4FA6-8C74-6762FB2FC51A}" dt="2022-11-01T22:16:12.826" v="2889" actId="20577"/>
          <ac:spMkLst>
            <pc:docMk/>
            <pc:sldMk cId="0" sldId="260"/>
            <ac:spMk id="243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43:24.878" v="3286" actId="207"/>
          <ac:spMkLst>
            <pc:docMk/>
            <pc:sldMk cId="0" sldId="260"/>
            <ac:spMk id="244" creationId="{00000000-0000-0000-0000-000000000000}"/>
          </ac:spMkLst>
        </pc:spChg>
        <pc:spChg chg="del mod">
          <ac:chgData name="Jacqueline Carver" userId="509607fbfe7c8838" providerId="LiveId" clId="{90109AE8-E557-4FA6-8C74-6762FB2FC51A}" dt="2022-11-01T22:17:08.385" v="2892" actId="478"/>
          <ac:spMkLst>
            <pc:docMk/>
            <pc:sldMk cId="0" sldId="260"/>
            <ac:spMk id="245" creationId="{00000000-0000-0000-0000-000000000000}"/>
          </ac:spMkLst>
        </pc:spChg>
      </pc:sldChg>
      <pc:sldChg chg="addSp delSp modSp mod ord">
        <pc:chgData name="Jacqueline Carver" userId="509607fbfe7c8838" providerId="LiveId" clId="{90109AE8-E557-4FA6-8C74-6762FB2FC51A}" dt="2022-11-02T21:27:05.120" v="3408" actId="20577"/>
        <pc:sldMkLst>
          <pc:docMk/>
          <pc:sldMk cId="0" sldId="261"/>
        </pc:sldMkLst>
        <pc:spChg chg="add mod">
          <ac:chgData name="Jacqueline Carver" userId="509607fbfe7c8838" providerId="LiveId" clId="{90109AE8-E557-4FA6-8C74-6762FB2FC51A}" dt="2022-11-01T22:12:53.647" v="2848" actId="207"/>
          <ac:spMkLst>
            <pc:docMk/>
            <pc:sldMk cId="0" sldId="261"/>
            <ac:spMk id="2" creationId="{D54E55B5-E688-C23C-E22C-7638A251563D}"/>
          </ac:spMkLst>
        </pc:spChg>
        <pc:spChg chg="add mod">
          <ac:chgData name="Jacqueline Carver" userId="509607fbfe7c8838" providerId="LiveId" clId="{90109AE8-E557-4FA6-8C74-6762FB2FC51A}" dt="2022-11-01T22:26:01.923" v="3047" actId="2711"/>
          <ac:spMkLst>
            <pc:docMk/>
            <pc:sldMk cId="0" sldId="261"/>
            <ac:spMk id="3" creationId="{D9FEB6FC-E977-4B35-5C35-A2D5251294C5}"/>
          </ac:spMkLst>
        </pc:spChg>
        <pc:spChg chg="add mod">
          <ac:chgData name="Jacqueline Carver" userId="509607fbfe7c8838" providerId="LiveId" clId="{90109AE8-E557-4FA6-8C74-6762FB2FC51A}" dt="2022-11-02T21:27:05.120" v="3408" actId="20577"/>
          <ac:spMkLst>
            <pc:docMk/>
            <pc:sldMk cId="0" sldId="261"/>
            <ac:spMk id="4" creationId="{7781BCA2-71CC-92E7-186E-719F8EC2CBFB}"/>
          </ac:spMkLst>
        </pc:spChg>
        <pc:spChg chg="mod">
          <ac:chgData name="Jacqueline Carver" userId="509607fbfe7c8838" providerId="LiveId" clId="{90109AE8-E557-4FA6-8C74-6762FB2FC51A}" dt="2022-11-01T22:12:07.775" v="2842" actId="20577"/>
          <ac:spMkLst>
            <pc:docMk/>
            <pc:sldMk cId="0" sldId="261"/>
            <ac:spMk id="251" creationId="{00000000-0000-0000-0000-000000000000}"/>
          </ac:spMkLst>
        </pc:spChg>
        <pc:spChg chg="del">
          <ac:chgData name="Jacqueline Carver" userId="509607fbfe7c8838" providerId="LiveId" clId="{90109AE8-E557-4FA6-8C74-6762FB2FC51A}" dt="2022-11-01T22:12:29.573" v="2844" actId="478"/>
          <ac:spMkLst>
            <pc:docMk/>
            <pc:sldMk cId="0" sldId="261"/>
            <ac:spMk id="252" creationId="{00000000-0000-0000-0000-000000000000}"/>
          </ac:spMkLst>
        </pc:spChg>
        <pc:spChg chg="del">
          <ac:chgData name="Jacqueline Carver" userId="509607fbfe7c8838" providerId="LiveId" clId="{90109AE8-E557-4FA6-8C74-6762FB2FC51A}" dt="2022-11-01T22:12:38.163" v="2846" actId="478"/>
          <ac:spMkLst>
            <pc:docMk/>
            <pc:sldMk cId="0" sldId="261"/>
            <ac:spMk id="253" creationId="{00000000-0000-0000-0000-000000000000}"/>
          </ac:spMkLst>
        </pc:spChg>
      </pc:sldChg>
      <pc:sldChg chg="addSp modSp mod">
        <pc:chgData name="Jacqueline Carver" userId="509607fbfe7c8838" providerId="LiveId" clId="{90109AE8-E557-4FA6-8C74-6762FB2FC51A}" dt="2022-11-02T21:29:06.067" v="3427" actId="20577"/>
        <pc:sldMkLst>
          <pc:docMk/>
          <pc:sldMk cId="0" sldId="262"/>
        </pc:sldMkLst>
        <pc:spChg chg="add mod">
          <ac:chgData name="Jacqueline Carver" userId="509607fbfe7c8838" providerId="LiveId" clId="{90109AE8-E557-4FA6-8C74-6762FB2FC51A}" dt="2022-11-01T19:50:59.489" v="1761" actId="207"/>
          <ac:spMkLst>
            <pc:docMk/>
            <pc:sldMk cId="0" sldId="262"/>
            <ac:spMk id="2" creationId="{03C5B56E-BD6E-DC68-0B76-1A962C25CF6E}"/>
          </ac:spMkLst>
        </pc:spChg>
        <pc:spChg chg="add mod">
          <ac:chgData name="Jacqueline Carver" userId="509607fbfe7c8838" providerId="LiveId" clId="{90109AE8-E557-4FA6-8C74-6762FB2FC51A}" dt="2022-11-01T19:59:49.241" v="1994" actId="207"/>
          <ac:spMkLst>
            <pc:docMk/>
            <pc:sldMk cId="0" sldId="262"/>
            <ac:spMk id="3" creationId="{861E70B7-3D3B-A128-5599-D9392E7D9044}"/>
          </ac:spMkLst>
        </pc:spChg>
        <pc:spChg chg="add mod">
          <ac:chgData name="Jacqueline Carver" userId="509607fbfe7c8838" providerId="LiveId" clId="{90109AE8-E557-4FA6-8C74-6762FB2FC51A}" dt="2022-11-01T19:59:51.877" v="1995" actId="207"/>
          <ac:spMkLst>
            <pc:docMk/>
            <pc:sldMk cId="0" sldId="262"/>
            <ac:spMk id="4" creationId="{DB75041C-F3B4-D61D-0EE3-ED7D6D7805E7}"/>
          </ac:spMkLst>
        </pc:spChg>
        <pc:spChg chg="mod">
          <ac:chgData name="Jacqueline Carver" userId="509607fbfe7c8838" providerId="LiveId" clId="{90109AE8-E557-4FA6-8C74-6762FB2FC51A}" dt="2022-11-01T19:50:14.558" v="1745" actId="14100"/>
          <ac:spMkLst>
            <pc:docMk/>
            <pc:sldMk cId="0" sldId="262"/>
            <ac:spMk id="264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2T21:29:06.067" v="3427" actId="20577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26:16.538" v="3050" actId="2711"/>
          <ac:spMkLst>
            <pc:docMk/>
            <pc:sldMk cId="0" sldId="262"/>
            <ac:spMk id="266" creationId="{00000000-0000-0000-0000-000000000000}"/>
          </ac:spMkLst>
        </pc:spChg>
      </pc:sldChg>
      <pc:sldChg chg="addSp modSp mod">
        <pc:chgData name="Jacqueline Carver" userId="509607fbfe7c8838" providerId="LiveId" clId="{90109AE8-E557-4FA6-8C74-6762FB2FC51A}" dt="2022-11-01T22:39:45.358" v="3278" actId="1076"/>
        <pc:sldMkLst>
          <pc:docMk/>
          <pc:sldMk cId="0" sldId="264"/>
        </pc:sldMkLst>
        <pc:spChg chg="add mod">
          <ac:chgData name="Jacqueline Carver" userId="509607fbfe7c8838" providerId="LiveId" clId="{90109AE8-E557-4FA6-8C74-6762FB2FC51A}" dt="2022-11-01T22:39:45.358" v="3278" actId="1076"/>
          <ac:spMkLst>
            <pc:docMk/>
            <pc:sldMk cId="0" sldId="264"/>
            <ac:spMk id="2" creationId="{BB004DDD-7EB0-D44E-8D0D-43DDE684A078}"/>
          </ac:spMkLst>
        </pc:spChg>
      </pc:sldChg>
      <pc:sldChg chg="del">
        <pc:chgData name="Jacqueline Carver" userId="509607fbfe7c8838" providerId="LiveId" clId="{90109AE8-E557-4FA6-8C74-6762FB2FC51A}" dt="2022-10-28T15:20:27.713" v="797" actId="2696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817955" y="7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38200" y="49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0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183" name="Google Shape;183;p10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0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186" name="Google Shape;186;p10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0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PROJECT – DATA VISUALIZATION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755650" y="3357872"/>
            <a:ext cx="1065568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6413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Jacqueline Wilson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Claudia Brito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Juana Connors-Trujillo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solidFill>
                  <a:schemeClr val="dk1"/>
                </a:solidFill>
              </a:rPr>
              <a:t>November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body" idx="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310" name="Google Shape;310;p19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9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313" name="Google Shape;313;p19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19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316" name="Google Shape;316;p19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9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body" idx="17"/>
          </p:nvPr>
        </p:nvSpPr>
        <p:spPr>
          <a:xfrm>
            <a:off x="6490359" y="3195450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838200" y="141187"/>
            <a:ext cx="10515600" cy="9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FINAL PROJECT – DATA 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  <a:buSzPts val="1400"/>
            </a:pPr>
            <a:r>
              <a:rPr lang="en-US" sz="1400" dirty="0"/>
              <a:t>Exploratory Data Analysis</a:t>
            </a:r>
            <a:endParaRPr sz="1400" dirty="0"/>
          </a:p>
        </p:txBody>
      </p:sp>
      <p:sp>
        <p:nvSpPr>
          <p:cNvPr id="201" name="Google Shape;201;p11"/>
          <p:cNvSpPr txBox="1">
            <a:spLocks noGrp="1"/>
          </p:cNvSpPr>
          <p:nvPr>
            <p:ph type="body" idx="5"/>
          </p:nvPr>
        </p:nvSpPr>
        <p:spPr>
          <a:xfrm>
            <a:off x="4337002" y="939523"/>
            <a:ext cx="1362615" cy="28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Data Storage</a:t>
            </a:r>
            <a:endParaRPr dirty="0"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Machine Learning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Visualization</a:t>
            </a:r>
            <a:endParaRPr dirty="0"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•"/>
            </a:pPr>
            <a:r>
              <a:rPr lang="en-US" sz="2000" dirty="0">
                <a:solidFill>
                  <a:srgbClr val="FFD966"/>
                </a:solidFill>
              </a:rPr>
              <a:t>Question: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H</a:t>
            </a:r>
            <a:r>
              <a:rPr lang="en-US" sz="1600" b="0" i="0" dirty="0">
                <a:latin typeface="Lato"/>
                <a:ea typeface="Lato"/>
                <a:cs typeface="Lato"/>
                <a:sym typeface="Lato"/>
              </a:rPr>
              <a:t>ow will over the counter hearing aids affect Costco?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9E00"/>
              </a:buClr>
              <a:buSzPct val="100000"/>
              <a:buChar char="•"/>
            </a:pPr>
            <a:r>
              <a:rPr lang="en-US" sz="2000" dirty="0">
                <a:solidFill>
                  <a:srgbClr val="D09E00"/>
                </a:solidFill>
              </a:rPr>
              <a:t>Exploratory Data Analysis: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 Census Data, Kaggle, and Costco website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 err="1"/>
              <a:t>Jupyter</a:t>
            </a:r>
            <a:r>
              <a:rPr lang="en-US" sz="1600" dirty="0"/>
              <a:t> notebook &amp; Excel: preprocessing and merging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100000"/>
              <a:buChar char="•"/>
            </a:pPr>
            <a:r>
              <a:rPr lang="en-US" sz="2000" dirty="0">
                <a:solidFill>
                  <a:srgbClr val="C55A11"/>
                </a:solidFill>
              </a:rPr>
              <a:t>Data Storage: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AWS S3 Bucket: data files, notebooks/script files,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/>
              <a:t>      images, Readme, presentation</a:t>
            </a:r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7"/>
          </p:nvPr>
        </p:nvSpPr>
        <p:spPr>
          <a:xfrm>
            <a:off x="6490350" y="3178675"/>
            <a:ext cx="4957800" cy="29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9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Char char="•"/>
            </a:pPr>
            <a:r>
              <a:rPr lang="en-US" sz="2000" dirty="0">
                <a:solidFill>
                  <a:srgbClr val="A8D08C"/>
                </a:solidFill>
              </a:rPr>
              <a:t>Machine Learning: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Linear Regression, SMOTEENN, and </a:t>
            </a:r>
            <a:r>
              <a:rPr lang="en-US" sz="1600" dirty="0" err="1"/>
              <a:t>RandomForest</a:t>
            </a:r>
            <a:r>
              <a:rPr lang="en-US" sz="1600" dirty="0"/>
              <a:t>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Using </a:t>
            </a:r>
            <a:r>
              <a:rPr lang="en-US" sz="1600" dirty="0" err="1"/>
              <a:t>Jupyter</a:t>
            </a:r>
            <a:r>
              <a:rPr lang="en-US" sz="1600" dirty="0"/>
              <a:t> Notebook and Google Collab</a:t>
            </a:r>
            <a:endParaRPr sz="1600" dirty="0"/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C2E5"/>
              </a:buClr>
              <a:buSzPct val="100000"/>
              <a:buChar char="•"/>
            </a:pPr>
            <a:r>
              <a:rPr lang="en-US" sz="2000" dirty="0">
                <a:solidFill>
                  <a:srgbClr val="9CC2E5"/>
                </a:solidFill>
              </a:rPr>
              <a:t>Visualization: </a:t>
            </a:r>
            <a:endParaRPr dirty="0"/>
          </a:p>
          <a:p>
            <a:pPr marL="685800" lvl="1" indent="-2209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Create a website using JavaScript &amp; Html files</a:t>
            </a:r>
          </a:p>
          <a:p>
            <a:pPr marL="685800" lvl="1" indent="-220979">
              <a:buSzPct val="100000"/>
            </a:pPr>
            <a:r>
              <a:rPr lang="en-US" sz="1600" dirty="0"/>
              <a:t>Charts, Graphs, Maps</a:t>
            </a:r>
            <a:endParaRPr sz="16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 dirty="0"/>
          </a:p>
          <a:p>
            <a:pPr marL="22860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5D0"/>
              </a:buClr>
              <a:buSzPct val="100000"/>
              <a:buChar char="•"/>
            </a:pPr>
            <a:r>
              <a:rPr lang="en-US" sz="2000" dirty="0">
                <a:solidFill>
                  <a:srgbClr val="6E85D0"/>
                </a:solidFill>
              </a:rPr>
              <a:t>Findings/Conclusion</a:t>
            </a:r>
            <a:endParaRPr dirty="0"/>
          </a:p>
          <a:p>
            <a:pPr marL="685800" lvl="1" indent="-220979">
              <a:buSzPct val="100000"/>
            </a:pPr>
            <a:r>
              <a:rPr lang="en-US" sz="1600" dirty="0">
                <a:sym typeface="Lato"/>
              </a:rPr>
              <a:t>Did we address our question by finding opportunities for Costco to open new stores?  </a:t>
            </a:r>
          </a:p>
          <a:p>
            <a:pPr marL="685800" lvl="1" indent="-220979">
              <a:buSzPct val="100000"/>
            </a:pPr>
            <a:r>
              <a:rPr lang="en-US" sz="1600" dirty="0"/>
              <a:t>Did we find new locations to consider?</a:t>
            </a:r>
            <a:endParaRPr sz="1600" dirty="0"/>
          </a:p>
          <a:p>
            <a:pPr marL="685800" lvl="1" indent="-220979">
              <a:buSzPct val="100000"/>
            </a:pPr>
            <a:r>
              <a:rPr lang="en-US" sz="1600" dirty="0"/>
              <a:t>What could we do to better evaluate the data?</a:t>
            </a:r>
            <a:endParaRPr sz="16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endParaRPr sz="1600" dirty="0"/>
          </a:p>
        </p:txBody>
      </p:sp>
      <p:sp>
        <p:nvSpPr>
          <p:cNvPr id="207" name="Google Shape;207;p11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1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10" name="Google Shape;210;p11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1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13" name="Google Shape;213;p11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1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body" idx="1"/>
          </p:nvPr>
        </p:nvSpPr>
        <p:spPr>
          <a:xfrm>
            <a:off x="755649" y="3057132"/>
            <a:ext cx="10666329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Legislation recently passed regarding hearing aids that will impact a large percent of the population.</a:t>
            </a:r>
            <a:endParaRPr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2"/>
          </p:nvPr>
        </p:nvSpPr>
        <p:spPr>
          <a:xfrm>
            <a:off x="6088814" y="4175125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18% of adults between 20-69 years of age have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hearing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impairments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550 Costco locations across the United States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Global hearing market projected to grow at a CAGR of 8.1% for 2022-2029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Google Shape;227;p12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28" name="Google Shape;228;p12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157219" y="232687"/>
            <a:ext cx="268223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800" dirty="0">
                <a:solidFill>
                  <a:srgbClr val="FFD966"/>
                </a:solidFill>
              </a:rPr>
              <a:t>Question:</a:t>
            </a:r>
            <a:endParaRPr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FBEEF-D8E9-B47E-D1A1-149D80E69F05}"/>
              </a:ext>
            </a:extLst>
          </p:cNvPr>
          <p:cNvSpPr txBox="1"/>
          <p:nvPr/>
        </p:nvSpPr>
        <p:spPr>
          <a:xfrm>
            <a:off x="2733367" y="447165"/>
            <a:ext cx="982242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the need for over-the-counter hearing aids affect Costco?</a:t>
            </a:r>
          </a:p>
        </p:txBody>
      </p:sp>
      <p:sp>
        <p:nvSpPr>
          <p:cNvPr id="2" name="Google Shape;226;p12">
            <a:extLst>
              <a:ext uri="{FF2B5EF4-FFF2-40B4-BE49-F238E27FC236}">
                <a16:creationId xmlns:a16="http://schemas.microsoft.com/office/drawing/2014/main" id="{076E11CC-1B19-64B7-F1DC-E221DEA8BF3E}"/>
              </a:ext>
            </a:extLst>
          </p:cNvPr>
          <p:cNvSpPr txBox="1">
            <a:spLocks/>
          </p:cNvSpPr>
          <p:nvPr/>
        </p:nvSpPr>
        <p:spPr>
          <a:xfrm>
            <a:off x="770021" y="410449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a 20% decrease in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 costly testing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Accessibility through cost and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Health indicates that millennial and Gen Z individuals are more likely to experience hearing loss compared to previous generations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D09E00"/>
              </a:buClr>
              <a:buSzPct val="100000"/>
            </a:pPr>
            <a:r>
              <a:rPr lang="en-US" sz="4400" dirty="0">
                <a:solidFill>
                  <a:srgbClr val="D09E00"/>
                </a:solidFill>
              </a:rPr>
              <a:t>Exploratory Data Analysis: </a:t>
            </a:r>
            <a:endParaRPr lang="en-US" sz="7200" dirty="0"/>
          </a:p>
        </p:txBody>
      </p:sp>
      <p:sp>
        <p:nvSpPr>
          <p:cNvPr id="236" name="Google Shape;236;p13"/>
          <p:cNvSpPr txBox="1">
            <a:spLocks noGrp="1"/>
          </p:cNvSpPr>
          <p:nvPr>
            <p:ph type="body" idx="1"/>
          </p:nvPr>
        </p:nvSpPr>
        <p:spPr>
          <a:xfrm>
            <a:off x="565719" y="2939721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5080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Data Search</a:t>
            </a:r>
            <a:endParaRPr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2"/>
          </p:nvPr>
        </p:nvSpPr>
        <p:spPr>
          <a:xfrm>
            <a:off x="5835372" y="2950332"/>
            <a:ext cx="4957763" cy="6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Preprocessing</a:t>
            </a:r>
            <a:endParaRPr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8" name="Google Shape;238;p13" descr="Icon of gears"/>
          <p:cNvSpPr/>
          <p:nvPr/>
        </p:nvSpPr>
        <p:spPr>
          <a:xfrm>
            <a:off x="2479914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88276-344B-D6F2-9E26-65F8A3E4F3D6}"/>
              </a:ext>
            </a:extLst>
          </p:cNvPr>
          <p:cNvSpPr txBox="1"/>
          <p:nvPr/>
        </p:nvSpPr>
        <p:spPr>
          <a:xfrm>
            <a:off x="6096000" y="3859940"/>
            <a:ext cx="56949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Pandas, the Python library,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Excel to edit Costco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Dropping irrelevant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Creating consistency in label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Locating Costco hearing clinics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Merging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Transformed census data into csv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79082-DE60-8F82-A438-1C53CD96552A}"/>
              </a:ext>
            </a:extLst>
          </p:cNvPr>
          <p:cNvSpPr txBox="1"/>
          <p:nvPr/>
        </p:nvSpPr>
        <p:spPr>
          <a:xfrm>
            <a:off x="565719" y="4006124"/>
            <a:ext cx="5694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Manual search from each 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 Census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Costco Website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77535" y="265989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Storage: </a:t>
            </a:r>
            <a:endParaRPr dirty="0">
              <a:solidFill>
                <a:srgbClr val="C55A11"/>
              </a:solidFill>
            </a:endParaRPr>
          </a:p>
        </p:txBody>
      </p:sp>
      <p:sp>
        <p:nvSpPr>
          <p:cNvPr id="244" name="Google Shape;244;p1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10008603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Bucket, an Amazon Web Service application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6" name="Google Shape;246;p14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45;p14">
            <a:extLst>
              <a:ext uri="{FF2B5EF4-FFF2-40B4-BE49-F238E27FC236}">
                <a16:creationId xmlns:a16="http://schemas.microsoft.com/office/drawing/2014/main" id="{D2331EC8-9749-C98C-BA61-ADE43FDECBD8}"/>
              </a:ext>
            </a:extLst>
          </p:cNvPr>
          <p:cNvSpPr txBox="1">
            <a:spLocks/>
          </p:cNvSpPr>
          <p:nvPr/>
        </p:nvSpPr>
        <p:spPr>
          <a:xfrm>
            <a:off x="6365062" y="4420377"/>
            <a:ext cx="5071288" cy="201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&amp; Logistic Regression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on Costco locations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6D3D4-A0AF-21F3-579E-ED9916B19DFC}"/>
              </a:ext>
            </a:extLst>
          </p:cNvPr>
          <p:cNvSpPr txBox="1"/>
          <p:nvPr/>
        </p:nvSpPr>
        <p:spPr>
          <a:xfrm>
            <a:off x="755650" y="4429175"/>
            <a:ext cx="5694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Storing pictures, files, graphs,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Easily accessible among teammates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Connecting changing data to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S3 Bucket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Machine Learning: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pSp>
        <p:nvGrpSpPr>
          <p:cNvPr id="254" name="Google Shape;254;p15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55" name="Google Shape;255;p15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44;p14">
            <a:extLst>
              <a:ext uri="{FF2B5EF4-FFF2-40B4-BE49-F238E27FC236}">
                <a16:creationId xmlns:a16="http://schemas.microsoft.com/office/drawing/2014/main" id="{D54E55B5-E688-C23C-E22C-7638A251563D}"/>
              </a:ext>
            </a:extLst>
          </p:cNvPr>
          <p:cNvSpPr txBox="1">
            <a:spLocks/>
          </p:cNvSpPr>
          <p:nvPr/>
        </p:nvSpPr>
        <p:spPr>
          <a:xfrm>
            <a:off x="755650" y="3198481"/>
            <a:ext cx="10008603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Needing a machine learning model that predicts the probability of a dependent variable. This will give a binary output.</a:t>
            </a:r>
          </a:p>
        </p:txBody>
      </p:sp>
      <p:sp>
        <p:nvSpPr>
          <p:cNvPr id="3" name="Google Shape;245;p14">
            <a:extLst>
              <a:ext uri="{FF2B5EF4-FFF2-40B4-BE49-F238E27FC236}">
                <a16:creationId xmlns:a16="http://schemas.microsoft.com/office/drawing/2014/main" id="{D9FEB6FC-E977-4B35-5C35-A2D5251294C5}"/>
              </a:ext>
            </a:extLst>
          </p:cNvPr>
          <p:cNvSpPr txBox="1">
            <a:spLocks/>
          </p:cNvSpPr>
          <p:nvPr/>
        </p:nvSpPr>
        <p:spPr>
          <a:xfrm>
            <a:off x="438360" y="4565530"/>
            <a:ext cx="5071288" cy="201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mock-up for structured and unstructured notebooks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precision and recall rather than accuracy </a:t>
            </a:r>
          </a:p>
        </p:txBody>
      </p:sp>
      <p:sp>
        <p:nvSpPr>
          <p:cNvPr id="4" name="Google Shape;245;p14">
            <a:extLst>
              <a:ext uri="{FF2B5EF4-FFF2-40B4-BE49-F238E27FC236}">
                <a16:creationId xmlns:a16="http://schemas.microsoft.com/office/drawing/2014/main" id="{7781BCA2-71CC-92E7-186E-719F8EC2CBFB}"/>
              </a:ext>
            </a:extLst>
          </p:cNvPr>
          <p:cNvSpPr txBox="1">
            <a:spLocks/>
          </p:cNvSpPr>
          <p:nvPr/>
        </p:nvSpPr>
        <p:spPr>
          <a:xfrm>
            <a:off x="5949638" y="4565530"/>
            <a:ext cx="5071288" cy="201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SMOTEENN, and Logistic Regression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on Costco locations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277535" y="265989"/>
            <a:ext cx="3262078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Visualization: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5" name="Google Shape;265;p16"/>
          <p:cNvSpPr txBox="1">
            <a:spLocks noGrp="1"/>
          </p:cNvSpPr>
          <p:nvPr>
            <p:ph type="body" idx="1"/>
          </p:nvPr>
        </p:nvSpPr>
        <p:spPr>
          <a:xfrm>
            <a:off x="1274820" y="4077019"/>
            <a:ext cx="3179194" cy="169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2"/>
          </p:nvPr>
        </p:nvSpPr>
        <p:spPr>
          <a:xfrm>
            <a:off x="6490361" y="4186647"/>
            <a:ext cx="4957763" cy="118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Website with multiple pages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Map having layers to choose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Bar chart with drop down menu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Google Shape;267;p16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43;p14">
            <a:extLst>
              <a:ext uri="{FF2B5EF4-FFF2-40B4-BE49-F238E27FC236}">
                <a16:creationId xmlns:a16="http://schemas.microsoft.com/office/drawing/2014/main" id="{03C5B56E-BD6E-DC68-0B76-1A962C25CF6E}"/>
              </a:ext>
            </a:extLst>
          </p:cNvPr>
          <p:cNvSpPr txBox="1"/>
          <p:nvPr/>
        </p:nvSpPr>
        <p:spPr>
          <a:xfrm>
            <a:off x="3539613" y="265988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HTML Website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Google Shape;236;p13">
            <a:extLst>
              <a:ext uri="{FF2B5EF4-FFF2-40B4-BE49-F238E27FC236}">
                <a16:creationId xmlns:a16="http://schemas.microsoft.com/office/drawing/2014/main" id="{861E70B7-3D3B-A128-5599-D9392E7D9044}"/>
              </a:ext>
            </a:extLst>
          </p:cNvPr>
          <p:cNvSpPr txBox="1">
            <a:spLocks/>
          </p:cNvSpPr>
          <p:nvPr/>
        </p:nvSpPr>
        <p:spPr>
          <a:xfrm>
            <a:off x="478666" y="3198482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Tools used for dashboard</a:t>
            </a:r>
          </a:p>
        </p:txBody>
      </p:sp>
      <p:sp>
        <p:nvSpPr>
          <p:cNvPr id="4" name="Google Shape;236;p13">
            <a:extLst>
              <a:ext uri="{FF2B5EF4-FFF2-40B4-BE49-F238E27FC236}">
                <a16:creationId xmlns:a16="http://schemas.microsoft.com/office/drawing/2014/main" id="{DB75041C-F3B4-D61D-0EE3-ED7D6D7805E7}"/>
              </a:ext>
            </a:extLst>
          </p:cNvPr>
          <p:cNvSpPr txBox="1">
            <a:spLocks/>
          </p:cNvSpPr>
          <p:nvPr/>
        </p:nvSpPr>
        <p:spPr>
          <a:xfrm>
            <a:off x="5963395" y="3198482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Interactive Elements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6E85D0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273" name="Google Shape;273;p17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74" name="Google Shape;274;p17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75" name="Google Shape;275;p17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body" idx="4294967295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Question</a:t>
            </a: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body" idx="4294967295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429496729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4294967295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4294967295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4294967295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Findings/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</p:txBody>
      </p:sp>
      <p:sp>
        <p:nvSpPr>
          <p:cNvPr id="286" name="Google Shape;286;p18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18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89" name="Google Shape;289;p18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8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92" name="Google Shape;292;p18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8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04DDD-7EB0-D44E-8D0D-43DDE684A078}"/>
              </a:ext>
            </a:extLst>
          </p:cNvPr>
          <p:cNvSpPr txBox="1"/>
          <p:nvPr/>
        </p:nvSpPr>
        <p:spPr>
          <a:xfrm>
            <a:off x="4826803" y="184456"/>
            <a:ext cx="315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474</Words>
  <Application>Microsoft Office PowerPoint</Application>
  <PresentationFormat>Widescreen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Lato</vt:lpstr>
      <vt:lpstr>Arial</vt:lpstr>
      <vt:lpstr>Office Theme</vt:lpstr>
      <vt:lpstr>1_Office Theme</vt:lpstr>
      <vt:lpstr>PowerPoint Presentation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PROJECT – 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Carver</dc:creator>
  <cp:lastModifiedBy>Jacqueline Carver</cp:lastModifiedBy>
  <cp:revision>1</cp:revision>
  <dcterms:modified xsi:type="dcterms:W3CDTF">2022-11-02T21:29:13Z</dcterms:modified>
</cp:coreProperties>
</file>