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09AE8-E557-4FA6-8C74-6762FB2FC51A}" v="8" dt="2022-10-28T15:51:26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Carver" userId="509607fbfe7c8838" providerId="LiveId" clId="{90109AE8-E557-4FA6-8C74-6762FB2FC51A}"/>
    <pc:docChg chg="undo redo custSel delSld modSld">
      <pc:chgData name="Jacqueline Carver" userId="509607fbfe7c8838" providerId="LiveId" clId="{90109AE8-E557-4FA6-8C74-6762FB2FC51A}" dt="2022-10-28T15:51:53.281" v="1744" actId="1076"/>
      <pc:docMkLst>
        <pc:docMk/>
      </pc:docMkLst>
      <pc:sldChg chg="modSp mod">
        <pc:chgData name="Jacqueline Carver" userId="509607fbfe7c8838" providerId="LiveId" clId="{90109AE8-E557-4FA6-8C74-6762FB2FC51A}" dt="2022-10-28T14:51:58.174" v="50" actId="20577"/>
        <pc:sldMkLst>
          <pc:docMk/>
          <pc:sldMk cId="0" sldId="257"/>
        </pc:sldMkLst>
        <pc:spChg chg="mod">
          <ac:chgData name="Jacqueline Carver" userId="509607fbfe7c8838" providerId="LiveId" clId="{90109AE8-E557-4FA6-8C74-6762FB2FC51A}" dt="2022-10-28T14:50:48.676" v="25" actId="20577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4:51:58.174" v="50" actId="20577"/>
          <ac:spMkLst>
            <pc:docMk/>
            <pc:sldMk cId="0" sldId="257"/>
            <ac:spMk id="206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0-28T15:19:14.538" v="796" actId="207"/>
        <pc:sldMkLst>
          <pc:docMk/>
          <pc:sldMk cId="0" sldId="258"/>
        </pc:sldMkLst>
        <pc:spChg chg="add mod">
          <ac:chgData name="Jacqueline Carver" userId="509607fbfe7c8838" providerId="LiveId" clId="{90109AE8-E557-4FA6-8C74-6762FB2FC51A}" dt="2022-10-28T15:19:08.626" v="795" actId="207"/>
          <ac:spMkLst>
            <pc:docMk/>
            <pc:sldMk cId="0" sldId="258"/>
            <ac:spMk id="9" creationId="{A1DFBEEF-D8E9-B47E-D1A1-149D80E69F05}"/>
          </ac:spMkLst>
        </pc:spChg>
        <pc:spChg chg="add del mod">
          <ac:chgData name="Jacqueline Carver" userId="509607fbfe7c8838" providerId="LiveId" clId="{90109AE8-E557-4FA6-8C74-6762FB2FC51A}" dt="2022-10-28T15:01:18.909" v="244"/>
          <ac:spMkLst>
            <pc:docMk/>
            <pc:sldMk cId="0" sldId="258"/>
            <ac:spMk id="10" creationId="{055A6D67-D98A-F0C9-2936-1EBA5672ACBA}"/>
          </ac:spMkLst>
        </pc:spChg>
        <pc:spChg chg="add mod">
          <ac:chgData name="Jacqueline Carver" userId="509607fbfe7c8838" providerId="LiveId" clId="{90109AE8-E557-4FA6-8C74-6762FB2FC51A}" dt="2022-10-28T15:15:03.752" v="767" actId="20577"/>
          <ac:spMkLst>
            <pc:docMk/>
            <pc:sldMk cId="0" sldId="258"/>
            <ac:spMk id="11" creationId="{E72470E9-B695-FC9A-0D97-F18432E25ADA}"/>
          </ac:spMkLst>
        </pc:spChg>
        <pc:spChg chg="mod">
          <ac:chgData name="Jacqueline Carver" userId="509607fbfe7c8838" providerId="LiveId" clId="{90109AE8-E557-4FA6-8C74-6762FB2FC51A}" dt="2022-10-28T15:19:14.538" v="796" actId="20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15:10.296" v="769" actId="5793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06:45.594" v="646" actId="14100"/>
          <ac:spMkLst>
            <pc:docMk/>
            <pc:sldMk cId="0" sldId="258"/>
            <ac:spMk id="230" creationId="{00000000-0000-0000-0000-000000000000}"/>
          </ac:spMkLst>
        </pc:spChg>
        <pc:picChg chg="add del">
          <ac:chgData name="Jacqueline Carver" userId="509607fbfe7c8838" providerId="LiveId" clId="{90109AE8-E557-4FA6-8C74-6762FB2FC51A}" dt="2022-10-28T14:53:41.963" v="139" actId="22"/>
          <ac:picMkLst>
            <pc:docMk/>
            <pc:sldMk cId="0" sldId="258"/>
            <ac:picMk id="3" creationId="{8AA3D2BF-8A60-1D4C-0F9B-7D5557E4AC11}"/>
          </ac:picMkLst>
        </pc:picChg>
        <pc:picChg chg="add del mod">
          <ac:chgData name="Jacqueline Carver" userId="509607fbfe7c8838" providerId="LiveId" clId="{90109AE8-E557-4FA6-8C74-6762FB2FC51A}" dt="2022-10-28T14:55:09.966" v="156" actId="478"/>
          <ac:picMkLst>
            <pc:docMk/>
            <pc:sldMk cId="0" sldId="258"/>
            <ac:picMk id="5" creationId="{1FE924BC-2710-1C9C-71EA-2B9D73A08764}"/>
          </ac:picMkLst>
        </pc:picChg>
        <pc:picChg chg="add del">
          <ac:chgData name="Jacqueline Carver" userId="509607fbfe7c8838" providerId="LiveId" clId="{90109AE8-E557-4FA6-8C74-6762FB2FC51A}" dt="2022-10-28T14:55:08.134" v="155" actId="478"/>
          <ac:picMkLst>
            <pc:docMk/>
            <pc:sldMk cId="0" sldId="258"/>
            <ac:picMk id="7" creationId="{085C0DF7-0AC7-48E7-0A7A-6E25457DA75E}"/>
          </ac:picMkLst>
        </pc:picChg>
      </pc:sldChg>
      <pc:sldChg chg="addSp modSp mod">
        <pc:chgData name="Jacqueline Carver" userId="509607fbfe7c8838" providerId="LiveId" clId="{90109AE8-E557-4FA6-8C74-6762FB2FC51A}" dt="2022-10-28T15:36:23.136" v="1284" actId="20577"/>
        <pc:sldMkLst>
          <pc:docMk/>
          <pc:sldMk cId="0" sldId="259"/>
        </pc:sldMkLst>
        <pc:spChg chg="add mod">
          <ac:chgData name="Jacqueline Carver" userId="509607fbfe7c8838" providerId="LiveId" clId="{90109AE8-E557-4FA6-8C74-6762FB2FC51A}" dt="2022-10-28T15:18:55.607" v="793" actId="207"/>
          <ac:spMkLst>
            <pc:docMk/>
            <pc:sldMk cId="0" sldId="259"/>
            <ac:spMk id="2" creationId="{3A6E9C0C-116B-EDB0-95EF-31812B9C221A}"/>
          </ac:spMkLst>
        </pc:spChg>
        <pc:spChg chg="add mod">
          <ac:chgData name="Jacqueline Carver" userId="509607fbfe7c8838" providerId="LiveId" clId="{90109AE8-E557-4FA6-8C74-6762FB2FC51A}" dt="2022-10-28T15:31:33.275" v="1133" actId="14100"/>
          <ac:spMkLst>
            <pc:docMk/>
            <pc:sldMk cId="0" sldId="259"/>
            <ac:spMk id="3" creationId="{04B88276-344B-D6F2-9E26-65F8A3E4F3D6}"/>
          </ac:spMkLst>
        </pc:spChg>
        <pc:spChg chg="add mod">
          <ac:chgData name="Jacqueline Carver" userId="509607fbfe7c8838" providerId="LiveId" clId="{90109AE8-E557-4FA6-8C74-6762FB2FC51A}" dt="2022-10-28T15:36:23.136" v="1284" actId="20577"/>
          <ac:spMkLst>
            <pc:docMk/>
            <pc:sldMk cId="0" sldId="259"/>
            <ac:spMk id="4" creationId="{23979082-DE60-8F82-A438-1C53CD96552A}"/>
          </ac:spMkLst>
        </pc:spChg>
        <pc:spChg chg="mod">
          <ac:chgData name="Jacqueline Carver" userId="509607fbfe7c8838" providerId="LiveId" clId="{90109AE8-E557-4FA6-8C74-6762FB2FC51A}" dt="2022-10-28T15:33:20.053" v="1138" actId="20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33:25.184" v="1139" actId="207"/>
          <ac:spMkLst>
            <pc:docMk/>
            <pc:sldMk cId="0" sldId="259"/>
            <ac:spMk id="237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0-28T15:51:53.281" v="1744" actId="1076"/>
        <pc:sldMkLst>
          <pc:docMk/>
          <pc:sldMk cId="0" sldId="260"/>
        </pc:sldMkLst>
        <pc:spChg chg="add mod">
          <ac:chgData name="Jacqueline Carver" userId="509607fbfe7c8838" providerId="LiveId" clId="{90109AE8-E557-4FA6-8C74-6762FB2FC51A}" dt="2022-10-28T15:37:45.548" v="1311" actId="207"/>
          <ac:spMkLst>
            <pc:docMk/>
            <pc:sldMk cId="0" sldId="260"/>
            <ac:spMk id="2" creationId="{B775C4FD-D7C6-D70D-8742-1597D1982275}"/>
          </ac:spMkLst>
        </pc:spChg>
        <pc:spChg chg="add del mod">
          <ac:chgData name="Jacqueline Carver" userId="509607fbfe7c8838" providerId="LiveId" clId="{90109AE8-E557-4FA6-8C74-6762FB2FC51A}" dt="2022-10-28T15:51:40.673" v="1740" actId="478"/>
          <ac:spMkLst>
            <pc:docMk/>
            <pc:sldMk cId="0" sldId="260"/>
            <ac:spMk id="3" creationId="{E6760D06-B17C-035B-385E-3EE751A3AEB6}"/>
          </ac:spMkLst>
        </pc:spChg>
        <pc:spChg chg="add mod">
          <ac:chgData name="Jacqueline Carver" userId="509607fbfe7c8838" providerId="LiveId" clId="{90109AE8-E557-4FA6-8C74-6762FB2FC51A}" dt="2022-10-28T15:51:43.720" v="1741" actId="1076"/>
          <ac:spMkLst>
            <pc:docMk/>
            <pc:sldMk cId="0" sldId="260"/>
            <ac:spMk id="4" creationId="{D2331EC8-9749-C98C-BA61-ADE43FDECBD8}"/>
          </ac:spMkLst>
        </pc:spChg>
        <pc:spChg chg="mod">
          <ac:chgData name="Jacqueline Carver" userId="509607fbfe7c8838" providerId="LiveId" clId="{90109AE8-E557-4FA6-8C74-6762FB2FC51A}" dt="2022-10-28T15:37:08.284" v="1285" actId="14100"/>
          <ac:spMkLst>
            <pc:docMk/>
            <pc:sldMk cId="0" sldId="260"/>
            <ac:spMk id="243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41:15.824" v="1511" actId="20577"/>
          <ac:spMkLst>
            <pc:docMk/>
            <pc:sldMk cId="0" sldId="260"/>
            <ac:spMk id="244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51:53.281" v="1744" actId="1076"/>
          <ac:spMkLst>
            <pc:docMk/>
            <pc:sldMk cId="0" sldId="260"/>
            <ac:spMk id="245" creationId="{00000000-0000-0000-0000-000000000000}"/>
          </ac:spMkLst>
        </pc:spChg>
      </pc:sldChg>
      <pc:sldChg chg="del">
        <pc:chgData name="Jacqueline Carver" userId="509607fbfe7c8838" providerId="LiveId" clId="{90109AE8-E557-4FA6-8C74-6762FB2FC51A}" dt="2022-10-28T15:20:27.713" v="797" actId="269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PROJECT – DATA VISUALIZATION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FINAL PROJECT – DATA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Visualization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Data &amp; Preprocessing: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dirty="0"/>
              <a:t>	      images, Readme, presentation</a:t>
            </a:r>
            <a:endParaRPr sz="16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 err="1"/>
              <a:t>Jupyter</a:t>
            </a:r>
            <a:r>
              <a:rPr lang="en-US" sz="1600" dirty="0"/>
              <a:t> notebook: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Machine Learning: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 err="1"/>
              <a:t>Jupyter</a:t>
            </a:r>
            <a:r>
              <a:rPr lang="en-US" sz="1600" dirty="0"/>
              <a:t> notebook &amp; linear regression/</a:t>
            </a:r>
            <a:r>
              <a:rPr lang="en-US" sz="1600" dirty="0" err="1"/>
              <a:t>RandomForest</a:t>
            </a:r>
            <a:r>
              <a:rPr lang="en-US" sz="1600" dirty="0"/>
              <a:t>, </a:t>
            </a:r>
            <a:endParaRPr sz="1600"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dirty="0"/>
              <a:t>K-means</a:t>
            </a:r>
            <a:endParaRPr sz="1600" dirty="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Charts, Graphs, Maps:</a:t>
            </a:r>
            <a:endParaRPr sz="2000"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Decide on visuals to tell our story</a:t>
            </a:r>
            <a:endParaRPr dirty="0"/>
          </a:p>
          <a:p>
            <a:pPr marL="685800" lvl="1" indent="-134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Did we address our question by finding opportunities for Costco to open new stores?  </a:t>
            </a: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What could we do to better evaluate the data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10666329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Legislation recently passed regarding hearing aids that will impact a large percent of the population.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2"/>
          </p:nvPr>
        </p:nvSpPr>
        <p:spPr>
          <a:xfrm>
            <a:off x="6096000" y="4700667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/>
              <a:t>18% of adults between 20-69 years of age have hearing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More than 700 locations across the United States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000" dirty="0"/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2733367" y="447165"/>
            <a:ext cx="98224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How does the need for over-the-counter hearing aids affect Costco?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470E9-B695-FC9A-0D97-F18432E25ADA}"/>
              </a:ext>
            </a:extLst>
          </p:cNvPr>
          <p:cNvSpPr txBox="1"/>
          <p:nvPr/>
        </p:nvSpPr>
        <p:spPr>
          <a:xfrm>
            <a:off x="497953" y="4700667"/>
            <a:ext cx="4957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than a 20% decrease in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Accessibility through cost and 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Data &amp; Preprocessing: </a:t>
            </a:r>
            <a:endParaRPr>
              <a:solidFill>
                <a:srgbClr val="D09E00"/>
              </a:solidFill>
            </a:endParaRPr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565719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  <a:endParaRPr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2"/>
          </p:nvPr>
        </p:nvSpPr>
        <p:spPr>
          <a:xfrm>
            <a:off x="5835372" y="3178672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endParaRPr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E9C0C-116B-EDB0-95EF-31812B9C221A}"/>
              </a:ext>
            </a:extLst>
          </p:cNvPr>
          <p:cNvSpPr txBox="1"/>
          <p:nvPr/>
        </p:nvSpPr>
        <p:spPr>
          <a:xfrm>
            <a:off x="5535335" y="473233"/>
            <a:ext cx="30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AWS S3 Bucket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88276-344B-D6F2-9E26-65F8A3E4F3D6}"/>
              </a:ext>
            </a:extLst>
          </p:cNvPr>
          <p:cNvSpPr txBox="1"/>
          <p:nvPr/>
        </p:nvSpPr>
        <p:spPr>
          <a:xfrm>
            <a:off x="545432" y="3850106"/>
            <a:ext cx="5694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pandas in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Merging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Transformed census data into csv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79082-DE60-8F82-A438-1C53CD96552A}"/>
              </a:ext>
            </a:extLst>
          </p:cNvPr>
          <p:cNvSpPr txBox="1"/>
          <p:nvPr/>
        </p:nvSpPr>
        <p:spPr>
          <a:xfrm>
            <a:off x="6260666" y="3850106"/>
            <a:ext cx="5694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S3 Bucket (an Amazon Web Service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accessible among teammates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Machine Learning: </a:t>
            </a:r>
            <a:endParaRPr>
              <a:solidFill>
                <a:srgbClr val="C55A11"/>
              </a:solidFill>
            </a:endParaRPr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1000860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Needing a machine learning model that predicts the probability of a dependent variable. This will give a binary output.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5" name="Google Shape;245;p14"/>
          <p:cNvSpPr txBox="1">
            <a:spLocks noGrp="1"/>
          </p:cNvSpPr>
          <p:nvPr>
            <p:ph type="body" idx="2"/>
          </p:nvPr>
        </p:nvSpPr>
        <p:spPr>
          <a:xfrm>
            <a:off x="438360" y="4565530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mock-up for structured and unstructured notebooks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Using precision and recall</a:t>
            </a:r>
            <a:endParaRPr dirty="0"/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B775C4FD-D7C6-D70D-8742-1597D1982275}"/>
              </a:ext>
            </a:extLst>
          </p:cNvPr>
          <p:cNvSpPr txBox="1"/>
          <p:nvPr/>
        </p:nvSpPr>
        <p:spPr>
          <a:xfrm>
            <a:off x="4716379" y="273476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D2331EC8-9749-C98C-BA61-ADE43FDECBD8}"/>
              </a:ext>
            </a:extLst>
          </p:cNvPr>
          <p:cNvSpPr txBox="1">
            <a:spLocks/>
          </p:cNvSpPr>
          <p:nvPr/>
        </p:nvSpPr>
        <p:spPr>
          <a:xfrm>
            <a:off x="5949638" y="4565530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RandomForest</a:t>
            </a:r>
            <a:r>
              <a:rPr lang="en-US" dirty="0"/>
              <a:t> and K-Means for feature selection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Training on Costco locations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Charts, Graphs &amp; Maps:</a:t>
            </a:r>
            <a:r>
              <a:rPr lang="en-US" sz="4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5" name="Google Shape;265;p16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-apple-system</vt:lpstr>
      <vt:lpstr>Arial</vt:lpstr>
      <vt:lpstr>Lato</vt:lpstr>
      <vt:lpstr>Office Theme</vt:lpstr>
      <vt:lpstr>1_Office Theme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PROJECT –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Jacqueline Carver</cp:lastModifiedBy>
  <cp:revision>1</cp:revision>
  <dcterms:modified xsi:type="dcterms:W3CDTF">2022-10-28T15:51:57Z</dcterms:modified>
</cp:coreProperties>
</file>