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09AE8-E557-4FA6-8C74-6762FB2FC51A}" v="25" dt="2022-11-03T20:14:18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line Carver" userId="509607fbfe7c8838" providerId="LiveId" clId="{90109AE8-E557-4FA6-8C74-6762FB2FC51A}"/>
    <pc:docChg chg="undo redo custSel delSld modSld sldOrd">
      <pc:chgData name="Jacqueline Carver" userId="509607fbfe7c8838" providerId="LiveId" clId="{90109AE8-E557-4FA6-8C74-6762FB2FC51A}" dt="2022-11-03T20:18:30.981" v="5646" actId="120"/>
      <pc:docMkLst>
        <pc:docMk/>
      </pc:docMkLst>
      <pc:sldChg chg="modSp mod">
        <pc:chgData name="Jacqueline Carver" userId="509607fbfe7c8838" providerId="LiveId" clId="{90109AE8-E557-4FA6-8C74-6762FB2FC51A}" dt="2022-11-02T21:24:16.720" v="3389" actId="20577"/>
        <pc:sldMkLst>
          <pc:docMk/>
          <pc:sldMk cId="0" sldId="257"/>
        </pc:sldMkLst>
        <pc:spChg chg="mod">
          <ac:chgData name="Jacqueline Carver" userId="509607fbfe7c8838" providerId="LiveId" clId="{90109AE8-E557-4FA6-8C74-6762FB2FC51A}" dt="2022-11-01T22:10:57.886" v="2794" actId="108"/>
          <ac:spMkLst>
            <pc:docMk/>
            <pc:sldMk cId="0" sldId="257"/>
            <ac:spMk id="200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8:26.405" v="2106" actId="1076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5:39.071" v="2074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0:14:18.262" v="2055" actId="20577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11:13.251" v="2821" actId="20577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4:16.720" v="3389" actId="20577"/>
          <ac:spMkLst>
            <pc:docMk/>
            <pc:sldMk cId="0" sldId="257"/>
            <ac:spMk id="206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3T20:16:08.748" v="5635" actId="20577"/>
        <pc:sldMkLst>
          <pc:docMk/>
          <pc:sldMk cId="0" sldId="258"/>
        </pc:sldMkLst>
        <pc:spChg chg="add mod">
          <ac:chgData name="Jacqueline Carver" userId="509607fbfe7c8838" providerId="LiveId" clId="{90109AE8-E557-4FA6-8C74-6762FB2FC51A}" dt="2022-11-01T22:25:26.024" v="3041" actId="2711"/>
          <ac:spMkLst>
            <pc:docMk/>
            <pc:sldMk cId="0" sldId="258"/>
            <ac:spMk id="2" creationId="{076E11CC-1B19-64B7-F1DC-E221DEA8BF3E}"/>
          </ac:spMkLst>
        </pc:spChg>
        <pc:spChg chg="add mod">
          <ac:chgData name="Jacqueline Carver" userId="509607fbfe7c8838" providerId="LiveId" clId="{90109AE8-E557-4FA6-8C74-6762FB2FC51A}" dt="2022-11-01T22:25:14.312" v="3039" actId="2711"/>
          <ac:spMkLst>
            <pc:docMk/>
            <pc:sldMk cId="0" sldId="258"/>
            <ac:spMk id="9" creationId="{A1DFBEEF-D8E9-B47E-D1A1-149D80E69F05}"/>
          </ac:spMkLst>
        </pc:spChg>
        <pc:spChg chg="add del mod">
          <ac:chgData name="Jacqueline Carver" userId="509607fbfe7c8838" providerId="LiveId" clId="{90109AE8-E557-4FA6-8C74-6762FB2FC51A}" dt="2022-10-28T15:01:18.909" v="244"/>
          <ac:spMkLst>
            <pc:docMk/>
            <pc:sldMk cId="0" sldId="258"/>
            <ac:spMk id="10" creationId="{055A6D67-D98A-F0C9-2936-1EBA5672ACBA}"/>
          </ac:spMkLst>
        </pc:spChg>
        <pc:spChg chg="add del mod">
          <ac:chgData name="Jacqueline Carver" userId="509607fbfe7c8838" providerId="LiveId" clId="{90109AE8-E557-4FA6-8C74-6762FB2FC51A}" dt="2022-11-01T22:15:20.056" v="2870" actId="478"/>
          <ac:spMkLst>
            <pc:docMk/>
            <pc:sldMk cId="0" sldId="258"/>
            <ac:spMk id="11" creationId="{E72470E9-B695-FC9A-0D97-F18432E25ADA}"/>
          </ac:spMkLst>
        </pc:spChg>
        <pc:spChg chg="mod">
          <ac:chgData name="Jacqueline Carver" userId="509607fbfe7c8838" providerId="LiveId" clId="{90109AE8-E557-4FA6-8C74-6762FB2FC51A}" dt="2022-11-03T20:16:08.748" v="5635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5:31.951" v="3042" actId="2711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Jacqueline Carver" userId="509607fbfe7c8838" providerId="LiveId" clId="{90109AE8-E557-4FA6-8C74-6762FB2FC51A}" dt="2022-10-28T15:06:45.594" v="646" actId="14100"/>
          <ac:spMkLst>
            <pc:docMk/>
            <pc:sldMk cId="0" sldId="258"/>
            <ac:spMk id="230" creationId="{00000000-0000-0000-0000-000000000000}"/>
          </ac:spMkLst>
        </pc:spChg>
        <pc:picChg chg="add del">
          <ac:chgData name="Jacqueline Carver" userId="509607fbfe7c8838" providerId="LiveId" clId="{90109AE8-E557-4FA6-8C74-6762FB2FC51A}" dt="2022-10-28T14:53:41.963" v="139" actId="22"/>
          <ac:picMkLst>
            <pc:docMk/>
            <pc:sldMk cId="0" sldId="258"/>
            <ac:picMk id="3" creationId="{8AA3D2BF-8A60-1D4C-0F9B-7D5557E4AC11}"/>
          </ac:picMkLst>
        </pc:picChg>
        <pc:picChg chg="add del mod">
          <ac:chgData name="Jacqueline Carver" userId="509607fbfe7c8838" providerId="LiveId" clId="{90109AE8-E557-4FA6-8C74-6762FB2FC51A}" dt="2022-10-28T14:55:09.966" v="156" actId="478"/>
          <ac:picMkLst>
            <pc:docMk/>
            <pc:sldMk cId="0" sldId="258"/>
            <ac:picMk id="5" creationId="{1FE924BC-2710-1C9C-71EA-2B9D73A08764}"/>
          </ac:picMkLst>
        </pc:picChg>
        <pc:picChg chg="add del">
          <ac:chgData name="Jacqueline Carver" userId="509607fbfe7c8838" providerId="LiveId" clId="{90109AE8-E557-4FA6-8C74-6762FB2FC51A}" dt="2022-10-28T14:55:08.134" v="155" actId="478"/>
          <ac:picMkLst>
            <pc:docMk/>
            <pc:sldMk cId="0" sldId="258"/>
            <ac:picMk id="7" creationId="{085C0DF7-0AC7-48E7-0A7A-6E25457DA75E}"/>
          </ac:picMkLst>
        </pc:picChg>
      </pc:sldChg>
      <pc:sldChg chg="addSp delSp modSp mod">
        <pc:chgData name="Jacqueline Carver" userId="509607fbfe7c8838" providerId="LiveId" clId="{90109AE8-E557-4FA6-8C74-6762FB2FC51A}" dt="2022-11-03T20:14:39.297" v="5615" actId="20577"/>
        <pc:sldMkLst>
          <pc:docMk/>
          <pc:sldMk cId="0" sldId="259"/>
        </pc:sldMkLst>
        <pc:spChg chg="add del mod">
          <ac:chgData name="Jacqueline Carver" userId="509607fbfe7c8838" providerId="LiveId" clId="{90109AE8-E557-4FA6-8C74-6762FB2FC51A}" dt="2022-11-01T22:11:35.189" v="2822" actId="478"/>
          <ac:spMkLst>
            <pc:docMk/>
            <pc:sldMk cId="0" sldId="259"/>
            <ac:spMk id="2" creationId="{3A6E9C0C-116B-EDB0-95EF-31812B9C221A}"/>
          </ac:spMkLst>
        </pc:spChg>
        <pc:spChg chg="add mod">
          <ac:chgData name="Jacqueline Carver" userId="509607fbfe7c8838" providerId="LiveId" clId="{90109AE8-E557-4FA6-8C74-6762FB2FC51A}" dt="2022-11-03T20:14:39.297" v="5615" actId="20577"/>
          <ac:spMkLst>
            <pc:docMk/>
            <pc:sldMk cId="0" sldId="259"/>
            <ac:spMk id="3" creationId="{04B88276-344B-D6F2-9E26-65F8A3E4F3D6}"/>
          </ac:spMkLst>
        </pc:spChg>
        <pc:spChg chg="add mod">
          <ac:chgData name="Jacqueline Carver" userId="509607fbfe7c8838" providerId="LiveId" clId="{90109AE8-E557-4FA6-8C74-6762FB2FC51A}" dt="2022-11-01T22:28:28.276" v="3188" actId="20577"/>
          <ac:spMkLst>
            <pc:docMk/>
            <pc:sldMk cId="0" sldId="259"/>
            <ac:spMk id="4" creationId="{23979082-DE60-8F82-A438-1C53CD96552A}"/>
          </ac:spMkLst>
        </pc:spChg>
        <pc:spChg chg="mod">
          <ac:chgData name="Jacqueline Carver" userId="509607fbfe7c8838" providerId="LiveId" clId="{90109AE8-E557-4FA6-8C74-6762FB2FC51A}" dt="2022-11-01T21:03:28.684" v="2748" actId="27636"/>
          <ac:spMkLst>
            <pc:docMk/>
            <pc:sldMk cId="0" sldId="259"/>
            <ac:spMk id="23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1.434" v="3287" actId="207"/>
          <ac:spMkLst>
            <pc:docMk/>
            <pc:sldMk cId="0" sldId="259"/>
            <ac:spMk id="236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43:46.369" v="3288" actId="207"/>
          <ac:spMkLst>
            <pc:docMk/>
            <pc:sldMk cId="0" sldId="259"/>
            <ac:spMk id="237" creationId="{00000000-0000-0000-0000-000000000000}"/>
          </ac:spMkLst>
        </pc:spChg>
      </pc:sldChg>
      <pc:sldChg chg="addSp delSp modSp mod">
        <pc:chgData name="Jacqueline Carver" userId="509607fbfe7c8838" providerId="LiveId" clId="{90109AE8-E557-4FA6-8C74-6762FB2FC51A}" dt="2022-11-03T20:15:56.924" v="5634" actId="20577"/>
        <pc:sldMkLst>
          <pc:docMk/>
          <pc:sldMk cId="0" sldId="260"/>
        </pc:sldMkLst>
        <pc:spChg chg="add del mod">
          <ac:chgData name="Jacqueline Carver" userId="509607fbfe7c8838" providerId="LiveId" clId="{90109AE8-E557-4FA6-8C74-6762FB2FC51A}" dt="2022-11-01T20:57:12.348" v="2682" actId="478"/>
          <ac:spMkLst>
            <pc:docMk/>
            <pc:sldMk cId="0" sldId="260"/>
            <ac:spMk id="2" creationId="{B775C4FD-D7C6-D70D-8742-1597D1982275}"/>
          </ac:spMkLst>
        </pc:spChg>
        <pc:spChg chg="add mod">
          <ac:chgData name="Jacqueline Carver" userId="509607fbfe7c8838" providerId="LiveId" clId="{90109AE8-E557-4FA6-8C74-6762FB2FC51A}" dt="2022-11-01T22:45:04.650" v="3349" actId="20577"/>
          <ac:spMkLst>
            <pc:docMk/>
            <pc:sldMk cId="0" sldId="260"/>
            <ac:spMk id="3" creationId="{7986D3D4-A0AF-21F3-579E-ED9916B19DFC}"/>
          </ac:spMkLst>
        </pc:spChg>
        <pc:spChg chg="add del mod">
          <ac:chgData name="Jacqueline Carver" userId="509607fbfe7c8838" providerId="LiveId" clId="{90109AE8-E557-4FA6-8C74-6762FB2FC51A}" dt="2022-10-28T15:51:40.673" v="1740" actId="478"/>
          <ac:spMkLst>
            <pc:docMk/>
            <pc:sldMk cId="0" sldId="260"/>
            <ac:spMk id="3" creationId="{E6760D06-B17C-035B-385E-3EE751A3AEB6}"/>
          </ac:spMkLst>
        </pc:spChg>
        <pc:spChg chg="add mod">
          <ac:chgData name="Jacqueline Carver" userId="509607fbfe7c8838" providerId="LiveId" clId="{90109AE8-E557-4FA6-8C74-6762FB2FC51A}" dt="2022-11-03T12:11:39.510" v="3568" actId="20577"/>
          <ac:spMkLst>
            <pc:docMk/>
            <pc:sldMk cId="0" sldId="260"/>
            <ac:spMk id="4" creationId="{D2331EC8-9749-C98C-BA61-ADE43FDECBD8}"/>
          </ac:spMkLst>
        </pc:spChg>
        <pc:spChg chg="add del mod">
          <ac:chgData name="Jacqueline Carver" userId="509607fbfe7c8838" providerId="LiveId" clId="{90109AE8-E557-4FA6-8C74-6762FB2FC51A}" dt="2022-11-01T22:17:15.849" v="2894" actId="478"/>
          <ac:spMkLst>
            <pc:docMk/>
            <pc:sldMk cId="0" sldId="260"/>
            <ac:spMk id="6" creationId="{884F12DF-818D-73A7-F7D6-F2570EDFD36E}"/>
          </ac:spMkLst>
        </pc:spChg>
        <pc:spChg chg="mod">
          <ac:chgData name="Jacqueline Carver" userId="509607fbfe7c8838" providerId="LiveId" clId="{90109AE8-E557-4FA6-8C74-6762FB2FC51A}" dt="2022-11-01T22:16:12.826" v="2889" actId="20577"/>
          <ac:spMkLst>
            <pc:docMk/>
            <pc:sldMk cId="0" sldId="260"/>
            <ac:spMk id="243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3T20:15:56.924" v="5634" actId="20577"/>
          <ac:spMkLst>
            <pc:docMk/>
            <pc:sldMk cId="0" sldId="260"/>
            <ac:spMk id="244" creationId="{00000000-0000-0000-0000-000000000000}"/>
          </ac:spMkLst>
        </pc:spChg>
        <pc:spChg chg="del mod">
          <ac:chgData name="Jacqueline Carver" userId="509607fbfe7c8838" providerId="LiveId" clId="{90109AE8-E557-4FA6-8C74-6762FB2FC51A}" dt="2022-11-01T22:17:08.385" v="2892" actId="478"/>
          <ac:spMkLst>
            <pc:docMk/>
            <pc:sldMk cId="0" sldId="260"/>
            <ac:spMk id="245" creationId="{00000000-0000-0000-0000-000000000000}"/>
          </ac:spMkLst>
        </pc:spChg>
      </pc:sldChg>
      <pc:sldChg chg="addSp delSp modSp mod ord">
        <pc:chgData name="Jacqueline Carver" userId="509607fbfe7c8838" providerId="LiveId" clId="{90109AE8-E557-4FA6-8C74-6762FB2FC51A}" dt="2022-11-03T20:18:30.981" v="5646" actId="120"/>
        <pc:sldMkLst>
          <pc:docMk/>
          <pc:sldMk cId="0" sldId="261"/>
        </pc:sldMkLst>
        <pc:spChg chg="add del mod">
          <ac:chgData name="Jacqueline Carver" userId="509607fbfe7c8838" providerId="LiveId" clId="{90109AE8-E557-4FA6-8C74-6762FB2FC51A}" dt="2022-11-03T12:20:35.365" v="3918" actId="478"/>
          <ac:spMkLst>
            <pc:docMk/>
            <pc:sldMk cId="0" sldId="261"/>
            <ac:spMk id="2" creationId="{D54E55B5-E688-C23C-E22C-7638A251563D}"/>
          </ac:spMkLst>
        </pc:spChg>
        <pc:spChg chg="add mod">
          <ac:chgData name="Jacqueline Carver" userId="509607fbfe7c8838" providerId="LiveId" clId="{90109AE8-E557-4FA6-8C74-6762FB2FC51A}" dt="2022-11-03T20:18:30.981" v="5646" actId="120"/>
          <ac:spMkLst>
            <pc:docMk/>
            <pc:sldMk cId="0" sldId="261"/>
            <ac:spMk id="3" creationId="{D9FEB6FC-E977-4B35-5C35-A2D5251294C5}"/>
          </ac:spMkLst>
        </pc:spChg>
        <pc:spChg chg="add mod">
          <ac:chgData name="Jacqueline Carver" userId="509607fbfe7c8838" providerId="LiveId" clId="{90109AE8-E557-4FA6-8C74-6762FB2FC51A}" dt="2022-11-03T12:55:47.708" v="5560" actId="14100"/>
          <ac:spMkLst>
            <pc:docMk/>
            <pc:sldMk cId="0" sldId="261"/>
            <ac:spMk id="4" creationId="{7781BCA2-71CC-92E7-186E-719F8EC2CBFB}"/>
          </ac:spMkLst>
        </pc:spChg>
        <pc:spChg chg="add mod">
          <ac:chgData name="Jacqueline Carver" userId="509607fbfe7c8838" providerId="LiveId" clId="{90109AE8-E557-4FA6-8C74-6762FB2FC51A}" dt="2022-11-03T12:55:52.007" v="5561" actId="14100"/>
          <ac:spMkLst>
            <pc:docMk/>
            <pc:sldMk cId="0" sldId="261"/>
            <ac:spMk id="5" creationId="{7C161DFA-049D-90F6-EA65-06C38C5C0860}"/>
          </ac:spMkLst>
        </pc:spChg>
        <pc:spChg chg="add mod">
          <ac:chgData name="Jacqueline Carver" userId="509607fbfe7c8838" providerId="LiveId" clId="{90109AE8-E557-4FA6-8C74-6762FB2FC51A}" dt="2022-11-03T12:53:53.175" v="5556" actId="1076"/>
          <ac:spMkLst>
            <pc:docMk/>
            <pc:sldMk cId="0" sldId="261"/>
            <ac:spMk id="6" creationId="{556620CE-7115-9445-DA00-A0367CB6FCDD}"/>
          </ac:spMkLst>
        </pc:spChg>
        <pc:spChg chg="mod">
          <ac:chgData name="Jacqueline Carver" userId="509607fbfe7c8838" providerId="LiveId" clId="{90109AE8-E557-4FA6-8C74-6762FB2FC51A}" dt="2022-11-01T22:12:07.775" v="2842" actId="20577"/>
          <ac:spMkLst>
            <pc:docMk/>
            <pc:sldMk cId="0" sldId="261"/>
            <ac:spMk id="251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29.573" v="2844" actId="478"/>
          <ac:spMkLst>
            <pc:docMk/>
            <pc:sldMk cId="0" sldId="261"/>
            <ac:spMk id="252" creationId="{00000000-0000-0000-0000-000000000000}"/>
          </ac:spMkLst>
        </pc:spChg>
        <pc:spChg chg="del">
          <ac:chgData name="Jacqueline Carver" userId="509607fbfe7c8838" providerId="LiveId" clId="{90109AE8-E557-4FA6-8C74-6762FB2FC51A}" dt="2022-11-01T22:12:38.163" v="2846" actId="478"/>
          <ac:spMkLst>
            <pc:docMk/>
            <pc:sldMk cId="0" sldId="261"/>
            <ac:spMk id="253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2T21:29:06.067" v="3427" actId="20577"/>
        <pc:sldMkLst>
          <pc:docMk/>
          <pc:sldMk cId="0" sldId="262"/>
        </pc:sldMkLst>
        <pc:spChg chg="add mod">
          <ac:chgData name="Jacqueline Carver" userId="509607fbfe7c8838" providerId="LiveId" clId="{90109AE8-E557-4FA6-8C74-6762FB2FC51A}" dt="2022-11-01T19:50:59.489" v="1761" actId="207"/>
          <ac:spMkLst>
            <pc:docMk/>
            <pc:sldMk cId="0" sldId="262"/>
            <ac:spMk id="2" creationId="{03C5B56E-BD6E-DC68-0B76-1A962C25CF6E}"/>
          </ac:spMkLst>
        </pc:spChg>
        <pc:spChg chg="add mod">
          <ac:chgData name="Jacqueline Carver" userId="509607fbfe7c8838" providerId="LiveId" clId="{90109AE8-E557-4FA6-8C74-6762FB2FC51A}" dt="2022-11-01T19:59:49.241" v="1994" actId="207"/>
          <ac:spMkLst>
            <pc:docMk/>
            <pc:sldMk cId="0" sldId="262"/>
            <ac:spMk id="3" creationId="{861E70B7-3D3B-A128-5599-D9392E7D9044}"/>
          </ac:spMkLst>
        </pc:spChg>
        <pc:spChg chg="add mod">
          <ac:chgData name="Jacqueline Carver" userId="509607fbfe7c8838" providerId="LiveId" clId="{90109AE8-E557-4FA6-8C74-6762FB2FC51A}" dt="2022-11-01T19:59:51.877" v="1995" actId="207"/>
          <ac:spMkLst>
            <pc:docMk/>
            <pc:sldMk cId="0" sldId="262"/>
            <ac:spMk id="4" creationId="{DB75041C-F3B4-D61D-0EE3-ED7D6D7805E7}"/>
          </ac:spMkLst>
        </pc:spChg>
        <pc:spChg chg="mod">
          <ac:chgData name="Jacqueline Carver" userId="509607fbfe7c8838" providerId="LiveId" clId="{90109AE8-E557-4FA6-8C74-6762FB2FC51A}" dt="2022-11-01T19:50:14.558" v="1745" actId="14100"/>
          <ac:spMkLst>
            <pc:docMk/>
            <pc:sldMk cId="0" sldId="262"/>
            <ac:spMk id="264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2T21:29:06.067" v="3427" actId="20577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acqueline Carver" userId="509607fbfe7c8838" providerId="LiveId" clId="{90109AE8-E557-4FA6-8C74-6762FB2FC51A}" dt="2022-11-01T22:26:16.538" v="3050" actId="2711"/>
          <ac:spMkLst>
            <pc:docMk/>
            <pc:sldMk cId="0" sldId="262"/>
            <ac:spMk id="266" creationId="{00000000-0000-0000-0000-000000000000}"/>
          </ac:spMkLst>
        </pc:spChg>
      </pc:sldChg>
      <pc:sldChg chg="addSp modSp mod">
        <pc:chgData name="Jacqueline Carver" userId="509607fbfe7c8838" providerId="LiveId" clId="{90109AE8-E557-4FA6-8C74-6762FB2FC51A}" dt="2022-11-01T22:39:45.358" v="3278" actId="1076"/>
        <pc:sldMkLst>
          <pc:docMk/>
          <pc:sldMk cId="0" sldId="264"/>
        </pc:sldMkLst>
        <pc:spChg chg="add mod">
          <ac:chgData name="Jacqueline Carver" userId="509607fbfe7c8838" providerId="LiveId" clId="{90109AE8-E557-4FA6-8C74-6762FB2FC51A}" dt="2022-11-01T22:39:45.358" v="3278" actId="1076"/>
          <ac:spMkLst>
            <pc:docMk/>
            <pc:sldMk cId="0" sldId="264"/>
            <ac:spMk id="2" creationId="{BB004DDD-7EB0-D44E-8D0D-43DDE684A078}"/>
          </ac:spMkLst>
        </pc:spChg>
      </pc:sldChg>
      <pc:sldChg chg="del">
        <pc:chgData name="Jacqueline Carver" userId="509607fbfe7c8838" providerId="LiveId" clId="{90109AE8-E557-4FA6-8C74-6762FB2FC51A}" dt="2022-10-28T15:20:27.713" v="797" actId="269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0" y="144"/>
            <a:ext cx="12192000" cy="23027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817955" y="742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38200" y="49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766" y="1342404"/>
            <a:ext cx="1369516" cy="1369516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10152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2"/>
          </p:nvPr>
        </p:nvSpPr>
        <p:spPr>
          <a:xfrm>
            <a:off x="10152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3"/>
          </p:nvPr>
        </p:nvSpPr>
        <p:spPr>
          <a:xfrm>
            <a:off x="2198679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4"/>
          </p:nvPr>
        </p:nvSpPr>
        <p:spPr>
          <a:xfrm>
            <a:off x="2198679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5"/>
          </p:nvPr>
        </p:nvSpPr>
        <p:spPr>
          <a:xfrm>
            <a:off x="43157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6"/>
          </p:nvPr>
        </p:nvSpPr>
        <p:spPr>
          <a:xfrm>
            <a:off x="43157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7"/>
          </p:nvPr>
        </p:nvSpPr>
        <p:spPr>
          <a:xfrm>
            <a:off x="6452628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8"/>
          </p:nvPr>
        </p:nvSpPr>
        <p:spPr>
          <a:xfrm>
            <a:off x="6452628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9"/>
          </p:nvPr>
        </p:nvSpPr>
        <p:spPr>
          <a:xfrm>
            <a:off x="8579602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3"/>
          </p:nvPr>
        </p:nvSpPr>
        <p:spPr>
          <a:xfrm>
            <a:off x="8579602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14"/>
          </p:nvPr>
        </p:nvSpPr>
        <p:spPr>
          <a:xfrm>
            <a:off x="10716514" y="258763"/>
            <a:ext cx="1362615" cy="24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15"/>
          </p:nvPr>
        </p:nvSpPr>
        <p:spPr>
          <a:xfrm>
            <a:off x="10716514" y="506896"/>
            <a:ext cx="1362615" cy="6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7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4353851" y="1341794"/>
            <a:ext cx="1369517" cy="136951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18275" tIns="18275" rIns="18275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0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183" name="Google Shape;183;p10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0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186" name="Google Shape;186;p10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0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31077" y="221215"/>
            <a:ext cx="119427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PROJECT – DATA VISUALIZATION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755650" y="3357872"/>
            <a:ext cx="10655689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Jacqueline Wilson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Claudia Brito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500">
                <a:solidFill>
                  <a:schemeClr val="dk1"/>
                </a:solidFill>
              </a:rPr>
              <a:t>Juana Connors-Trujillo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solidFill>
                  <a:schemeClr val="dk1"/>
                </a:solidFill>
              </a:rPr>
              <a:t>November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body" idx="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310" name="Google Shape;310;p19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313" name="Google Shape;313;p19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19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316" name="Google Shape;316;p19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9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7"/>
          </p:nvPr>
        </p:nvSpPr>
        <p:spPr>
          <a:xfrm>
            <a:off x="6490359" y="3195450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838200" y="141187"/>
            <a:ext cx="10515600" cy="95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FINAL PROJECT – DATA VISUALIZATION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Question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3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-US" sz="1400" dirty="0"/>
              <a:t>Exploratory Data Analysis</a:t>
            </a:r>
            <a:endParaRPr sz="1400" dirty="0"/>
          </a:p>
        </p:txBody>
      </p:sp>
      <p:sp>
        <p:nvSpPr>
          <p:cNvPr id="201" name="Google Shape;201;p11"/>
          <p:cNvSpPr txBox="1">
            <a:spLocks noGrp="1"/>
          </p:cNvSpPr>
          <p:nvPr>
            <p:ph type="body" idx="5"/>
          </p:nvPr>
        </p:nvSpPr>
        <p:spPr>
          <a:xfrm>
            <a:off x="4337002" y="939523"/>
            <a:ext cx="1362615" cy="28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Data Storage</a:t>
            </a:r>
            <a:endParaRPr dirty="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7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Machine Learning</a:t>
            </a:r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9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/>
              <a:t>Visualization</a:t>
            </a:r>
            <a:endParaRPr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4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Findings/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Conclusion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6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ct val="100000"/>
              <a:buChar char="•"/>
            </a:pPr>
            <a:r>
              <a:rPr lang="en-US" sz="2000" dirty="0">
                <a:solidFill>
                  <a:srgbClr val="FFD966"/>
                </a:solidFill>
              </a:rPr>
              <a:t>Question: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H</a:t>
            </a:r>
            <a:r>
              <a:rPr lang="en-US" sz="1600" b="0" i="0" dirty="0">
                <a:latin typeface="Lato"/>
                <a:ea typeface="Lato"/>
                <a:cs typeface="Lato"/>
                <a:sym typeface="Lato"/>
              </a:rPr>
              <a:t>ow will over the counter hearing aids affect Costco?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9E00"/>
              </a:buClr>
              <a:buSzPct val="100000"/>
              <a:buChar char="•"/>
            </a:pPr>
            <a:r>
              <a:rPr lang="en-US" sz="2000" dirty="0">
                <a:solidFill>
                  <a:srgbClr val="D09E00"/>
                </a:solidFill>
              </a:rPr>
              <a:t>Exploratory Data Analysis: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 Census Data, Kaggle, and Costco website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Jupyter notebook &amp; Excel: preprocessing and merging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ct val="100000"/>
              <a:buChar char="•"/>
            </a:pPr>
            <a:r>
              <a:rPr lang="en-US" sz="2000" dirty="0">
                <a:solidFill>
                  <a:srgbClr val="C55A11"/>
                </a:solidFill>
              </a:rPr>
              <a:t>Data Storage: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AWS S3 Bucket: data files, notebooks/script files,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/>
              <a:t>      images, Readme, presentation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7"/>
          </p:nvPr>
        </p:nvSpPr>
        <p:spPr>
          <a:xfrm>
            <a:off x="6490350" y="3178675"/>
            <a:ext cx="4957800" cy="2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9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D08C"/>
              </a:buClr>
              <a:buSzPct val="100000"/>
              <a:buChar char="•"/>
            </a:pPr>
            <a:r>
              <a:rPr lang="en-US" sz="2000" dirty="0">
                <a:solidFill>
                  <a:srgbClr val="A8D08C"/>
                </a:solidFill>
              </a:rPr>
              <a:t>Machine Learning: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Linear Regression, SMOTEENN, and RandomForest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Using Jupyter Notebook and Google Collab</a:t>
            </a:r>
            <a:endParaRPr sz="1600" dirty="0"/>
          </a:p>
          <a:p>
            <a:pPr marL="228600" lvl="0" indent="-2190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C2E5"/>
              </a:buClr>
              <a:buSzPct val="100000"/>
              <a:buChar char="•"/>
            </a:pPr>
            <a:r>
              <a:rPr lang="en-US" sz="2000" dirty="0">
                <a:solidFill>
                  <a:srgbClr val="9CC2E5"/>
                </a:solidFill>
              </a:rPr>
              <a:t>Visualization: </a:t>
            </a:r>
            <a:endParaRPr dirty="0"/>
          </a:p>
          <a:p>
            <a:pPr marL="685800" lvl="1" indent="-2209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600" dirty="0"/>
              <a:t>Create a website using JavaScript &amp; Html files</a:t>
            </a:r>
          </a:p>
          <a:p>
            <a:pPr marL="685800" lvl="1" indent="-220979">
              <a:buSzPct val="100000"/>
            </a:pPr>
            <a:r>
              <a:rPr lang="en-US" sz="1600" dirty="0"/>
              <a:t>Charts, Graphs, Maps</a:t>
            </a:r>
            <a:endParaRPr sz="16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1600" dirty="0"/>
          </a:p>
          <a:p>
            <a:pPr marL="228600" lvl="0" indent="-219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5D0"/>
              </a:buClr>
              <a:buSzPct val="100000"/>
              <a:buChar char="•"/>
            </a:pPr>
            <a:r>
              <a:rPr lang="en-US" sz="2000" dirty="0">
                <a:solidFill>
                  <a:srgbClr val="6E85D0"/>
                </a:solidFill>
              </a:rPr>
              <a:t>Findings/Conclusion</a:t>
            </a:r>
            <a:endParaRPr dirty="0"/>
          </a:p>
          <a:p>
            <a:pPr marL="685800" lvl="1" indent="-220979">
              <a:buSzPct val="100000"/>
            </a:pPr>
            <a:r>
              <a:rPr lang="en-US" sz="1600" dirty="0">
                <a:sym typeface="Lato"/>
              </a:rPr>
              <a:t>Did we address our question by finding opportunities for Costco to open new stores?  </a:t>
            </a:r>
          </a:p>
          <a:p>
            <a:pPr marL="685800" lvl="1" indent="-220979">
              <a:buSzPct val="100000"/>
            </a:pPr>
            <a:r>
              <a:rPr lang="en-US" sz="1600" dirty="0"/>
              <a:t>Did we find new locations to consider?</a:t>
            </a:r>
            <a:endParaRPr sz="1600" dirty="0"/>
          </a:p>
          <a:p>
            <a:pPr marL="685800" lvl="1" indent="-220979">
              <a:buSzPct val="100000"/>
            </a:pPr>
            <a:r>
              <a:rPr lang="en-US" sz="1600" dirty="0"/>
              <a:t>What could we do to better evaluate the data?</a:t>
            </a:r>
            <a:endParaRPr sz="16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75000"/>
              <a:buNone/>
            </a:pPr>
            <a:endParaRPr sz="1600" dirty="0"/>
          </a:p>
        </p:txBody>
      </p:sp>
      <p:sp>
        <p:nvSpPr>
          <p:cNvPr id="207" name="Google Shape;207;p11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1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10" name="Google Shape;210;p11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1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13" name="Google Shape;213;p11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755649" y="3057132"/>
            <a:ext cx="10666329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Legislation recently passed regarding hearing aids that will impact a large percent of the population</a:t>
            </a:r>
            <a:endParaRPr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2"/>
          </p:nvPr>
        </p:nvSpPr>
        <p:spPr>
          <a:xfrm>
            <a:off x="6088814" y="4175125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18% of adults between 20-69 years of age have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hearing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impairments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550 Costco locations across the United States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Global hearing market projected to grow at a CAGR of 8.1% for 2022-2029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7" name="Google Shape;227;p12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28" name="Google Shape;228;p12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157219" y="232687"/>
            <a:ext cx="268223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rgbClr val="FFD966"/>
                </a:solidFill>
              </a:rPr>
              <a:t>Question:</a:t>
            </a:r>
            <a:endParaRPr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BEEF-D8E9-B47E-D1A1-149D80E69F05}"/>
              </a:ext>
            </a:extLst>
          </p:cNvPr>
          <p:cNvSpPr txBox="1"/>
          <p:nvPr/>
        </p:nvSpPr>
        <p:spPr>
          <a:xfrm>
            <a:off x="2733367" y="447165"/>
            <a:ext cx="98224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need for over-the-counter hearing aids affect Costco?</a:t>
            </a:r>
          </a:p>
        </p:txBody>
      </p:sp>
      <p:sp>
        <p:nvSpPr>
          <p:cNvPr id="2" name="Google Shape;226;p12">
            <a:extLst>
              <a:ext uri="{FF2B5EF4-FFF2-40B4-BE49-F238E27FC236}">
                <a16:creationId xmlns:a16="http://schemas.microsoft.com/office/drawing/2014/main" id="{076E11CC-1B19-64B7-F1DC-E221DEA8BF3E}"/>
              </a:ext>
            </a:extLst>
          </p:cNvPr>
          <p:cNvSpPr txBox="1">
            <a:spLocks/>
          </p:cNvSpPr>
          <p:nvPr/>
        </p:nvSpPr>
        <p:spPr>
          <a:xfrm>
            <a:off x="770021" y="410449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a 20% decrease in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 costly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Accessibility through cost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Health indicates that millennial and Gen Z individuals are more likely to experience hearing loss compared to previous generations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rgbClr val="D09E00"/>
              </a:buClr>
              <a:buSzPct val="100000"/>
            </a:pPr>
            <a:r>
              <a:rPr lang="en-US" sz="4400" dirty="0">
                <a:solidFill>
                  <a:srgbClr val="D09E00"/>
                </a:solidFill>
              </a:rPr>
              <a:t>Exploratory Data Analysis: </a:t>
            </a:r>
            <a:endParaRPr lang="en-US" sz="7200" dirty="0"/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565719" y="2939721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Data Search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2"/>
          </p:nvPr>
        </p:nvSpPr>
        <p:spPr>
          <a:xfrm>
            <a:off x="5835372" y="2950332"/>
            <a:ext cx="4957763" cy="6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Preprocessing</a:t>
            </a:r>
            <a:endParaRPr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8" name="Google Shape;238;p13" descr="Icon of gears"/>
          <p:cNvSpPr/>
          <p:nvPr/>
        </p:nvSpPr>
        <p:spPr>
          <a:xfrm>
            <a:off x="2479914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88276-344B-D6F2-9E26-65F8A3E4F3D6}"/>
              </a:ext>
            </a:extLst>
          </p:cNvPr>
          <p:cNvSpPr txBox="1"/>
          <p:nvPr/>
        </p:nvSpPr>
        <p:spPr>
          <a:xfrm>
            <a:off x="6096000" y="3859940"/>
            <a:ext cx="5694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Pandas, the Python library, in 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Excel to edit Costco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Dropping irrelevant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consistency in label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Locating Costco hearing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Merging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Transformed census data into csv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9082-DE60-8F82-A438-1C53CD96552A}"/>
              </a:ext>
            </a:extLst>
          </p:cNvPr>
          <p:cNvSpPr txBox="1"/>
          <p:nvPr/>
        </p:nvSpPr>
        <p:spPr>
          <a:xfrm>
            <a:off x="565719" y="4006124"/>
            <a:ext cx="5694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Manual search from each 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Costco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277535" y="265989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Storage: </a:t>
            </a:r>
            <a:endParaRPr dirty="0">
              <a:solidFill>
                <a:srgbClr val="C55A11"/>
              </a:solidFill>
            </a:endParaRPr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10008603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 algn="ctr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Bucket, an Amazon Web Service application for data storage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6" name="Google Shape;246;p14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D2331EC8-9749-C98C-BA61-ADE43FDECBD8}"/>
              </a:ext>
            </a:extLst>
          </p:cNvPr>
          <p:cNvSpPr txBox="1">
            <a:spLocks/>
          </p:cNvSpPr>
          <p:nvPr/>
        </p:nvSpPr>
        <p:spPr>
          <a:xfrm>
            <a:off x="6365062" y="4420377"/>
            <a:ext cx="5071288" cy="201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Connects to machine learning through pyspark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on multiple platforms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Plenty of storage space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6D3D4-A0AF-21F3-579E-ED9916B19DFC}"/>
              </a:ext>
            </a:extLst>
          </p:cNvPr>
          <p:cNvSpPr txBox="1"/>
          <p:nvPr/>
        </p:nvSpPr>
        <p:spPr>
          <a:xfrm>
            <a:off x="755650" y="4429175"/>
            <a:ext cx="5694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Storing pictures, files, graphs,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Easily accessible among teammates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Connecting changing data to S3 Bucket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Machine Learning: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254" name="Google Shape;254;p15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55" name="Google Shape;255;p15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245;p14">
            <a:extLst>
              <a:ext uri="{FF2B5EF4-FFF2-40B4-BE49-F238E27FC236}">
                <a16:creationId xmlns:a16="http://schemas.microsoft.com/office/drawing/2014/main" id="{D9FEB6FC-E977-4B35-5C35-A2D5251294C5}"/>
              </a:ext>
            </a:extLst>
          </p:cNvPr>
          <p:cNvSpPr txBox="1">
            <a:spLocks/>
          </p:cNvSpPr>
          <p:nvPr/>
        </p:nvSpPr>
        <p:spPr>
          <a:xfrm>
            <a:off x="777282" y="2924282"/>
            <a:ext cx="10637435" cy="141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competitive model structure and training on Costco locations to recommend where Costco should open a new location, specifically for hearing centers. 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precision and recall rather than accuracy to predict where they should have a hearing center but don’t.</a:t>
            </a:r>
          </a:p>
        </p:txBody>
      </p:sp>
      <p:sp>
        <p:nvSpPr>
          <p:cNvPr id="4" name="Google Shape;245;p14">
            <a:extLst>
              <a:ext uri="{FF2B5EF4-FFF2-40B4-BE49-F238E27FC236}">
                <a16:creationId xmlns:a16="http://schemas.microsoft.com/office/drawing/2014/main" id="{7781BCA2-71CC-92E7-186E-719F8EC2CBFB}"/>
              </a:ext>
            </a:extLst>
          </p:cNvPr>
          <p:cNvSpPr txBox="1">
            <a:spLocks/>
          </p:cNvSpPr>
          <p:nvPr/>
        </p:nvSpPr>
        <p:spPr>
          <a:xfrm>
            <a:off x="4358023" y="4559539"/>
            <a:ext cx="3499301" cy="22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SMOTEENN</a:t>
            </a:r>
          </a:p>
          <a:p>
            <a:pPr marL="6350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Chooses random points from training data-set to perform calculations (imbalanced classification)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45;p14">
            <a:extLst>
              <a:ext uri="{FF2B5EF4-FFF2-40B4-BE49-F238E27FC236}">
                <a16:creationId xmlns:a16="http://schemas.microsoft.com/office/drawing/2014/main" id="{7C161DFA-049D-90F6-EA65-06C38C5C0860}"/>
              </a:ext>
            </a:extLst>
          </p:cNvPr>
          <p:cNvSpPr txBox="1">
            <a:spLocks/>
          </p:cNvSpPr>
          <p:nvPr/>
        </p:nvSpPr>
        <p:spPr>
          <a:xfrm>
            <a:off x="244458" y="4510226"/>
            <a:ext cx="4090219" cy="227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Builds decision trees on different samples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majority for classification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Calculates average for regression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is </a:t>
            </a:r>
          </a:p>
        </p:txBody>
      </p:sp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556620CE-7115-9445-DA00-A0367CB6FCDD}"/>
              </a:ext>
            </a:extLst>
          </p:cNvPr>
          <p:cNvSpPr txBox="1">
            <a:spLocks/>
          </p:cNvSpPr>
          <p:nvPr/>
        </p:nvSpPr>
        <p:spPr>
          <a:xfrm>
            <a:off x="7857324" y="4585208"/>
            <a:ext cx="3822415" cy="22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Supervised Machine Learning: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00" i="1" u="sng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Predicts probability of binary outcome, yes and no</a:t>
            </a:r>
          </a:p>
          <a:p>
            <a:pPr marL="5207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Observes a data set to find patterns to allow prediction</a:t>
            </a:r>
          </a:p>
          <a:p>
            <a:pPr marL="1092200" lvl="1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/>
          <p:nvPr/>
        </p:nvSpPr>
        <p:spPr>
          <a:xfrm>
            <a:off x="277535" y="265989"/>
            <a:ext cx="3262078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Visualization: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body" idx="1"/>
          </p:nvPr>
        </p:nvSpPr>
        <p:spPr>
          <a:xfrm>
            <a:off x="1274820" y="4077019"/>
            <a:ext cx="3179194" cy="169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Flask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2"/>
          </p:nvPr>
        </p:nvSpPr>
        <p:spPr>
          <a:xfrm>
            <a:off x="6490361" y="4186647"/>
            <a:ext cx="4957763" cy="118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Website with multiple pages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Map having layers to choose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Bar chart with drop down menu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Google Shape;267;p16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43;p14">
            <a:extLst>
              <a:ext uri="{FF2B5EF4-FFF2-40B4-BE49-F238E27FC236}">
                <a16:creationId xmlns:a16="http://schemas.microsoft.com/office/drawing/2014/main" id="{03C5B56E-BD6E-DC68-0B76-1A962C25CF6E}"/>
              </a:ext>
            </a:extLst>
          </p:cNvPr>
          <p:cNvSpPr txBox="1"/>
          <p:nvPr/>
        </p:nvSpPr>
        <p:spPr>
          <a:xfrm>
            <a:off x="3539613" y="265988"/>
            <a:ext cx="4438844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HTML Website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Google Shape;236;p13">
            <a:extLst>
              <a:ext uri="{FF2B5EF4-FFF2-40B4-BE49-F238E27FC236}">
                <a16:creationId xmlns:a16="http://schemas.microsoft.com/office/drawing/2014/main" id="{861E70B7-3D3B-A128-5599-D9392E7D9044}"/>
              </a:ext>
            </a:extLst>
          </p:cNvPr>
          <p:cNvSpPr txBox="1">
            <a:spLocks/>
          </p:cNvSpPr>
          <p:nvPr/>
        </p:nvSpPr>
        <p:spPr>
          <a:xfrm>
            <a:off x="478666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Tools used for dashboard</a:t>
            </a:r>
          </a:p>
        </p:txBody>
      </p:sp>
      <p:sp>
        <p:nvSpPr>
          <p:cNvPr id="4" name="Google Shape;236;p13">
            <a:extLst>
              <a:ext uri="{FF2B5EF4-FFF2-40B4-BE49-F238E27FC236}">
                <a16:creationId xmlns:a16="http://schemas.microsoft.com/office/drawing/2014/main" id="{DB75041C-F3B4-D61D-0EE3-ED7D6D7805E7}"/>
              </a:ext>
            </a:extLst>
          </p:cNvPr>
          <p:cNvSpPr txBox="1">
            <a:spLocks/>
          </p:cNvSpPr>
          <p:nvPr/>
        </p:nvSpPr>
        <p:spPr>
          <a:xfrm>
            <a:off x="5963395" y="3198482"/>
            <a:ext cx="5484729" cy="65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50800" algn="ctr">
              <a:spcBef>
                <a:spcPts val="0"/>
              </a:spcBef>
              <a:buFont typeface="Arial"/>
              <a:buNone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Interactive Elements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277535" y="265989"/>
            <a:ext cx="10515600" cy="90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6E85D0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r>
              <a:rPr lang="en-US" sz="44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73" name="Google Shape;273;p17"/>
          <p:cNvSpPr txBox="1">
            <a:spLocks noGrp="1"/>
          </p:cNvSpPr>
          <p:nvPr>
            <p:ph type="body" idx="1"/>
          </p:nvPr>
        </p:nvSpPr>
        <p:spPr>
          <a:xfrm>
            <a:off x="755650" y="3198481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74" name="Google Shape;274;p17"/>
          <p:cNvSpPr txBox="1">
            <a:spLocks noGrp="1"/>
          </p:cNvSpPr>
          <p:nvPr>
            <p:ph type="body" idx="2"/>
          </p:nvPr>
        </p:nvSpPr>
        <p:spPr>
          <a:xfrm>
            <a:off x="6490359" y="3178672"/>
            <a:ext cx="4957763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5" name="Google Shape;275;p17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body" idx="4294967295"/>
          </p:nvPr>
        </p:nvSpPr>
        <p:spPr>
          <a:xfrm>
            <a:off x="11287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Question</a:t>
            </a:r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4294967295"/>
          </p:nvPr>
        </p:nvSpPr>
        <p:spPr>
          <a:xfrm>
            <a:off x="2210028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Data &amp; Preprocessing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4294967295"/>
          </p:nvPr>
        </p:nvSpPr>
        <p:spPr>
          <a:xfrm>
            <a:off x="4327063" y="829215"/>
            <a:ext cx="1362615" cy="500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Machine Learning</a:t>
            </a: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4294967295"/>
          </p:nvPr>
        </p:nvSpPr>
        <p:spPr>
          <a:xfrm>
            <a:off x="6463977" y="829215"/>
            <a:ext cx="1362615" cy="42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400"/>
              <a:t>Charts, Graphs, Maps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4294967295"/>
          </p:nvPr>
        </p:nvSpPr>
        <p:spPr>
          <a:xfrm>
            <a:off x="8590951" y="829215"/>
            <a:ext cx="1362615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JavaScript &amp; Html</a:t>
            </a:r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4294967295"/>
          </p:nvPr>
        </p:nvSpPr>
        <p:spPr>
          <a:xfrm>
            <a:off x="10668000" y="753714"/>
            <a:ext cx="1411129" cy="479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Findings/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Conclusion</a:t>
            </a:r>
            <a:endParaRPr/>
          </a:p>
        </p:txBody>
      </p:sp>
      <p:sp>
        <p:nvSpPr>
          <p:cNvPr id="286" name="Google Shape;286;p18" descr="Icon of flow chart"/>
          <p:cNvSpPr/>
          <p:nvPr/>
        </p:nvSpPr>
        <p:spPr>
          <a:xfrm>
            <a:off x="4567861" y="1680433"/>
            <a:ext cx="941787" cy="597062"/>
          </a:xfrm>
          <a:custGeom>
            <a:avLst/>
            <a:gdLst/>
            <a:ahLst/>
            <a:cxnLst/>
            <a:rect l="l" t="t" r="r" b="b"/>
            <a:pathLst>
              <a:path w="3344" h="2120" extrusionOk="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 descr="Icon of gears"/>
          <p:cNvSpPr/>
          <p:nvPr/>
        </p:nvSpPr>
        <p:spPr>
          <a:xfrm>
            <a:off x="2505081" y="1595928"/>
            <a:ext cx="828170" cy="813111"/>
          </a:xfrm>
          <a:custGeom>
            <a:avLst/>
            <a:gdLst/>
            <a:ahLst/>
            <a:cxnLst/>
            <a:rect l="l" t="t" r="r" b="b"/>
            <a:pathLst>
              <a:path w="3300" h="3240" extrusionOk="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18" descr="Icon of lightbulb"/>
          <p:cNvGrpSpPr/>
          <p:nvPr/>
        </p:nvGrpSpPr>
        <p:grpSpPr>
          <a:xfrm>
            <a:off x="497953" y="1601857"/>
            <a:ext cx="463383" cy="816853"/>
            <a:chOff x="5102225" y="1727200"/>
            <a:chExt cx="2289175" cy="4035425"/>
          </a:xfrm>
        </p:grpSpPr>
        <p:sp>
          <p:nvSpPr>
            <p:cNvPr id="289" name="Google Shape;289;p18"/>
            <p:cNvSpPr/>
            <p:nvPr/>
          </p:nvSpPr>
          <p:spPr>
            <a:xfrm>
              <a:off x="5689600" y="4699000"/>
              <a:ext cx="1101725" cy="1063625"/>
            </a:xfrm>
            <a:custGeom>
              <a:avLst/>
              <a:gdLst/>
              <a:ahLst/>
              <a:cxnLst/>
              <a:rect l="l" t="t" r="r" b="b"/>
              <a:pathLst>
                <a:path w="694" h="670" extrusionOk="0">
                  <a:moveTo>
                    <a:pt x="676" y="298"/>
                  </a:moveTo>
                  <a:lnTo>
                    <a:pt x="676" y="298"/>
                  </a:lnTo>
                  <a:lnTo>
                    <a:pt x="684" y="288"/>
                  </a:lnTo>
                  <a:lnTo>
                    <a:pt x="688" y="276"/>
                  </a:lnTo>
                  <a:lnTo>
                    <a:pt x="692" y="262"/>
                  </a:lnTo>
                  <a:lnTo>
                    <a:pt x="694" y="246"/>
                  </a:lnTo>
                  <a:lnTo>
                    <a:pt x="692" y="232"/>
                  </a:lnTo>
                  <a:lnTo>
                    <a:pt x="688" y="216"/>
                  </a:lnTo>
                  <a:lnTo>
                    <a:pt x="684" y="202"/>
                  </a:lnTo>
                  <a:lnTo>
                    <a:pt x="676" y="192"/>
                  </a:lnTo>
                  <a:lnTo>
                    <a:pt x="676" y="192"/>
                  </a:lnTo>
                  <a:lnTo>
                    <a:pt x="684" y="180"/>
                  </a:lnTo>
                  <a:lnTo>
                    <a:pt x="688" y="166"/>
                  </a:lnTo>
                  <a:lnTo>
                    <a:pt x="692" y="152"/>
                  </a:lnTo>
                  <a:lnTo>
                    <a:pt x="694" y="136"/>
                  </a:lnTo>
                  <a:lnTo>
                    <a:pt x="692" y="122"/>
                  </a:lnTo>
                  <a:lnTo>
                    <a:pt x="688" y="108"/>
                  </a:lnTo>
                  <a:lnTo>
                    <a:pt x="684" y="94"/>
                  </a:lnTo>
                  <a:lnTo>
                    <a:pt x="676" y="84"/>
                  </a:lnTo>
                  <a:lnTo>
                    <a:pt x="676" y="84"/>
                  </a:lnTo>
                  <a:lnTo>
                    <a:pt x="682" y="76"/>
                  </a:lnTo>
                  <a:lnTo>
                    <a:pt x="688" y="64"/>
                  </a:lnTo>
                  <a:lnTo>
                    <a:pt x="690" y="54"/>
                  </a:lnTo>
                  <a:lnTo>
                    <a:pt x="692" y="42"/>
                  </a:lnTo>
                  <a:lnTo>
                    <a:pt x="692" y="30"/>
                  </a:lnTo>
                  <a:lnTo>
                    <a:pt x="688" y="18"/>
                  </a:lnTo>
                  <a:lnTo>
                    <a:pt x="684" y="8"/>
                  </a:lnTo>
                  <a:lnTo>
                    <a:pt x="67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4" y="34"/>
                  </a:lnTo>
                  <a:lnTo>
                    <a:pt x="4" y="42"/>
                  </a:lnTo>
                  <a:lnTo>
                    <a:pt x="6" y="50"/>
                  </a:lnTo>
                  <a:lnTo>
                    <a:pt x="10" y="58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0" y="78"/>
                  </a:lnTo>
                  <a:lnTo>
                    <a:pt x="4" y="90"/>
                  </a:lnTo>
                  <a:lnTo>
                    <a:pt x="2" y="102"/>
                  </a:lnTo>
                  <a:lnTo>
                    <a:pt x="2" y="114"/>
                  </a:lnTo>
                  <a:lnTo>
                    <a:pt x="2" y="128"/>
                  </a:lnTo>
                  <a:lnTo>
                    <a:pt x="4" y="140"/>
                  </a:lnTo>
                  <a:lnTo>
                    <a:pt x="10" y="150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10" y="174"/>
                  </a:lnTo>
                  <a:lnTo>
                    <a:pt x="6" y="186"/>
                  </a:lnTo>
                  <a:lnTo>
                    <a:pt x="2" y="202"/>
                  </a:lnTo>
                  <a:lnTo>
                    <a:pt x="2" y="216"/>
                  </a:lnTo>
                  <a:lnTo>
                    <a:pt x="4" y="230"/>
                  </a:lnTo>
                  <a:lnTo>
                    <a:pt x="6" y="244"/>
                  </a:lnTo>
                  <a:lnTo>
                    <a:pt x="10" y="258"/>
                  </a:lnTo>
                  <a:lnTo>
                    <a:pt x="16" y="268"/>
                  </a:lnTo>
                  <a:lnTo>
                    <a:pt x="16" y="268"/>
                  </a:lnTo>
                  <a:lnTo>
                    <a:pt x="8" y="278"/>
                  </a:lnTo>
                  <a:lnTo>
                    <a:pt x="4" y="290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2" y="332"/>
                  </a:lnTo>
                  <a:lnTo>
                    <a:pt x="4" y="344"/>
                  </a:lnTo>
                  <a:lnTo>
                    <a:pt x="8" y="356"/>
                  </a:lnTo>
                  <a:lnTo>
                    <a:pt x="16" y="368"/>
                  </a:lnTo>
                  <a:lnTo>
                    <a:pt x="16" y="368"/>
                  </a:lnTo>
                  <a:lnTo>
                    <a:pt x="10" y="378"/>
                  </a:lnTo>
                  <a:lnTo>
                    <a:pt x="4" y="390"/>
                  </a:lnTo>
                  <a:lnTo>
                    <a:pt x="2" y="402"/>
                  </a:lnTo>
                  <a:lnTo>
                    <a:pt x="2" y="414"/>
                  </a:lnTo>
                  <a:lnTo>
                    <a:pt x="2" y="426"/>
                  </a:lnTo>
                  <a:lnTo>
                    <a:pt x="4" y="436"/>
                  </a:lnTo>
                  <a:lnTo>
                    <a:pt x="10" y="446"/>
                  </a:lnTo>
                  <a:lnTo>
                    <a:pt x="16" y="454"/>
                  </a:lnTo>
                  <a:lnTo>
                    <a:pt x="50" y="454"/>
                  </a:lnTo>
                  <a:lnTo>
                    <a:pt x="134" y="620"/>
                  </a:lnTo>
                  <a:lnTo>
                    <a:pt x="184" y="620"/>
                  </a:lnTo>
                  <a:lnTo>
                    <a:pt x="184" y="628"/>
                  </a:lnTo>
                  <a:lnTo>
                    <a:pt x="184" y="628"/>
                  </a:lnTo>
                  <a:lnTo>
                    <a:pt x="198" y="638"/>
                  </a:lnTo>
                  <a:lnTo>
                    <a:pt x="214" y="646"/>
                  </a:lnTo>
                  <a:lnTo>
                    <a:pt x="234" y="654"/>
                  </a:lnTo>
                  <a:lnTo>
                    <a:pt x="252" y="660"/>
                  </a:lnTo>
                  <a:lnTo>
                    <a:pt x="274" y="664"/>
                  </a:lnTo>
                  <a:lnTo>
                    <a:pt x="296" y="668"/>
                  </a:lnTo>
                  <a:lnTo>
                    <a:pt x="318" y="670"/>
                  </a:lnTo>
                  <a:lnTo>
                    <a:pt x="340" y="670"/>
                  </a:lnTo>
                  <a:lnTo>
                    <a:pt x="362" y="670"/>
                  </a:lnTo>
                  <a:lnTo>
                    <a:pt x="384" y="668"/>
                  </a:lnTo>
                  <a:lnTo>
                    <a:pt x="406" y="664"/>
                  </a:lnTo>
                  <a:lnTo>
                    <a:pt x="426" y="660"/>
                  </a:lnTo>
                  <a:lnTo>
                    <a:pt x="444" y="654"/>
                  </a:lnTo>
                  <a:lnTo>
                    <a:pt x="462" y="646"/>
                  </a:lnTo>
                  <a:lnTo>
                    <a:pt x="478" y="638"/>
                  </a:lnTo>
                  <a:lnTo>
                    <a:pt x="492" y="628"/>
                  </a:lnTo>
                  <a:lnTo>
                    <a:pt x="492" y="620"/>
                  </a:lnTo>
                  <a:lnTo>
                    <a:pt x="546" y="620"/>
                  </a:lnTo>
                  <a:lnTo>
                    <a:pt x="650" y="454"/>
                  </a:lnTo>
                  <a:lnTo>
                    <a:pt x="676" y="454"/>
                  </a:lnTo>
                  <a:lnTo>
                    <a:pt x="676" y="454"/>
                  </a:lnTo>
                  <a:lnTo>
                    <a:pt x="682" y="450"/>
                  </a:lnTo>
                  <a:lnTo>
                    <a:pt x="686" y="444"/>
                  </a:lnTo>
                  <a:lnTo>
                    <a:pt x="690" y="436"/>
                  </a:lnTo>
                  <a:lnTo>
                    <a:pt x="690" y="428"/>
                  </a:lnTo>
                  <a:lnTo>
                    <a:pt x="690" y="420"/>
                  </a:lnTo>
                  <a:lnTo>
                    <a:pt x="686" y="412"/>
                  </a:lnTo>
                  <a:lnTo>
                    <a:pt x="682" y="404"/>
                  </a:lnTo>
                  <a:lnTo>
                    <a:pt x="676" y="398"/>
                  </a:lnTo>
                  <a:lnTo>
                    <a:pt x="676" y="398"/>
                  </a:lnTo>
                  <a:lnTo>
                    <a:pt x="684" y="386"/>
                  </a:lnTo>
                  <a:lnTo>
                    <a:pt x="690" y="374"/>
                  </a:lnTo>
                  <a:lnTo>
                    <a:pt x="694" y="360"/>
                  </a:lnTo>
                  <a:lnTo>
                    <a:pt x="694" y="346"/>
                  </a:lnTo>
                  <a:lnTo>
                    <a:pt x="694" y="332"/>
                  </a:lnTo>
                  <a:lnTo>
                    <a:pt x="690" y="318"/>
                  </a:lnTo>
                  <a:lnTo>
                    <a:pt x="684" y="308"/>
                  </a:lnTo>
                  <a:lnTo>
                    <a:pt x="676" y="298"/>
                  </a:lnTo>
                  <a:lnTo>
                    <a:pt x="676" y="298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5102225" y="1727200"/>
              <a:ext cx="2289175" cy="2886075"/>
            </a:xfrm>
            <a:custGeom>
              <a:avLst/>
              <a:gdLst/>
              <a:ahLst/>
              <a:cxnLst/>
              <a:rect l="l" t="t" r="r" b="b"/>
              <a:pathLst>
                <a:path w="1442" h="1818" extrusionOk="0">
                  <a:moveTo>
                    <a:pt x="368" y="1818"/>
                  </a:moveTo>
                  <a:lnTo>
                    <a:pt x="366" y="1778"/>
                  </a:lnTo>
                  <a:lnTo>
                    <a:pt x="366" y="1778"/>
                  </a:lnTo>
                  <a:lnTo>
                    <a:pt x="362" y="1724"/>
                  </a:lnTo>
                  <a:lnTo>
                    <a:pt x="354" y="1670"/>
                  </a:lnTo>
                  <a:lnTo>
                    <a:pt x="346" y="1618"/>
                  </a:lnTo>
                  <a:lnTo>
                    <a:pt x="334" y="1568"/>
                  </a:lnTo>
                  <a:lnTo>
                    <a:pt x="320" y="1520"/>
                  </a:lnTo>
                  <a:lnTo>
                    <a:pt x="304" y="1474"/>
                  </a:lnTo>
                  <a:lnTo>
                    <a:pt x="286" y="1428"/>
                  </a:lnTo>
                  <a:lnTo>
                    <a:pt x="268" y="1384"/>
                  </a:lnTo>
                  <a:lnTo>
                    <a:pt x="246" y="1342"/>
                  </a:lnTo>
                  <a:lnTo>
                    <a:pt x="226" y="1300"/>
                  </a:lnTo>
                  <a:lnTo>
                    <a:pt x="202" y="1258"/>
                  </a:lnTo>
                  <a:lnTo>
                    <a:pt x="180" y="1218"/>
                  </a:lnTo>
                  <a:lnTo>
                    <a:pt x="132" y="1142"/>
                  </a:lnTo>
                  <a:lnTo>
                    <a:pt x="82" y="1068"/>
                  </a:lnTo>
                  <a:lnTo>
                    <a:pt x="82" y="1068"/>
                  </a:lnTo>
                  <a:lnTo>
                    <a:pt x="80" y="1066"/>
                  </a:lnTo>
                  <a:lnTo>
                    <a:pt x="80" y="1062"/>
                  </a:lnTo>
                  <a:lnTo>
                    <a:pt x="80" y="1062"/>
                  </a:lnTo>
                  <a:lnTo>
                    <a:pt x="62" y="1024"/>
                  </a:lnTo>
                  <a:lnTo>
                    <a:pt x="48" y="986"/>
                  </a:lnTo>
                  <a:lnTo>
                    <a:pt x="34" y="946"/>
                  </a:lnTo>
                  <a:lnTo>
                    <a:pt x="22" y="904"/>
                  </a:lnTo>
                  <a:lnTo>
                    <a:pt x="14" y="862"/>
                  </a:lnTo>
                  <a:lnTo>
                    <a:pt x="6" y="820"/>
                  </a:lnTo>
                  <a:lnTo>
                    <a:pt x="2" y="778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32"/>
                  </a:lnTo>
                  <a:lnTo>
                    <a:pt x="0" y="712"/>
                  </a:lnTo>
                  <a:lnTo>
                    <a:pt x="0" y="712"/>
                  </a:lnTo>
                  <a:lnTo>
                    <a:pt x="42" y="714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4" y="668"/>
                  </a:lnTo>
                  <a:lnTo>
                    <a:pt x="10" y="626"/>
                  </a:lnTo>
                  <a:lnTo>
                    <a:pt x="18" y="584"/>
                  </a:lnTo>
                  <a:lnTo>
                    <a:pt x="26" y="546"/>
                  </a:lnTo>
                  <a:lnTo>
                    <a:pt x="36" y="508"/>
                  </a:lnTo>
                  <a:lnTo>
                    <a:pt x="48" y="472"/>
                  </a:lnTo>
                  <a:lnTo>
                    <a:pt x="62" y="436"/>
                  </a:lnTo>
                  <a:lnTo>
                    <a:pt x="76" y="402"/>
                  </a:lnTo>
                  <a:lnTo>
                    <a:pt x="94" y="370"/>
                  </a:lnTo>
                  <a:lnTo>
                    <a:pt x="110" y="338"/>
                  </a:lnTo>
                  <a:lnTo>
                    <a:pt x="130" y="308"/>
                  </a:lnTo>
                  <a:lnTo>
                    <a:pt x="150" y="280"/>
                  </a:lnTo>
                  <a:lnTo>
                    <a:pt x="172" y="252"/>
                  </a:lnTo>
                  <a:lnTo>
                    <a:pt x="194" y="226"/>
                  </a:lnTo>
                  <a:lnTo>
                    <a:pt x="218" y="202"/>
                  </a:lnTo>
                  <a:lnTo>
                    <a:pt x="242" y="180"/>
                  </a:lnTo>
                  <a:lnTo>
                    <a:pt x="266" y="158"/>
                  </a:lnTo>
                  <a:lnTo>
                    <a:pt x="294" y="138"/>
                  </a:lnTo>
                  <a:lnTo>
                    <a:pt x="320" y="118"/>
                  </a:lnTo>
                  <a:lnTo>
                    <a:pt x="348" y="100"/>
                  </a:lnTo>
                  <a:lnTo>
                    <a:pt x="376" y="84"/>
                  </a:lnTo>
                  <a:lnTo>
                    <a:pt x="406" y="70"/>
                  </a:lnTo>
                  <a:lnTo>
                    <a:pt x="436" y="56"/>
                  </a:lnTo>
                  <a:lnTo>
                    <a:pt x="466" y="44"/>
                  </a:lnTo>
                  <a:lnTo>
                    <a:pt x="496" y="34"/>
                  </a:lnTo>
                  <a:lnTo>
                    <a:pt x="526" y="24"/>
                  </a:lnTo>
                  <a:lnTo>
                    <a:pt x="558" y="16"/>
                  </a:lnTo>
                  <a:lnTo>
                    <a:pt x="590" y="10"/>
                  </a:lnTo>
                  <a:lnTo>
                    <a:pt x="622" y="6"/>
                  </a:lnTo>
                  <a:lnTo>
                    <a:pt x="654" y="2"/>
                  </a:lnTo>
                  <a:lnTo>
                    <a:pt x="686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50" y="0"/>
                  </a:lnTo>
                  <a:lnTo>
                    <a:pt x="782" y="2"/>
                  </a:lnTo>
                  <a:lnTo>
                    <a:pt x="814" y="6"/>
                  </a:lnTo>
                  <a:lnTo>
                    <a:pt x="846" y="10"/>
                  </a:lnTo>
                  <a:lnTo>
                    <a:pt x="876" y="16"/>
                  </a:lnTo>
                  <a:lnTo>
                    <a:pt x="908" y="24"/>
                  </a:lnTo>
                  <a:lnTo>
                    <a:pt x="940" y="34"/>
                  </a:lnTo>
                  <a:lnTo>
                    <a:pt x="970" y="44"/>
                  </a:lnTo>
                  <a:lnTo>
                    <a:pt x="1000" y="56"/>
                  </a:lnTo>
                  <a:lnTo>
                    <a:pt x="1030" y="68"/>
                  </a:lnTo>
                  <a:lnTo>
                    <a:pt x="1058" y="84"/>
                  </a:lnTo>
                  <a:lnTo>
                    <a:pt x="1088" y="100"/>
                  </a:lnTo>
                  <a:lnTo>
                    <a:pt x="1114" y="118"/>
                  </a:lnTo>
                  <a:lnTo>
                    <a:pt x="1142" y="136"/>
                  </a:lnTo>
                  <a:lnTo>
                    <a:pt x="1168" y="156"/>
                  </a:lnTo>
                  <a:lnTo>
                    <a:pt x="1194" y="178"/>
                  </a:lnTo>
                  <a:lnTo>
                    <a:pt x="1218" y="200"/>
                  </a:lnTo>
                  <a:lnTo>
                    <a:pt x="1242" y="226"/>
                  </a:lnTo>
                  <a:lnTo>
                    <a:pt x="1264" y="250"/>
                  </a:lnTo>
                  <a:lnTo>
                    <a:pt x="1286" y="278"/>
                  </a:lnTo>
                  <a:lnTo>
                    <a:pt x="1306" y="306"/>
                  </a:lnTo>
                  <a:lnTo>
                    <a:pt x="1326" y="336"/>
                  </a:lnTo>
                  <a:lnTo>
                    <a:pt x="1344" y="368"/>
                  </a:lnTo>
                  <a:lnTo>
                    <a:pt x="1362" y="400"/>
                  </a:lnTo>
                  <a:lnTo>
                    <a:pt x="1376" y="434"/>
                  </a:lnTo>
                  <a:lnTo>
                    <a:pt x="1390" y="470"/>
                  </a:lnTo>
                  <a:lnTo>
                    <a:pt x="1404" y="506"/>
                  </a:lnTo>
                  <a:lnTo>
                    <a:pt x="1414" y="544"/>
                  </a:lnTo>
                  <a:lnTo>
                    <a:pt x="1424" y="584"/>
                  </a:lnTo>
                  <a:lnTo>
                    <a:pt x="1432" y="624"/>
                  </a:lnTo>
                  <a:lnTo>
                    <a:pt x="1438" y="666"/>
                  </a:lnTo>
                  <a:lnTo>
                    <a:pt x="1442" y="710"/>
                  </a:lnTo>
                  <a:lnTo>
                    <a:pt x="1442" y="710"/>
                  </a:lnTo>
                  <a:lnTo>
                    <a:pt x="1442" y="712"/>
                  </a:lnTo>
                  <a:lnTo>
                    <a:pt x="1442" y="714"/>
                  </a:lnTo>
                  <a:lnTo>
                    <a:pt x="1442" y="714"/>
                  </a:lnTo>
                  <a:lnTo>
                    <a:pt x="1442" y="760"/>
                  </a:lnTo>
                  <a:lnTo>
                    <a:pt x="1438" y="806"/>
                  </a:lnTo>
                  <a:lnTo>
                    <a:pt x="1434" y="854"/>
                  </a:lnTo>
                  <a:lnTo>
                    <a:pt x="1424" y="900"/>
                  </a:lnTo>
                  <a:lnTo>
                    <a:pt x="1412" y="946"/>
                  </a:lnTo>
                  <a:lnTo>
                    <a:pt x="1398" y="992"/>
                  </a:lnTo>
                  <a:lnTo>
                    <a:pt x="1378" y="1036"/>
                  </a:lnTo>
                  <a:lnTo>
                    <a:pt x="1354" y="1082"/>
                  </a:lnTo>
                  <a:lnTo>
                    <a:pt x="1354" y="1082"/>
                  </a:lnTo>
                  <a:lnTo>
                    <a:pt x="1352" y="1084"/>
                  </a:lnTo>
                  <a:lnTo>
                    <a:pt x="1350" y="1086"/>
                  </a:lnTo>
                  <a:lnTo>
                    <a:pt x="1350" y="1086"/>
                  </a:lnTo>
                  <a:lnTo>
                    <a:pt x="1324" y="1120"/>
                  </a:lnTo>
                  <a:lnTo>
                    <a:pt x="1298" y="1154"/>
                  </a:lnTo>
                  <a:lnTo>
                    <a:pt x="1270" y="1190"/>
                  </a:lnTo>
                  <a:lnTo>
                    <a:pt x="1246" y="1228"/>
                  </a:lnTo>
                  <a:lnTo>
                    <a:pt x="1220" y="1266"/>
                  </a:lnTo>
                  <a:lnTo>
                    <a:pt x="1198" y="1308"/>
                  </a:lnTo>
                  <a:lnTo>
                    <a:pt x="1174" y="1348"/>
                  </a:lnTo>
                  <a:lnTo>
                    <a:pt x="1154" y="1392"/>
                  </a:lnTo>
                  <a:lnTo>
                    <a:pt x="1134" y="1436"/>
                  </a:lnTo>
                  <a:lnTo>
                    <a:pt x="1118" y="1480"/>
                  </a:lnTo>
                  <a:lnTo>
                    <a:pt x="1102" y="1524"/>
                  </a:lnTo>
                  <a:lnTo>
                    <a:pt x="1090" y="1570"/>
                  </a:lnTo>
                  <a:lnTo>
                    <a:pt x="1080" y="1618"/>
                  </a:lnTo>
                  <a:lnTo>
                    <a:pt x="1072" y="1664"/>
                  </a:lnTo>
                  <a:lnTo>
                    <a:pt x="1068" y="1712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58"/>
                  </a:lnTo>
                  <a:lnTo>
                    <a:pt x="1066" y="1776"/>
                  </a:lnTo>
                  <a:lnTo>
                    <a:pt x="1066" y="1776"/>
                  </a:lnTo>
                  <a:lnTo>
                    <a:pt x="1068" y="1818"/>
                  </a:lnTo>
                  <a:lnTo>
                    <a:pt x="368" y="1818"/>
                  </a:lnTo>
                  <a:lnTo>
                    <a:pt x="368" y="1818"/>
                  </a:lnTo>
                  <a:close/>
                  <a:moveTo>
                    <a:pt x="986" y="1736"/>
                  </a:moveTo>
                  <a:lnTo>
                    <a:pt x="986" y="1736"/>
                  </a:lnTo>
                  <a:lnTo>
                    <a:pt x="988" y="1686"/>
                  </a:lnTo>
                  <a:lnTo>
                    <a:pt x="994" y="1634"/>
                  </a:lnTo>
                  <a:lnTo>
                    <a:pt x="1004" y="1584"/>
                  </a:lnTo>
                  <a:lnTo>
                    <a:pt x="1016" y="1536"/>
                  </a:lnTo>
                  <a:lnTo>
                    <a:pt x="1030" y="1488"/>
                  </a:lnTo>
                  <a:lnTo>
                    <a:pt x="1046" y="1440"/>
                  </a:lnTo>
                  <a:lnTo>
                    <a:pt x="1064" y="1394"/>
                  </a:lnTo>
                  <a:lnTo>
                    <a:pt x="1084" y="1350"/>
                  </a:lnTo>
                  <a:lnTo>
                    <a:pt x="1106" y="1306"/>
                  </a:lnTo>
                  <a:lnTo>
                    <a:pt x="1130" y="1262"/>
                  </a:lnTo>
                  <a:lnTo>
                    <a:pt x="1154" y="1222"/>
                  </a:lnTo>
                  <a:lnTo>
                    <a:pt x="1180" y="1182"/>
                  </a:lnTo>
                  <a:lnTo>
                    <a:pt x="1206" y="1144"/>
                  </a:lnTo>
                  <a:lnTo>
                    <a:pt x="1232" y="1106"/>
                  </a:lnTo>
                  <a:lnTo>
                    <a:pt x="1260" y="1070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286" y="1038"/>
                  </a:lnTo>
                  <a:lnTo>
                    <a:pt x="1306" y="1000"/>
                  </a:lnTo>
                  <a:lnTo>
                    <a:pt x="1322" y="960"/>
                  </a:lnTo>
                  <a:lnTo>
                    <a:pt x="1336" y="922"/>
                  </a:lnTo>
                  <a:lnTo>
                    <a:pt x="1346" y="882"/>
                  </a:lnTo>
                  <a:lnTo>
                    <a:pt x="1352" y="842"/>
                  </a:lnTo>
                  <a:lnTo>
                    <a:pt x="1358" y="800"/>
                  </a:lnTo>
                  <a:lnTo>
                    <a:pt x="1360" y="758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62" y="716"/>
                  </a:lnTo>
                  <a:lnTo>
                    <a:pt x="1358" y="676"/>
                  </a:lnTo>
                  <a:lnTo>
                    <a:pt x="1352" y="638"/>
                  </a:lnTo>
                  <a:lnTo>
                    <a:pt x="1344" y="600"/>
                  </a:lnTo>
                  <a:lnTo>
                    <a:pt x="1336" y="564"/>
                  </a:lnTo>
                  <a:lnTo>
                    <a:pt x="1326" y="530"/>
                  </a:lnTo>
                  <a:lnTo>
                    <a:pt x="1314" y="498"/>
                  </a:lnTo>
                  <a:lnTo>
                    <a:pt x="1302" y="466"/>
                  </a:lnTo>
                  <a:lnTo>
                    <a:pt x="1288" y="436"/>
                  </a:lnTo>
                  <a:lnTo>
                    <a:pt x="1274" y="406"/>
                  </a:lnTo>
                  <a:lnTo>
                    <a:pt x="1256" y="378"/>
                  </a:lnTo>
                  <a:lnTo>
                    <a:pt x="1240" y="352"/>
                  </a:lnTo>
                  <a:lnTo>
                    <a:pt x="1222" y="326"/>
                  </a:lnTo>
                  <a:lnTo>
                    <a:pt x="1202" y="302"/>
                  </a:lnTo>
                  <a:lnTo>
                    <a:pt x="1182" y="280"/>
                  </a:lnTo>
                  <a:lnTo>
                    <a:pt x="1162" y="258"/>
                  </a:lnTo>
                  <a:lnTo>
                    <a:pt x="1140" y="238"/>
                  </a:lnTo>
                  <a:lnTo>
                    <a:pt x="1118" y="218"/>
                  </a:lnTo>
                  <a:lnTo>
                    <a:pt x="1094" y="200"/>
                  </a:lnTo>
                  <a:lnTo>
                    <a:pt x="1070" y="184"/>
                  </a:lnTo>
                  <a:lnTo>
                    <a:pt x="1046" y="170"/>
                  </a:lnTo>
                  <a:lnTo>
                    <a:pt x="1020" y="154"/>
                  </a:lnTo>
                  <a:lnTo>
                    <a:pt x="994" y="142"/>
                  </a:lnTo>
                  <a:lnTo>
                    <a:pt x="968" y="130"/>
                  </a:lnTo>
                  <a:lnTo>
                    <a:pt x="942" y="120"/>
                  </a:lnTo>
                  <a:lnTo>
                    <a:pt x="914" y="112"/>
                  </a:lnTo>
                  <a:lnTo>
                    <a:pt x="888" y="104"/>
                  </a:lnTo>
                  <a:lnTo>
                    <a:pt x="860" y="96"/>
                  </a:lnTo>
                  <a:lnTo>
                    <a:pt x="832" y="90"/>
                  </a:lnTo>
                  <a:lnTo>
                    <a:pt x="804" y="86"/>
                  </a:lnTo>
                  <a:lnTo>
                    <a:pt x="774" y="84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718" y="80"/>
                  </a:lnTo>
                  <a:lnTo>
                    <a:pt x="690" y="82"/>
                  </a:lnTo>
                  <a:lnTo>
                    <a:pt x="660" y="84"/>
                  </a:lnTo>
                  <a:lnTo>
                    <a:pt x="632" y="86"/>
                  </a:lnTo>
                  <a:lnTo>
                    <a:pt x="604" y="90"/>
                  </a:lnTo>
                  <a:lnTo>
                    <a:pt x="576" y="96"/>
                  </a:lnTo>
                  <a:lnTo>
                    <a:pt x="548" y="104"/>
                  </a:lnTo>
                  <a:lnTo>
                    <a:pt x="520" y="112"/>
                  </a:lnTo>
                  <a:lnTo>
                    <a:pt x="494" y="120"/>
                  </a:lnTo>
                  <a:lnTo>
                    <a:pt x="466" y="130"/>
                  </a:lnTo>
                  <a:lnTo>
                    <a:pt x="440" y="142"/>
                  </a:lnTo>
                  <a:lnTo>
                    <a:pt x="414" y="156"/>
                  </a:lnTo>
                  <a:lnTo>
                    <a:pt x="390" y="170"/>
                  </a:lnTo>
                  <a:lnTo>
                    <a:pt x="366" y="184"/>
                  </a:lnTo>
                  <a:lnTo>
                    <a:pt x="342" y="202"/>
                  </a:lnTo>
                  <a:lnTo>
                    <a:pt x="318" y="220"/>
                  </a:lnTo>
                  <a:lnTo>
                    <a:pt x="296" y="238"/>
                  </a:lnTo>
                  <a:lnTo>
                    <a:pt x="274" y="258"/>
                  </a:lnTo>
                  <a:lnTo>
                    <a:pt x="254" y="280"/>
                  </a:lnTo>
                  <a:lnTo>
                    <a:pt x="234" y="304"/>
                  </a:lnTo>
                  <a:lnTo>
                    <a:pt x="216" y="328"/>
                  </a:lnTo>
                  <a:lnTo>
                    <a:pt x="198" y="352"/>
                  </a:lnTo>
                  <a:lnTo>
                    <a:pt x="180" y="380"/>
                  </a:lnTo>
                  <a:lnTo>
                    <a:pt x="164" y="406"/>
                  </a:lnTo>
                  <a:lnTo>
                    <a:pt x="150" y="436"/>
                  </a:lnTo>
                  <a:lnTo>
                    <a:pt x="138" y="466"/>
                  </a:lnTo>
                  <a:lnTo>
                    <a:pt x="126" y="498"/>
                  </a:lnTo>
                  <a:lnTo>
                    <a:pt x="114" y="530"/>
                  </a:lnTo>
                  <a:lnTo>
                    <a:pt x="104" y="566"/>
                  </a:lnTo>
                  <a:lnTo>
                    <a:pt x="96" y="600"/>
                  </a:lnTo>
                  <a:lnTo>
                    <a:pt x="90" y="638"/>
                  </a:lnTo>
                  <a:lnTo>
                    <a:pt x="86" y="676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14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32"/>
                  </a:lnTo>
                  <a:lnTo>
                    <a:pt x="82" y="772"/>
                  </a:lnTo>
                  <a:lnTo>
                    <a:pt x="86" y="808"/>
                  </a:lnTo>
                  <a:lnTo>
                    <a:pt x="92" y="846"/>
                  </a:lnTo>
                  <a:lnTo>
                    <a:pt x="100" y="882"/>
                  </a:lnTo>
                  <a:lnTo>
                    <a:pt x="112" y="920"/>
                  </a:lnTo>
                  <a:lnTo>
                    <a:pt x="124" y="956"/>
                  </a:lnTo>
                  <a:lnTo>
                    <a:pt x="136" y="990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52" y="1026"/>
                  </a:lnTo>
                  <a:lnTo>
                    <a:pt x="198" y="1098"/>
                  </a:lnTo>
                  <a:lnTo>
                    <a:pt x="246" y="1172"/>
                  </a:lnTo>
                  <a:lnTo>
                    <a:pt x="292" y="1252"/>
                  </a:lnTo>
                  <a:lnTo>
                    <a:pt x="314" y="1294"/>
                  </a:lnTo>
                  <a:lnTo>
                    <a:pt x="334" y="1338"/>
                  </a:lnTo>
                  <a:lnTo>
                    <a:pt x="354" y="1382"/>
                  </a:lnTo>
                  <a:lnTo>
                    <a:pt x="374" y="1428"/>
                  </a:lnTo>
                  <a:lnTo>
                    <a:pt x="390" y="1474"/>
                  </a:lnTo>
                  <a:lnTo>
                    <a:pt x="406" y="1524"/>
                  </a:lnTo>
                  <a:lnTo>
                    <a:pt x="418" y="1574"/>
                  </a:lnTo>
                  <a:lnTo>
                    <a:pt x="430" y="1626"/>
                  </a:lnTo>
                  <a:lnTo>
                    <a:pt x="438" y="1680"/>
                  </a:lnTo>
                  <a:lnTo>
                    <a:pt x="444" y="1736"/>
                  </a:lnTo>
                  <a:lnTo>
                    <a:pt x="444" y="1736"/>
                  </a:lnTo>
                  <a:lnTo>
                    <a:pt x="986" y="1736"/>
                  </a:lnTo>
                  <a:lnTo>
                    <a:pt x="986" y="1736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18" descr="Icon of graph"/>
          <p:cNvGrpSpPr/>
          <p:nvPr/>
        </p:nvGrpSpPr>
        <p:grpSpPr>
          <a:xfrm>
            <a:off x="6799153" y="1680433"/>
            <a:ext cx="714967" cy="609858"/>
            <a:chOff x="1490663" y="846138"/>
            <a:chExt cx="381000" cy="323850"/>
          </a:xfrm>
        </p:grpSpPr>
        <p:sp>
          <p:nvSpPr>
            <p:cNvPr id="292" name="Google Shape;292;p18"/>
            <p:cNvSpPr/>
            <p:nvPr/>
          </p:nvSpPr>
          <p:spPr>
            <a:xfrm>
              <a:off x="1490663" y="942975"/>
              <a:ext cx="381000" cy="227013"/>
            </a:xfrm>
            <a:custGeom>
              <a:avLst/>
              <a:gdLst/>
              <a:ahLst/>
              <a:cxnLst/>
              <a:rect l="l" t="t" r="r" b="b"/>
              <a:pathLst>
                <a:path w="721" h="429" extrusionOk="0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524000" y="1055688"/>
              <a:ext cx="69850" cy="10318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612900" y="987425"/>
              <a:ext cx="69850" cy="1714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701800" y="923925"/>
              <a:ext cx="69850" cy="234950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90700" y="846138"/>
              <a:ext cx="69850" cy="312738"/>
            </a:xfrm>
            <a:prstGeom prst="rect">
              <a:avLst/>
            </a:prstGeom>
            <a:solidFill>
              <a:srgbClr val="385623"/>
            </a:solidFill>
            <a:ln>
              <a:noFill/>
            </a:ln>
          </p:spPr>
          <p:txBody>
            <a:bodyPr spcFirstLastPara="1" wrap="square" lIns="0" tIns="18275" rIns="0" bIns="18275" anchor="ctr" anchorCtr="1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8" descr="Icon of puzzle piece"/>
          <p:cNvSpPr/>
          <p:nvPr/>
        </p:nvSpPr>
        <p:spPr>
          <a:xfrm rot="2700000">
            <a:off x="8988648" y="1587335"/>
            <a:ext cx="618906" cy="838665"/>
          </a:xfrm>
          <a:custGeom>
            <a:avLst/>
            <a:gdLst/>
            <a:ahLst/>
            <a:cxnLst/>
            <a:rect l="l" t="t" r="r" b="b"/>
            <a:pathLst>
              <a:path w="1912" h="2600" extrusionOk="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0" tIns="18275" rIns="0" bIns="1827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 descr="Icon of question mark"/>
          <p:cNvSpPr/>
          <p:nvPr/>
        </p:nvSpPr>
        <p:spPr>
          <a:xfrm>
            <a:off x="11174505" y="1617054"/>
            <a:ext cx="533627" cy="720172"/>
          </a:xfrm>
          <a:custGeom>
            <a:avLst/>
            <a:gdLst/>
            <a:ahLst/>
            <a:cxnLst/>
            <a:rect l="l" t="t" r="r" b="b"/>
            <a:pathLst>
              <a:path w="1190" h="1606" extrusionOk="0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3162650" y="159391"/>
            <a:ext cx="49577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PIPELINE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04DDD-7EB0-D44E-8D0D-43DDE684A078}"/>
              </a:ext>
            </a:extLst>
          </p:cNvPr>
          <p:cNvSpPr txBox="1"/>
          <p:nvPr/>
        </p:nvSpPr>
        <p:spPr>
          <a:xfrm>
            <a:off x="4826803" y="184456"/>
            <a:ext cx="315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546</Words>
  <Application>Microsoft Office PowerPoint</Application>
  <PresentationFormat>Widescreen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Calibri</vt:lpstr>
      <vt:lpstr>Office Theme</vt:lpstr>
      <vt:lpstr>1_Office Theme</vt:lpstr>
      <vt:lpstr>PowerPoint Presentation</vt:lpstr>
      <vt:lpstr>PowerPoint Presentation</vt:lpstr>
      <vt:lpstr>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–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Carver</dc:creator>
  <cp:lastModifiedBy>Jacqueline Carver</cp:lastModifiedBy>
  <cp:revision>1</cp:revision>
  <dcterms:modified xsi:type="dcterms:W3CDTF">2022-11-03T20:18:39Z</dcterms:modified>
</cp:coreProperties>
</file>