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7" r:id="rId2"/>
  </p:sldMasterIdLst>
  <p:notesMasterIdLst>
    <p:notesMasterId r:id="rId15"/>
  </p:notesMasterIdLst>
  <p:handoutMasterIdLst>
    <p:handoutMasterId r:id="rId16"/>
  </p:handoutMasterIdLst>
  <p:sldIdLst>
    <p:sldId id="279" r:id="rId3"/>
    <p:sldId id="272" r:id="rId4"/>
    <p:sldId id="270" r:id="rId5"/>
    <p:sldId id="271" r:id="rId6"/>
    <p:sldId id="273" r:id="rId7"/>
    <p:sldId id="274" r:id="rId8"/>
    <p:sldId id="275" r:id="rId9"/>
    <p:sldId id="276" r:id="rId10"/>
    <p:sldId id="280" r:id="rId11"/>
    <p:sldId id="278" r:id="rId12"/>
    <p:sldId id="277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B600A2-8543-4A75-9B16-A9505D07A743}">
          <p14:sldIdLst>
            <p14:sldId id="279"/>
            <p14:sldId id="272"/>
          </p14:sldIdLst>
        </p14:section>
        <p14:section name="Untitled Section" id="{3D9AB57D-5270-48E3-83A7-3EC7248126DE}">
          <p14:sldIdLst>
            <p14:sldId id="270"/>
            <p14:sldId id="271"/>
            <p14:sldId id="273"/>
            <p14:sldId id="274"/>
            <p14:sldId id="275"/>
            <p14:sldId id="276"/>
            <p14:sldId id="280"/>
            <p14:sldId id="278"/>
            <p14:sldId id="277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85D0"/>
    <a:srgbClr val="5982CB"/>
    <a:srgbClr val="8176D4"/>
    <a:srgbClr val="D09E00"/>
    <a:srgbClr val="A6A6A6"/>
    <a:srgbClr val="FFFFFF"/>
    <a:srgbClr val="242424"/>
    <a:srgbClr val="313131"/>
    <a:srgbClr val="6B6B6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2228" autoAdjust="0"/>
  </p:normalViewPr>
  <p:slideViewPr>
    <p:cSldViewPr snapToGrid="0" snapToObjects="1">
      <p:cViewPr varScale="1">
        <p:scale>
          <a:sx n="114" d="100"/>
          <a:sy n="114" d="100"/>
        </p:scale>
        <p:origin x="408" y="114"/>
      </p:cViewPr>
      <p:guideLst>
        <p:guide orient="horz" pos="288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51230B-DEFE-41BF-AE8E-656F58EA70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0072A-679B-416E-A8C6-A68F32034D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C5F8E-E2C2-4FF9-8B57-67D4FB61D29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46562-1858-4365-AC96-85ABBBD831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65DC0-29A6-487E-ADC7-0F95B07BFF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39E49-0E4D-4526-A292-CC7BBB602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25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26823-CDC3-40E7-87B7-CBC6A76F7F85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1E33E-517B-45F9-BF3E-7CCBB13D5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7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273A24-443F-BF4F-9E84-84EC5EBE3C0F}"/>
              </a:ext>
            </a:extLst>
          </p:cNvPr>
          <p:cNvSpPr/>
          <p:nvPr userDrawn="1"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8200D-B3B4-4148-9C6D-568491394D5E}"/>
              </a:ext>
            </a:extLst>
          </p:cNvPr>
          <p:cNvSpPr/>
          <p:nvPr userDrawn="1"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9D34ED-79DE-2446-9395-DDA4722F187C}"/>
              </a:ext>
            </a:extLst>
          </p:cNvPr>
          <p:cNvSpPr/>
          <p:nvPr userDrawn="1"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068D8B-FCBD-9043-A778-F9E3EB1FB9D3}"/>
              </a:ext>
            </a:extLst>
          </p:cNvPr>
          <p:cNvSpPr/>
          <p:nvPr userDrawn="1"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AA7307-0F3C-BE4F-8289-31F0B27316F2}"/>
              </a:ext>
            </a:extLst>
          </p:cNvPr>
          <p:cNvSpPr/>
          <p:nvPr userDrawn="1"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F985EA3-C591-1F46-B398-FF28856FDB78}"/>
              </a:ext>
            </a:extLst>
          </p:cNvPr>
          <p:cNvSpPr/>
          <p:nvPr userDrawn="1"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AA7426-D0A9-1144-BDFB-A2CD3ABBF841}"/>
              </a:ext>
            </a:extLst>
          </p:cNvPr>
          <p:cNvSpPr/>
          <p:nvPr userDrawn="1"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A541760-3579-3541-8582-EE306D55BFFB}"/>
              </a:ext>
            </a:extLst>
          </p:cNvPr>
          <p:cNvSpPr/>
          <p:nvPr userDrawn="1"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5A8E1DC-C43B-074B-8A90-6F9EABBB4BA4}"/>
              </a:ext>
            </a:extLst>
          </p:cNvPr>
          <p:cNvSpPr/>
          <p:nvPr userDrawn="1"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EE3A366-64CF-F74B-92EE-2A831059C7E9}"/>
              </a:ext>
            </a:extLst>
          </p:cNvPr>
          <p:cNvSpPr/>
          <p:nvPr userDrawn="1"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F57B189-54BE-4647-8C20-06C0DB75C419}"/>
              </a:ext>
            </a:extLst>
          </p:cNvPr>
          <p:cNvSpPr/>
          <p:nvPr userDrawn="1"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AF55E1-7B1E-D444-B87C-2908C39FEE77}"/>
              </a:ext>
            </a:extLst>
          </p:cNvPr>
          <p:cNvSpPr/>
          <p:nvPr userDrawn="1"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C752DD5-E82A-4D49-B083-42200C07519A}"/>
              </a:ext>
            </a:extLst>
          </p:cNvPr>
          <p:cNvSpPr/>
          <p:nvPr userDrawn="1"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1" name="AutoShape 110">
            <a:extLst>
              <a:ext uri="{FF2B5EF4-FFF2-40B4-BE49-F238E27FC236}">
                <a16:creationId xmlns:a16="http://schemas.microsoft.com/office/drawing/2014/main" id="{4740BF11-121E-FA4F-A0B2-545FE62EA0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2" name="AutoShape 110">
            <a:extLst>
              <a:ext uri="{FF2B5EF4-FFF2-40B4-BE49-F238E27FC236}">
                <a16:creationId xmlns:a16="http://schemas.microsoft.com/office/drawing/2014/main" id="{AFA85E8E-6A00-3044-BBBA-588898110D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3" name="AutoShape 110">
            <a:extLst>
              <a:ext uri="{FF2B5EF4-FFF2-40B4-BE49-F238E27FC236}">
                <a16:creationId xmlns:a16="http://schemas.microsoft.com/office/drawing/2014/main" id="{BD7D58B3-98A6-4649-8A78-96DF752614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4" name="AutoShape 110">
            <a:extLst>
              <a:ext uri="{FF2B5EF4-FFF2-40B4-BE49-F238E27FC236}">
                <a16:creationId xmlns:a16="http://schemas.microsoft.com/office/drawing/2014/main" id="{99C182F0-8A7C-504A-9A54-449A83F388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5" name="AutoShape 110">
            <a:extLst>
              <a:ext uri="{FF2B5EF4-FFF2-40B4-BE49-F238E27FC236}">
                <a16:creationId xmlns:a16="http://schemas.microsoft.com/office/drawing/2014/main" id="{9D1051D0-507B-AD4A-B0AD-E475849C00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C7AC686A-1508-BF48-911D-61D82AABC7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522" y="258763"/>
            <a:ext cx="1362615" cy="24813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7">
            <a:extLst>
              <a:ext uri="{FF2B5EF4-FFF2-40B4-BE49-F238E27FC236}">
                <a16:creationId xmlns:a16="http://schemas.microsoft.com/office/drawing/2014/main" id="{B876D68E-F284-354A-92F8-5F77347449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522" y="506896"/>
            <a:ext cx="1362615" cy="618324"/>
          </a:xfr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solidFill>
                  <a:srgbClr val="6B6B6B"/>
                </a:solidFill>
              </a:rPr>
              <a:t>Click to edit Master text styles</a:t>
            </a:r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72B3DBB3-1959-194A-B523-EB85330EED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8679" y="258763"/>
            <a:ext cx="1362615" cy="24813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2B58263-52CE-A840-BE43-6EC1E908E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8679" y="506896"/>
            <a:ext cx="1362615" cy="618324"/>
          </a:xfr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solidFill>
                  <a:srgbClr val="6B6B6B"/>
                </a:solidFill>
              </a:rPr>
              <a:t>Click to edit Master text styles</a:t>
            </a:r>
          </a:p>
        </p:txBody>
      </p:sp>
      <p:sp>
        <p:nvSpPr>
          <p:cNvPr id="52" name="Text Placeholder 47">
            <a:extLst>
              <a:ext uri="{FF2B5EF4-FFF2-40B4-BE49-F238E27FC236}">
                <a16:creationId xmlns:a16="http://schemas.microsoft.com/office/drawing/2014/main" id="{26EB032E-EC81-0A4B-B52C-8C2C4C3F23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5714" y="258763"/>
            <a:ext cx="1362615" cy="24813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47">
            <a:extLst>
              <a:ext uri="{FF2B5EF4-FFF2-40B4-BE49-F238E27FC236}">
                <a16:creationId xmlns:a16="http://schemas.microsoft.com/office/drawing/2014/main" id="{E142B6AC-952F-7848-BBE6-347DCB7B89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15714" y="506896"/>
            <a:ext cx="1362615" cy="618324"/>
          </a:xfr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solidFill>
                  <a:srgbClr val="6B6B6B"/>
                </a:solidFill>
              </a:rPr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E0489ECC-6BF5-5B4E-90C3-BEE52E4247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52628" y="258763"/>
            <a:ext cx="1362615" cy="24813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47">
            <a:extLst>
              <a:ext uri="{FF2B5EF4-FFF2-40B4-BE49-F238E27FC236}">
                <a16:creationId xmlns:a16="http://schemas.microsoft.com/office/drawing/2014/main" id="{F5FDBE0B-BF91-454F-884E-BD1DBC7FBA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52628" y="506896"/>
            <a:ext cx="1362615" cy="618324"/>
          </a:xfr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solidFill>
                  <a:srgbClr val="6B6B6B"/>
                </a:solidFill>
              </a:rPr>
              <a:t>Click to edit Master text styles</a:t>
            </a:r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BFA5A588-B7EF-C54C-845B-1DE2DEB664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79602" y="258763"/>
            <a:ext cx="1362615" cy="24813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EB929D32-6BE2-A740-9A19-3C58C9989F3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79602" y="506896"/>
            <a:ext cx="1362615" cy="618324"/>
          </a:xfr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solidFill>
                  <a:srgbClr val="6B6B6B"/>
                </a:solidFill>
              </a:rPr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28EEF54E-168F-DA4E-944A-F77FE6A16B2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716514" y="258763"/>
            <a:ext cx="1362615" cy="24813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198BA63D-3812-4B40-A56C-E9D3715494D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716514" y="506896"/>
            <a:ext cx="1362615" cy="618324"/>
          </a:xfr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solidFill>
                  <a:srgbClr val="6B6B6B"/>
                </a:solidFill>
              </a:rPr>
              <a:t>Click to edit Master text styles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761076FF-D12B-874E-B2F7-D7211892E9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650" y="3198481"/>
            <a:ext cx="4957763" cy="26828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3A9C68A9-C47F-6248-80FB-A955A9DC3F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90359" y="3178672"/>
            <a:ext cx="4957763" cy="26828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1C57B-256E-4EA5-95B2-273397D4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732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5F8200D-B3B4-4148-9C6D-568491394D5E}"/>
              </a:ext>
            </a:extLst>
          </p:cNvPr>
          <p:cNvSpPr/>
          <p:nvPr userDrawn="1"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9D34ED-79DE-2446-9395-DDA4722F187C}"/>
              </a:ext>
            </a:extLst>
          </p:cNvPr>
          <p:cNvSpPr/>
          <p:nvPr userDrawn="1"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068D8B-FCBD-9043-A778-F9E3EB1FB9D3}"/>
              </a:ext>
            </a:extLst>
          </p:cNvPr>
          <p:cNvSpPr/>
          <p:nvPr userDrawn="1"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AA7307-0F3C-BE4F-8289-31F0B27316F2}"/>
              </a:ext>
            </a:extLst>
          </p:cNvPr>
          <p:cNvSpPr/>
          <p:nvPr userDrawn="1"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AA7426-D0A9-1144-BDFB-A2CD3ABBF841}"/>
              </a:ext>
            </a:extLst>
          </p:cNvPr>
          <p:cNvSpPr/>
          <p:nvPr userDrawn="1"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A541760-3579-3541-8582-EE306D55BFFB}"/>
              </a:ext>
            </a:extLst>
          </p:cNvPr>
          <p:cNvSpPr/>
          <p:nvPr userDrawn="1"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5A8E1DC-C43B-074B-8A90-6F9EABBB4BA4}"/>
              </a:ext>
            </a:extLst>
          </p:cNvPr>
          <p:cNvSpPr/>
          <p:nvPr userDrawn="1"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EE3A366-64CF-F74B-92EE-2A831059C7E9}"/>
              </a:ext>
            </a:extLst>
          </p:cNvPr>
          <p:cNvSpPr/>
          <p:nvPr userDrawn="1"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F57B189-54BE-4647-8C20-06C0DB75C419}"/>
              </a:ext>
            </a:extLst>
          </p:cNvPr>
          <p:cNvSpPr/>
          <p:nvPr userDrawn="1"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AF55E1-7B1E-D444-B87C-2908C39FEE77}"/>
              </a:ext>
            </a:extLst>
          </p:cNvPr>
          <p:cNvSpPr/>
          <p:nvPr userDrawn="1"/>
        </p:nvSpPr>
        <p:spPr>
          <a:xfrm>
            <a:off x="61766" y="1342404"/>
            <a:ext cx="1369516" cy="13695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C752DD5-E82A-4D49-B083-42200C07519A}"/>
              </a:ext>
            </a:extLst>
          </p:cNvPr>
          <p:cNvSpPr/>
          <p:nvPr userDrawn="1"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1" name="AutoShape 110">
            <a:extLst>
              <a:ext uri="{FF2B5EF4-FFF2-40B4-BE49-F238E27FC236}">
                <a16:creationId xmlns:a16="http://schemas.microsoft.com/office/drawing/2014/main" id="{4740BF11-121E-FA4F-A0B2-545FE62EA0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2" name="AutoShape 110">
            <a:extLst>
              <a:ext uri="{FF2B5EF4-FFF2-40B4-BE49-F238E27FC236}">
                <a16:creationId xmlns:a16="http://schemas.microsoft.com/office/drawing/2014/main" id="{AFA85E8E-6A00-3044-BBBA-588898110D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3" name="AutoShape 110">
            <a:extLst>
              <a:ext uri="{FF2B5EF4-FFF2-40B4-BE49-F238E27FC236}">
                <a16:creationId xmlns:a16="http://schemas.microsoft.com/office/drawing/2014/main" id="{BD7D58B3-98A6-4649-8A78-96DF752614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4" name="AutoShape 110">
            <a:extLst>
              <a:ext uri="{FF2B5EF4-FFF2-40B4-BE49-F238E27FC236}">
                <a16:creationId xmlns:a16="http://schemas.microsoft.com/office/drawing/2014/main" id="{99C182F0-8A7C-504A-9A54-449A83F388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5" name="AutoShape 110">
            <a:extLst>
              <a:ext uri="{FF2B5EF4-FFF2-40B4-BE49-F238E27FC236}">
                <a16:creationId xmlns:a16="http://schemas.microsoft.com/office/drawing/2014/main" id="{9D1051D0-507B-AD4A-B0AD-E475849C00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761076FF-D12B-874E-B2F7-D7211892E9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650" y="3198481"/>
            <a:ext cx="4957763" cy="26828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3A9C68A9-C47F-6248-80FB-A955A9DC3F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90359" y="3178672"/>
            <a:ext cx="4957763" cy="26828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1C57B-256E-4EA5-95B2-273397D429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239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F985EA3-C591-1F46-B398-FF28856FDB78}"/>
              </a:ext>
            </a:extLst>
          </p:cNvPr>
          <p:cNvSpPr/>
          <p:nvPr userDrawn="1"/>
        </p:nvSpPr>
        <p:spPr>
          <a:xfrm>
            <a:off x="4353851" y="1341794"/>
            <a:ext cx="1369517" cy="13695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97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B06C68-2033-4C07-A8BB-6AFD8787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068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273A24-443F-BF4F-9E84-84EC5EBE3C0F}"/>
              </a:ext>
            </a:extLst>
          </p:cNvPr>
          <p:cNvSpPr/>
          <p:nvPr userDrawn="1"/>
        </p:nvSpPr>
        <p:spPr>
          <a:xfrm rot="10800000">
            <a:off x="0" y="144"/>
            <a:ext cx="12192000" cy="23027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8200D-B3B4-4148-9C6D-568491394D5E}"/>
              </a:ext>
            </a:extLst>
          </p:cNvPr>
          <p:cNvSpPr/>
          <p:nvPr userDrawn="1"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9D34ED-79DE-2446-9395-DDA4722F187C}"/>
              </a:ext>
            </a:extLst>
          </p:cNvPr>
          <p:cNvSpPr/>
          <p:nvPr userDrawn="1"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068D8B-FCBD-9043-A778-F9E3EB1FB9D3}"/>
              </a:ext>
            </a:extLst>
          </p:cNvPr>
          <p:cNvSpPr/>
          <p:nvPr userDrawn="1"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AA7307-0F3C-BE4F-8289-31F0B27316F2}"/>
              </a:ext>
            </a:extLst>
          </p:cNvPr>
          <p:cNvSpPr/>
          <p:nvPr userDrawn="1"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F985EA3-C591-1F46-B398-FF28856FDB78}"/>
              </a:ext>
            </a:extLst>
          </p:cNvPr>
          <p:cNvSpPr/>
          <p:nvPr userDrawn="1"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AA7426-D0A9-1144-BDFB-A2CD3ABBF841}"/>
              </a:ext>
            </a:extLst>
          </p:cNvPr>
          <p:cNvSpPr/>
          <p:nvPr userDrawn="1"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A541760-3579-3541-8582-EE306D55BFFB}"/>
              </a:ext>
            </a:extLst>
          </p:cNvPr>
          <p:cNvSpPr/>
          <p:nvPr userDrawn="1"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5A8E1DC-C43B-074B-8A90-6F9EABBB4BA4}"/>
              </a:ext>
            </a:extLst>
          </p:cNvPr>
          <p:cNvSpPr/>
          <p:nvPr userDrawn="1"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EE3A366-64CF-F74B-92EE-2A831059C7E9}"/>
              </a:ext>
            </a:extLst>
          </p:cNvPr>
          <p:cNvSpPr/>
          <p:nvPr userDrawn="1"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F57B189-54BE-4647-8C20-06C0DB75C419}"/>
              </a:ext>
            </a:extLst>
          </p:cNvPr>
          <p:cNvSpPr/>
          <p:nvPr userDrawn="1"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AF55E1-7B1E-D444-B87C-2908C39FEE77}"/>
              </a:ext>
            </a:extLst>
          </p:cNvPr>
          <p:cNvSpPr/>
          <p:nvPr userDrawn="1"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C752DD5-E82A-4D49-B083-42200C07519A}"/>
              </a:ext>
            </a:extLst>
          </p:cNvPr>
          <p:cNvSpPr/>
          <p:nvPr userDrawn="1"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1" name="AutoShape 110">
            <a:extLst>
              <a:ext uri="{FF2B5EF4-FFF2-40B4-BE49-F238E27FC236}">
                <a16:creationId xmlns:a16="http://schemas.microsoft.com/office/drawing/2014/main" id="{4740BF11-121E-FA4F-A0B2-545FE62EA0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2" name="AutoShape 110">
            <a:extLst>
              <a:ext uri="{FF2B5EF4-FFF2-40B4-BE49-F238E27FC236}">
                <a16:creationId xmlns:a16="http://schemas.microsoft.com/office/drawing/2014/main" id="{AFA85E8E-6A00-3044-BBBA-588898110D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3" name="AutoShape 110">
            <a:extLst>
              <a:ext uri="{FF2B5EF4-FFF2-40B4-BE49-F238E27FC236}">
                <a16:creationId xmlns:a16="http://schemas.microsoft.com/office/drawing/2014/main" id="{BD7D58B3-98A6-4649-8A78-96DF752614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4" name="AutoShape 110">
            <a:extLst>
              <a:ext uri="{FF2B5EF4-FFF2-40B4-BE49-F238E27FC236}">
                <a16:creationId xmlns:a16="http://schemas.microsoft.com/office/drawing/2014/main" id="{99C182F0-8A7C-504A-9A54-449A83F388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5" name="AutoShape 110">
            <a:extLst>
              <a:ext uri="{FF2B5EF4-FFF2-40B4-BE49-F238E27FC236}">
                <a16:creationId xmlns:a16="http://schemas.microsoft.com/office/drawing/2014/main" id="{9D1051D0-507B-AD4A-B0AD-E475849C00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761076FF-D12B-874E-B2F7-D7211892E9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650" y="3198481"/>
            <a:ext cx="4957763" cy="26828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3A9C68A9-C47F-6248-80FB-A955A9DC3F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90359" y="3178672"/>
            <a:ext cx="4957763" cy="26828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1C57B-256E-4EA5-95B2-273397D4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955" y="74268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169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273A24-443F-BF4F-9E84-84EC5EBE3C0F}"/>
              </a:ext>
            </a:extLst>
          </p:cNvPr>
          <p:cNvSpPr/>
          <p:nvPr userDrawn="1"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8200D-B3B4-4148-9C6D-568491394D5E}"/>
              </a:ext>
            </a:extLst>
          </p:cNvPr>
          <p:cNvSpPr/>
          <p:nvPr userDrawn="1"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9D34ED-79DE-2446-9395-DDA4722F187C}"/>
              </a:ext>
            </a:extLst>
          </p:cNvPr>
          <p:cNvSpPr/>
          <p:nvPr userDrawn="1"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068D8B-FCBD-9043-A778-F9E3EB1FB9D3}"/>
              </a:ext>
            </a:extLst>
          </p:cNvPr>
          <p:cNvSpPr/>
          <p:nvPr userDrawn="1"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AA7307-0F3C-BE4F-8289-31F0B27316F2}"/>
              </a:ext>
            </a:extLst>
          </p:cNvPr>
          <p:cNvSpPr/>
          <p:nvPr userDrawn="1"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F985EA3-C591-1F46-B398-FF28856FDB78}"/>
              </a:ext>
            </a:extLst>
          </p:cNvPr>
          <p:cNvSpPr/>
          <p:nvPr userDrawn="1"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AA7426-D0A9-1144-BDFB-A2CD3ABBF841}"/>
              </a:ext>
            </a:extLst>
          </p:cNvPr>
          <p:cNvSpPr/>
          <p:nvPr userDrawn="1"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A541760-3579-3541-8582-EE306D55BFFB}"/>
              </a:ext>
            </a:extLst>
          </p:cNvPr>
          <p:cNvSpPr/>
          <p:nvPr userDrawn="1"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5A8E1DC-C43B-074B-8A90-6F9EABBB4BA4}"/>
              </a:ext>
            </a:extLst>
          </p:cNvPr>
          <p:cNvSpPr/>
          <p:nvPr userDrawn="1"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EE3A366-64CF-F74B-92EE-2A831059C7E9}"/>
              </a:ext>
            </a:extLst>
          </p:cNvPr>
          <p:cNvSpPr/>
          <p:nvPr userDrawn="1"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F57B189-54BE-4647-8C20-06C0DB75C419}"/>
              </a:ext>
            </a:extLst>
          </p:cNvPr>
          <p:cNvSpPr/>
          <p:nvPr userDrawn="1"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AF55E1-7B1E-D444-B87C-2908C39FEE77}"/>
              </a:ext>
            </a:extLst>
          </p:cNvPr>
          <p:cNvSpPr/>
          <p:nvPr userDrawn="1"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C752DD5-E82A-4D49-B083-42200C07519A}"/>
              </a:ext>
            </a:extLst>
          </p:cNvPr>
          <p:cNvSpPr/>
          <p:nvPr userDrawn="1"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1" name="AutoShape 110">
            <a:extLst>
              <a:ext uri="{FF2B5EF4-FFF2-40B4-BE49-F238E27FC236}">
                <a16:creationId xmlns:a16="http://schemas.microsoft.com/office/drawing/2014/main" id="{4740BF11-121E-FA4F-A0B2-545FE62EA0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2" name="AutoShape 110">
            <a:extLst>
              <a:ext uri="{FF2B5EF4-FFF2-40B4-BE49-F238E27FC236}">
                <a16:creationId xmlns:a16="http://schemas.microsoft.com/office/drawing/2014/main" id="{AFA85E8E-6A00-3044-BBBA-588898110D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3" name="AutoShape 110">
            <a:extLst>
              <a:ext uri="{FF2B5EF4-FFF2-40B4-BE49-F238E27FC236}">
                <a16:creationId xmlns:a16="http://schemas.microsoft.com/office/drawing/2014/main" id="{BD7D58B3-98A6-4649-8A78-96DF752614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4" name="AutoShape 110">
            <a:extLst>
              <a:ext uri="{FF2B5EF4-FFF2-40B4-BE49-F238E27FC236}">
                <a16:creationId xmlns:a16="http://schemas.microsoft.com/office/drawing/2014/main" id="{99C182F0-8A7C-504A-9A54-449A83F388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5" name="AutoShape 110">
            <a:extLst>
              <a:ext uri="{FF2B5EF4-FFF2-40B4-BE49-F238E27FC236}">
                <a16:creationId xmlns:a16="http://schemas.microsoft.com/office/drawing/2014/main" id="{9D1051D0-507B-AD4A-B0AD-E475849C00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C7AC686A-1508-BF48-911D-61D82AABC7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522" y="258763"/>
            <a:ext cx="1362615" cy="24813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7">
            <a:extLst>
              <a:ext uri="{FF2B5EF4-FFF2-40B4-BE49-F238E27FC236}">
                <a16:creationId xmlns:a16="http://schemas.microsoft.com/office/drawing/2014/main" id="{B876D68E-F284-354A-92F8-5F77347449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522" y="506896"/>
            <a:ext cx="1362615" cy="618324"/>
          </a:xfr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solidFill>
                  <a:srgbClr val="6B6B6B"/>
                </a:solidFill>
              </a:rPr>
              <a:t>Click to edit Master text styles</a:t>
            </a:r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72B3DBB3-1959-194A-B523-EB85330EED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8679" y="258763"/>
            <a:ext cx="1362615" cy="24813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2B58263-52CE-A840-BE43-6EC1E908E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8679" y="506896"/>
            <a:ext cx="1362615" cy="618324"/>
          </a:xfr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solidFill>
                  <a:srgbClr val="6B6B6B"/>
                </a:solidFill>
              </a:rPr>
              <a:t>Click to edit Master text styles</a:t>
            </a:r>
          </a:p>
        </p:txBody>
      </p:sp>
      <p:sp>
        <p:nvSpPr>
          <p:cNvPr id="52" name="Text Placeholder 47">
            <a:extLst>
              <a:ext uri="{FF2B5EF4-FFF2-40B4-BE49-F238E27FC236}">
                <a16:creationId xmlns:a16="http://schemas.microsoft.com/office/drawing/2014/main" id="{26EB032E-EC81-0A4B-B52C-8C2C4C3F23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5714" y="258763"/>
            <a:ext cx="1362615" cy="24813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47">
            <a:extLst>
              <a:ext uri="{FF2B5EF4-FFF2-40B4-BE49-F238E27FC236}">
                <a16:creationId xmlns:a16="http://schemas.microsoft.com/office/drawing/2014/main" id="{E142B6AC-952F-7848-BBE6-347DCB7B89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15714" y="506896"/>
            <a:ext cx="1362615" cy="618324"/>
          </a:xfr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solidFill>
                  <a:srgbClr val="6B6B6B"/>
                </a:solidFill>
              </a:rPr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E0489ECC-6BF5-5B4E-90C3-BEE52E4247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52628" y="258763"/>
            <a:ext cx="1362615" cy="24813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47">
            <a:extLst>
              <a:ext uri="{FF2B5EF4-FFF2-40B4-BE49-F238E27FC236}">
                <a16:creationId xmlns:a16="http://schemas.microsoft.com/office/drawing/2014/main" id="{F5FDBE0B-BF91-454F-884E-BD1DBC7FBA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52628" y="506896"/>
            <a:ext cx="1362615" cy="618324"/>
          </a:xfr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solidFill>
                  <a:srgbClr val="6B6B6B"/>
                </a:solidFill>
              </a:rPr>
              <a:t>Click to edit Master text styles</a:t>
            </a:r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BFA5A588-B7EF-C54C-845B-1DE2DEB664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79602" y="258763"/>
            <a:ext cx="1362615" cy="24813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EB929D32-6BE2-A740-9A19-3C58C9989F3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79602" y="506896"/>
            <a:ext cx="1362615" cy="618324"/>
          </a:xfr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solidFill>
                  <a:srgbClr val="6B6B6B"/>
                </a:solidFill>
              </a:rPr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28EEF54E-168F-DA4E-944A-F77FE6A16B2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716514" y="258763"/>
            <a:ext cx="1362615" cy="24813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198BA63D-3812-4B40-A56C-E9D3715494D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716514" y="506896"/>
            <a:ext cx="1362615" cy="618324"/>
          </a:xfr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solidFill>
                  <a:srgbClr val="6B6B6B"/>
                </a:solidFill>
              </a:rPr>
              <a:t>Click to edit Master text styles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761076FF-D12B-874E-B2F7-D7211892E9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650" y="3198481"/>
            <a:ext cx="4957763" cy="26828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3A9C68A9-C47F-6248-80FB-A955A9DC3F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90359" y="3178672"/>
            <a:ext cx="4957763" cy="26828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1C57B-256E-4EA5-95B2-273397D4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925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273A24-443F-BF4F-9E84-84EC5EBE3C0F}"/>
              </a:ext>
            </a:extLst>
          </p:cNvPr>
          <p:cNvSpPr/>
          <p:nvPr userDrawn="1"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8200D-B3B4-4148-9C6D-568491394D5E}"/>
              </a:ext>
            </a:extLst>
          </p:cNvPr>
          <p:cNvSpPr/>
          <p:nvPr userDrawn="1"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9D34ED-79DE-2446-9395-DDA4722F187C}"/>
              </a:ext>
            </a:extLst>
          </p:cNvPr>
          <p:cNvSpPr/>
          <p:nvPr userDrawn="1"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068D8B-FCBD-9043-A778-F9E3EB1FB9D3}"/>
              </a:ext>
            </a:extLst>
          </p:cNvPr>
          <p:cNvSpPr/>
          <p:nvPr userDrawn="1"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AA7307-0F3C-BE4F-8289-31F0B27316F2}"/>
              </a:ext>
            </a:extLst>
          </p:cNvPr>
          <p:cNvSpPr/>
          <p:nvPr userDrawn="1"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AA7426-D0A9-1144-BDFB-A2CD3ABBF841}"/>
              </a:ext>
            </a:extLst>
          </p:cNvPr>
          <p:cNvSpPr/>
          <p:nvPr userDrawn="1"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A541760-3579-3541-8582-EE306D55BFFB}"/>
              </a:ext>
            </a:extLst>
          </p:cNvPr>
          <p:cNvSpPr/>
          <p:nvPr userDrawn="1"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5A8E1DC-C43B-074B-8A90-6F9EABBB4BA4}"/>
              </a:ext>
            </a:extLst>
          </p:cNvPr>
          <p:cNvSpPr/>
          <p:nvPr userDrawn="1"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EE3A366-64CF-F74B-92EE-2A831059C7E9}"/>
              </a:ext>
            </a:extLst>
          </p:cNvPr>
          <p:cNvSpPr/>
          <p:nvPr userDrawn="1"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F57B189-54BE-4647-8C20-06C0DB75C419}"/>
              </a:ext>
            </a:extLst>
          </p:cNvPr>
          <p:cNvSpPr/>
          <p:nvPr userDrawn="1"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AF55E1-7B1E-D444-B87C-2908C39FEE77}"/>
              </a:ext>
            </a:extLst>
          </p:cNvPr>
          <p:cNvSpPr/>
          <p:nvPr userDrawn="1"/>
        </p:nvSpPr>
        <p:spPr>
          <a:xfrm>
            <a:off x="61766" y="1342404"/>
            <a:ext cx="1369516" cy="13695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C752DD5-E82A-4D49-B083-42200C07519A}"/>
              </a:ext>
            </a:extLst>
          </p:cNvPr>
          <p:cNvSpPr/>
          <p:nvPr userDrawn="1"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1" name="AutoShape 110">
            <a:extLst>
              <a:ext uri="{FF2B5EF4-FFF2-40B4-BE49-F238E27FC236}">
                <a16:creationId xmlns:a16="http://schemas.microsoft.com/office/drawing/2014/main" id="{4740BF11-121E-FA4F-A0B2-545FE62EA0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2" name="AutoShape 110">
            <a:extLst>
              <a:ext uri="{FF2B5EF4-FFF2-40B4-BE49-F238E27FC236}">
                <a16:creationId xmlns:a16="http://schemas.microsoft.com/office/drawing/2014/main" id="{AFA85E8E-6A00-3044-BBBA-588898110D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3" name="AutoShape 110">
            <a:extLst>
              <a:ext uri="{FF2B5EF4-FFF2-40B4-BE49-F238E27FC236}">
                <a16:creationId xmlns:a16="http://schemas.microsoft.com/office/drawing/2014/main" id="{BD7D58B3-98A6-4649-8A78-96DF752614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4" name="AutoShape 110">
            <a:extLst>
              <a:ext uri="{FF2B5EF4-FFF2-40B4-BE49-F238E27FC236}">
                <a16:creationId xmlns:a16="http://schemas.microsoft.com/office/drawing/2014/main" id="{99C182F0-8A7C-504A-9A54-449A83F388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5" name="AutoShape 110">
            <a:extLst>
              <a:ext uri="{FF2B5EF4-FFF2-40B4-BE49-F238E27FC236}">
                <a16:creationId xmlns:a16="http://schemas.microsoft.com/office/drawing/2014/main" id="{9D1051D0-507B-AD4A-B0AD-E475849C00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C7AC686A-1508-BF48-911D-61D82AABC7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522" y="258763"/>
            <a:ext cx="1362615" cy="24813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7">
            <a:extLst>
              <a:ext uri="{FF2B5EF4-FFF2-40B4-BE49-F238E27FC236}">
                <a16:creationId xmlns:a16="http://schemas.microsoft.com/office/drawing/2014/main" id="{B876D68E-F284-354A-92F8-5F77347449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522" y="506896"/>
            <a:ext cx="1362615" cy="618324"/>
          </a:xfr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solidFill>
                  <a:srgbClr val="6B6B6B"/>
                </a:solidFill>
              </a:rPr>
              <a:t>Click to edit Master text styles</a:t>
            </a:r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72B3DBB3-1959-194A-B523-EB85330EED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8679" y="258763"/>
            <a:ext cx="1362615" cy="24813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2B58263-52CE-A840-BE43-6EC1E908E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8679" y="506896"/>
            <a:ext cx="1362615" cy="618324"/>
          </a:xfr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solidFill>
                  <a:srgbClr val="6B6B6B"/>
                </a:solidFill>
              </a:rPr>
              <a:t>Click to edit Master text styles</a:t>
            </a:r>
          </a:p>
        </p:txBody>
      </p:sp>
      <p:sp>
        <p:nvSpPr>
          <p:cNvPr id="52" name="Text Placeholder 47">
            <a:extLst>
              <a:ext uri="{FF2B5EF4-FFF2-40B4-BE49-F238E27FC236}">
                <a16:creationId xmlns:a16="http://schemas.microsoft.com/office/drawing/2014/main" id="{26EB032E-EC81-0A4B-B52C-8C2C4C3F23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5714" y="258763"/>
            <a:ext cx="1362615" cy="24813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47">
            <a:extLst>
              <a:ext uri="{FF2B5EF4-FFF2-40B4-BE49-F238E27FC236}">
                <a16:creationId xmlns:a16="http://schemas.microsoft.com/office/drawing/2014/main" id="{E142B6AC-952F-7848-BBE6-347DCB7B89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15714" y="506896"/>
            <a:ext cx="1362615" cy="618324"/>
          </a:xfr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solidFill>
                  <a:srgbClr val="6B6B6B"/>
                </a:solidFill>
              </a:rPr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E0489ECC-6BF5-5B4E-90C3-BEE52E4247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52628" y="258763"/>
            <a:ext cx="1362615" cy="24813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47">
            <a:extLst>
              <a:ext uri="{FF2B5EF4-FFF2-40B4-BE49-F238E27FC236}">
                <a16:creationId xmlns:a16="http://schemas.microsoft.com/office/drawing/2014/main" id="{F5FDBE0B-BF91-454F-884E-BD1DBC7FBA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52628" y="506896"/>
            <a:ext cx="1362615" cy="618324"/>
          </a:xfr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solidFill>
                  <a:srgbClr val="6B6B6B"/>
                </a:solidFill>
              </a:rPr>
              <a:t>Click to edit Master text styles</a:t>
            </a:r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BFA5A588-B7EF-C54C-845B-1DE2DEB664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79602" y="258763"/>
            <a:ext cx="1362615" cy="24813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EB929D32-6BE2-A740-9A19-3C58C9989F3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79602" y="506896"/>
            <a:ext cx="1362615" cy="618324"/>
          </a:xfr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solidFill>
                  <a:srgbClr val="6B6B6B"/>
                </a:solidFill>
              </a:rPr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28EEF54E-168F-DA4E-944A-F77FE6A16B2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716514" y="258763"/>
            <a:ext cx="1362615" cy="24813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198BA63D-3812-4B40-A56C-E9D3715494D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716514" y="506896"/>
            <a:ext cx="1362615" cy="618324"/>
          </a:xfr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solidFill>
                  <a:srgbClr val="6B6B6B"/>
                </a:solidFill>
              </a:rPr>
              <a:t>Click to edit Master text styles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761076FF-D12B-874E-B2F7-D7211892E9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650" y="3198481"/>
            <a:ext cx="4957763" cy="26828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3A9C68A9-C47F-6248-80FB-A955A9DC3F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90359" y="3178672"/>
            <a:ext cx="4957763" cy="26828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1C57B-256E-4EA5-95B2-273397D4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F985EA3-C591-1F46-B398-FF28856FDB78}"/>
              </a:ext>
            </a:extLst>
          </p:cNvPr>
          <p:cNvSpPr/>
          <p:nvPr userDrawn="1"/>
        </p:nvSpPr>
        <p:spPr>
          <a:xfrm>
            <a:off x="4353851" y="1341794"/>
            <a:ext cx="1369517" cy="13695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2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B06C68-2033-4C07-A8BB-6AFD8787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556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B28668-D0B4-4642-A9B3-CBA5793C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23FD8-9B29-48BE-9B13-D60D66B09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973C-0895-4565-8BE2-E391D4C67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87992-AC73-0F40-947E-82D8A23C02F8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97526-4E25-46B6-BBC0-76F09745B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6307D-A76F-4D43-AE38-74E6CD47F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A1D25-9CDC-424F-90D9-21F089225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2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6" r:id="rId2"/>
    <p:sldLayoutId id="2147483675" r:id="rId3"/>
    <p:sldLayoutId id="214748368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B28668-D0B4-4642-A9B3-CBA5793C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23FD8-9B29-48BE-9B13-D60D66B09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973C-0895-4565-8BE2-E391D4C67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87992-AC73-0F40-947E-82D8A23C02F8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97526-4E25-46B6-BBC0-76F09745B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6307D-A76F-4D43-AE38-74E6CD47F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A1D25-9CDC-424F-90D9-21F089225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3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6244F0E-E7B6-4A04-8DC8-B38361AF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4" name="Freeform 18" descr="Icon of flow chart"/>
          <p:cNvSpPr>
            <a:spLocks/>
          </p:cNvSpPr>
          <p:nvPr/>
        </p:nvSpPr>
        <p:spPr bwMode="auto">
          <a:xfrm>
            <a:off x="4567861" y="1680433"/>
            <a:ext cx="941787" cy="597062"/>
          </a:xfrm>
          <a:custGeom>
            <a:avLst/>
            <a:gdLst/>
            <a:ahLst/>
            <a:cxnLst>
              <a:cxn ang="0">
                <a:pos x="2952" y="1466"/>
              </a:cxn>
              <a:cxn ang="0">
                <a:pos x="2952" y="1102"/>
              </a:cxn>
              <a:cxn ang="0">
                <a:pos x="1727" y="1102"/>
              </a:cxn>
              <a:cxn ang="0">
                <a:pos x="1727" y="822"/>
              </a:cxn>
              <a:cxn ang="0">
                <a:pos x="2270" y="822"/>
              </a:cxn>
              <a:cxn ang="0">
                <a:pos x="2270" y="0"/>
              </a:cxn>
              <a:cxn ang="0">
                <a:pos x="1073" y="0"/>
              </a:cxn>
              <a:cxn ang="0">
                <a:pos x="1073" y="822"/>
              </a:cxn>
              <a:cxn ang="0">
                <a:pos x="1615" y="822"/>
              </a:cxn>
              <a:cxn ang="0">
                <a:pos x="1615" y="1102"/>
              </a:cxn>
              <a:cxn ang="0">
                <a:pos x="392" y="1102"/>
              </a:cxn>
              <a:cxn ang="0">
                <a:pos x="392" y="1466"/>
              </a:cxn>
              <a:cxn ang="0">
                <a:pos x="0" y="1466"/>
              </a:cxn>
              <a:cxn ang="0">
                <a:pos x="0" y="2120"/>
              </a:cxn>
              <a:cxn ang="0">
                <a:pos x="951" y="2120"/>
              </a:cxn>
              <a:cxn ang="0">
                <a:pos x="951" y="1466"/>
              </a:cxn>
              <a:cxn ang="0">
                <a:pos x="504" y="1466"/>
              </a:cxn>
              <a:cxn ang="0">
                <a:pos x="504" y="1214"/>
              </a:cxn>
              <a:cxn ang="0">
                <a:pos x="1615" y="1214"/>
              </a:cxn>
              <a:cxn ang="0">
                <a:pos x="1615" y="1466"/>
              </a:cxn>
              <a:cxn ang="0">
                <a:pos x="1196" y="1466"/>
              </a:cxn>
              <a:cxn ang="0">
                <a:pos x="1196" y="2120"/>
              </a:cxn>
              <a:cxn ang="0">
                <a:pos x="2147" y="2120"/>
              </a:cxn>
              <a:cxn ang="0">
                <a:pos x="2147" y="1466"/>
              </a:cxn>
              <a:cxn ang="0">
                <a:pos x="1727" y="1466"/>
              </a:cxn>
              <a:cxn ang="0">
                <a:pos x="1727" y="1214"/>
              </a:cxn>
              <a:cxn ang="0">
                <a:pos x="2840" y="1214"/>
              </a:cxn>
              <a:cxn ang="0">
                <a:pos x="2840" y="1466"/>
              </a:cxn>
              <a:cxn ang="0">
                <a:pos x="2393" y="1466"/>
              </a:cxn>
              <a:cxn ang="0">
                <a:pos x="2393" y="2120"/>
              </a:cxn>
              <a:cxn ang="0">
                <a:pos x="3344" y="2120"/>
              </a:cxn>
              <a:cxn ang="0">
                <a:pos x="3344" y="1466"/>
              </a:cxn>
              <a:cxn ang="0">
                <a:pos x="2952" y="1466"/>
              </a:cxn>
            </a:cxnLst>
            <a:rect l="0" t="0" r="r" b="b"/>
            <a:pathLst>
              <a:path w="3344" h="212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anchor="ctr" anchorCtr="1">
            <a:norm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400" b="1" dirty="0"/>
          </a:p>
        </p:txBody>
      </p:sp>
      <p:sp>
        <p:nvSpPr>
          <p:cNvPr id="5" name="Freeform 71" descr="Icon of gears"/>
          <p:cNvSpPr>
            <a:spLocks noEditPoints="1"/>
          </p:cNvSpPr>
          <p:nvPr/>
        </p:nvSpPr>
        <p:spPr bwMode="auto">
          <a:xfrm>
            <a:off x="2505081" y="1595928"/>
            <a:ext cx="828170" cy="813111"/>
          </a:xfrm>
          <a:custGeom>
            <a:avLst/>
            <a:gdLst/>
            <a:ahLst/>
            <a:cxnLst>
              <a:cxn ang="0">
                <a:pos x="2762" y="601"/>
              </a:cxn>
              <a:cxn ang="0">
                <a:pos x="2283" y="0"/>
              </a:cxn>
              <a:cxn ang="0">
                <a:pos x="1262" y="325"/>
              </a:cxn>
              <a:cxn ang="0">
                <a:pos x="1219" y="1087"/>
              </a:cxn>
              <a:cxn ang="0">
                <a:pos x="1440" y="1801"/>
              </a:cxn>
              <a:cxn ang="0">
                <a:pos x="1919" y="2402"/>
              </a:cxn>
              <a:cxn ang="0">
                <a:pos x="2940" y="2077"/>
              </a:cxn>
              <a:cxn ang="0">
                <a:pos x="2983" y="1315"/>
              </a:cxn>
              <a:cxn ang="0">
                <a:pos x="2058" y="1619"/>
              </a:cxn>
              <a:cxn ang="0">
                <a:pos x="1957" y="1595"/>
              </a:cxn>
              <a:cxn ang="0">
                <a:pos x="1866" y="1549"/>
              </a:cxn>
              <a:cxn ang="0">
                <a:pos x="1790" y="1483"/>
              </a:cxn>
              <a:cxn ang="0">
                <a:pos x="1732" y="1401"/>
              </a:cxn>
              <a:cxn ang="0">
                <a:pos x="1694" y="1306"/>
              </a:cxn>
              <a:cxn ang="0">
                <a:pos x="1681" y="1201"/>
              </a:cxn>
              <a:cxn ang="0">
                <a:pos x="1690" y="1117"/>
              </a:cxn>
              <a:cxn ang="0">
                <a:pos x="1723" y="1019"/>
              </a:cxn>
              <a:cxn ang="0">
                <a:pos x="1777" y="935"/>
              </a:cxn>
              <a:cxn ang="0">
                <a:pos x="1850" y="865"/>
              </a:cxn>
              <a:cxn ang="0">
                <a:pos x="1937" y="814"/>
              </a:cxn>
              <a:cxn ang="0">
                <a:pos x="2037" y="786"/>
              </a:cxn>
              <a:cxn ang="0">
                <a:pos x="2122" y="782"/>
              </a:cxn>
              <a:cxn ang="0">
                <a:pos x="2225" y="801"/>
              </a:cxn>
              <a:cxn ang="0">
                <a:pos x="2318" y="842"/>
              </a:cxn>
              <a:cxn ang="0">
                <a:pos x="2397" y="905"/>
              </a:cxn>
              <a:cxn ang="0">
                <a:pos x="2460" y="984"/>
              </a:cxn>
              <a:cxn ang="0">
                <a:pos x="2501" y="1077"/>
              </a:cxn>
              <a:cxn ang="0">
                <a:pos x="2520" y="1179"/>
              </a:cxn>
              <a:cxn ang="0">
                <a:pos x="2516" y="1265"/>
              </a:cxn>
              <a:cxn ang="0">
                <a:pos x="2488" y="1365"/>
              </a:cxn>
              <a:cxn ang="0">
                <a:pos x="2437" y="1452"/>
              </a:cxn>
              <a:cxn ang="0">
                <a:pos x="2367" y="1525"/>
              </a:cxn>
              <a:cxn ang="0">
                <a:pos x="2283" y="1579"/>
              </a:cxn>
              <a:cxn ang="0">
                <a:pos x="2185" y="1612"/>
              </a:cxn>
              <a:cxn ang="0">
                <a:pos x="2101" y="1621"/>
              </a:cxn>
              <a:cxn ang="0">
                <a:pos x="1250" y="1981"/>
              </a:cxn>
              <a:cxn ang="0">
                <a:pos x="630" y="1776"/>
              </a:cxn>
              <a:cxn ang="0">
                <a:pos x="337" y="2137"/>
              </a:cxn>
              <a:cxn ang="0">
                <a:pos x="189" y="2567"/>
              </a:cxn>
              <a:cxn ang="0">
                <a:pos x="210" y="3034"/>
              </a:cxn>
              <a:cxn ang="0">
                <a:pos x="830" y="3240"/>
              </a:cxn>
              <a:cxn ang="0">
                <a:pos x="1123" y="2880"/>
              </a:cxn>
              <a:cxn ang="0">
                <a:pos x="1270" y="2450"/>
              </a:cxn>
              <a:cxn ang="0">
                <a:pos x="684" y="2676"/>
              </a:cxn>
              <a:cxn ang="0">
                <a:pos x="609" y="2640"/>
              </a:cxn>
              <a:cxn ang="0">
                <a:pos x="561" y="2575"/>
              </a:cxn>
              <a:cxn ang="0">
                <a:pos x="548" y="2508"/>
              </a:cxn>
              <a:cxn ang="0">
                <a:pos x="568" y="2427"/>
              </a:cxn>
              <a:cxn ang="0">
                <a:pos x="623" y="2366"/>
              </a:cxn>
              <a:cxn ang="0">
                <a:pos x="701" y="2338"/>
              </a:cxn>
              <a:cxn ang="0">
                <a:pos x="769" y="2345"/>
              </a:cxn>
              <a:cxn ang="0">
                <a:pos x="839" y="2388"/>
              </a:cxn>
              <a:cxn ang="0">
                <a:pos x="882" y="2458"/>
              </a:cxn>
              <a:cxn ang="0">
                <a:pos x="888" y="2526"/>
              </a:cxn>
              <a:cxn ang="0">
                <a:pos x="861" y="2604"/>
              </a:cxn>
              <a:cxn ang="0">
                <a:pos x="800" y="2658"/>
              </a:cxn>
              <a:cxn ang="0">
                <a:pos x="718" y="2679"/>
              </a:cxn>
            </a:cxnLst>
            <a:rect l="0" t="0" r="r" b="b"/>
            <a:pathLst>
              <a:path w="3300" h="324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anchor="ctr" anchorCtr="1">
            <a:norm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400" b="1"/>
          </a:p>
        </p:txBody>
      </p:sp>
      <p:grpSp>
        <p:nvGrpSpPr>
          <p:cNvPr id="17" name="Group 365" descr="Icon of lightbulb"/>
          <p:cNvGrpSpPr>
            <a:grpSpLocks noChangeAspect="1"/>
          </p:cNvGrpSpPr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  <a:solidFill>
            <a:srgbClr val="FFFFFF"/>
          </a:solidFill>
        </p:grpSpPr>
        <p:sp>
          <p:nvSpPr>
            <p:cNvPr id="13" name="Freeform 4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4699000"/>
              <a:ext cx="1101725" cy="1063625"/>
            </a:xfrm>
            <a:custGeom>
              <a:avLst/>
              <a:gdLst/>
              <a:ahLst/>
              <a:cxnLst>
                <a:cxn ang="0">
                  <a:pos x="676" y="298"/>
                </a:cxn>
                <a:cxn ang="0">
                  <a:pos x="688" y="276"/>
                </a:cxn>
                <a:cxn ang="0">
                  <a:pos x="694" y="246"/>
                </a:cxn>
                <a:cxn ang="0">
                  <a:pos x="688" y="216"/>
                </a:cxn>
                <a:cxn ang="0">
                  <a:pos x="676" y="192"/>
                </a:cxn>
                <a:cxn ang="0">
                  <a:pos x="684" y="180"/>
                </a:cxn>
                <a:cxn ang="0">
                  <a:pos x="692" y="152"/>
                </a:cxn>
                <a:cxn ang="0">
                  <a:pos x="692" y="122"/>
                </a:cxn>
                <a:cxn ang="0">
                  <a:pos x="684" y="94"/>
                </a:cxn>
                <a:cxn ang="0">
                  <a:pos x="676" y="84"/>
                </a:cxn>
                <a:cxn ang="0">
                  <a:pos x="688" y="64"/>
                </a:cxn>
                <a:cxn ang="0">
                  <a:pos x="692" y="42"/>
                </a:cxn>
                <a:cxn ang="0">
                  <a:pos x="688" y="18"/>
                </a:cxn>
                <a:cxn ang="0">
                  <a:pos x="676" y="0"/>
                </a:cxn>
                <a:cxn ang="0">
                  <a:pos x="16" y="0"/>
                </a:cxn>
                <a:cxn ang="0">
                  <a:pos x="6" y="16"/>
                </a:cxn>
                <a:cxn ang="0">
                  <a:pos x="4" y="34"/>
                </a:cxn>
                <a:cxn ang="0">
                  <a:pos x="6" y="50"/>
                </a:cxn>
                <a:cxn ang="0">
                  <a:pos x="16" y="66"/>
                </a:cxn>
                <a:cxn ang="0">
                  <a:pos x="10" y="78"/>
                </a:cxn>
                <a:cxn ang="0">
                  <a:pos x="2" y="102"/>
                </a:cxn>
                <a:cxn ang="0">
                  <a:pos x="2" y="128"/>
                </a:cxn>
                <a:cxn ang="0">
                  <a:pos x="10" y="150"/>
                </a:cxn>
                <a:cxn ang="0">
                  <a:pos x="16" y="160"/>
                </a:cxn>
                <a:cxn ang="0">
                  <a:pos x="6" y="186"/>
                </a:cxn>
                <a:cxn ang="0">
                  <a:pos x="2" y="216"/>
                </a:cxn>
                <a:cxn ang="0">
                  <a:pos x="6" y="244"/>
                </a:cxn>
                <a:cxn ang="0">
                  <a:pos x="16" y="268"/>
                </a:cxn>
                <a:cxn ang="0">
                  <a:pos x="8" y="278"/>
                </a:cxn>
                <a:cxn ang="0">
                  <a:pos x="0" y="304"/>
                </a:cxn>
                <a:cxn ang="0">
                  <a:pos x="2" y="332"/>
                </a:cxn>
                <a:cxn ang="0">
                  <a:pos x="8" y="356"/>
                </a:cxn>
                <a:cxn ang="0">
                  <a:pos x="16" y="368"/>
                </a:cxn>
                <a:cxn ang="0">
                  <a:pos x="4" y="390"/>
                </a:cxn>
                <a:cxn ang="0">
                  <a:pos x="2" y="414"/>
                </a:cxn>
                <a:cxn ang="0">
                  <a:pos x="4" y="436"/>
                </a:cxn>
                <a:cxn ang="0">
                  <a:pos x="16" y="454"/>
                </a:cxn>
                <a:cxn ang="0">
                  <a:pos x="134" y="620"/>
                </a:cxn>
                <a:cxn ang="0">
                  <a:pos x="184" y="628"/>
                </a:cxn>
                <a:cxn ang="0">
                  <a:pos x="198" y="638"/>
                </a:cxn>
                <a:cxn ang="0">
                  <a:pos x="234" y="654"/>
                </a:cxn>
                <a:cxn ang="0">
                  <a:pos x="274" y="664"/>
                </a:cxn>
                <a:cxn ang="0">
                  <a:pos x="318" y="670"/>
                </a:cxn>
                <a:cxn ang="0">
                  <a:pos x="362" y="670"/>
                </a:cxn>
                <a:cxn ang="0">
                  <a:pos x="406" y="664"/>
                </a:cxn>
                <a:cxn ang="0">
                  <a:pos x="444" y="654"/>
                </a:cxn>
                <a:cxn ang="0">
                  <a:pos x="478" y="638"/>
                </a:cxn>
                <a:cxn ang="0">
                  <a:pos x="492" y="620"/>
                </a:cxn>
                <a:cxn ang="0">
                  <a:pos x="650" y="454"/>
                </a:cxn>
                <a:cxn ang="0">
                  <a:pos x="676" y="454"/>
                </a:cxn>
                <a:cxn ang="0">
                  <a:pos x="686" y="444"/>
                </a:cxn>
                <a:cxn ang="0">
                  <a:pos x="690" y="428"/>
                </a:cxn>
                <a:cxn ang="0">
                  <a:pos x="686" y="412"/>
                </a:cxn>
                <a:cxn ang="0">
                  <a:pos x="676" y="398"/>
                </a:cxn>
                <a:cxn ang="0">
                  <a:pos x="684" y="386"/>
                </a:cxn>
                <a:cxn ang="0">
                  <a:pos x="694" y="360"/>
                </a:cxn>
                <a:cxn ang="0">
                  <a:pos x="694" y="332"/>
                </a:cxn>
                <a:cxn ang="0">
                  <a:pos x="684" y="308"/>
                </a:cxn>
                <a:cxn ang="0">
                  <a:pos x="676" y="298"/>
                </a:cxn>
              </a:cxnLst>
              <a:rect l="0" t="0" r="r" b="b"/>
              <a:pathLst>
                <a:path w="694" h="67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800" b="1" dirty="0"/>
            </a:p>
          </p:txBody>
        </p:sp>
        <p:sp>
          <p:nvSpPr>
            <p:cNvPr id="14" name="Freeform 4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2225" y="1727200"/>
              <a:ext cx="2289175" cy="2886075"/>
            </a:xfrm>
            <a:custGeom>
              <a:avLst/>
              <a:gdLst/>
              <a:ahLst/>
              <a:cxnLst>
                <a:cxn ang="0">
                  <a:pos x="354" y="1670"/>
                </a:cxn>
                <a:cxn ang="0">
                  <a:pos x="286" y="1428"/>
                </a:cxn>
                <a:cxn ang="0">
                  <a:pos x="180" y="1218"/>
                </a:cxn>
                <a:cxn ang="0">
                  <a:pos x="80" y="1062"/>
                </a:cxn>
                <a:cxn ang="0">
                  <a:pos x="22" y="904"/>
                </a:cxn>
                <a:cxn ang="0">
                  <a:pos x="0" y="732"/>
                </a:cxn>
                <a:cxn ang="0">
                  <a:pos x="0" y="710"/>
                </a:cxn>
                <a:cxn ang="0">
                  <a:pos x="26" y="546"/>
                </a:cxn>
                <a:cxn ang="0">
                  <a:pos x="94" y="370"/>
                </a:cxn>
                <a:cxn ang="0">
                  <a:pos x="194" y="226"/>
                </a:cxn>
                <a:cxn ang="0">
                  <a:pos x="320" y="118"/>
                </a:cxn>
                <a:cxn ang="0">
                  <a:pos x="466" y="44"/>
                </a:cxn>
                <a:cxn ang="0">
                  <a:pos x="622" y="6"/>
                </a:cxn>
                <a:cxn ang="0">
                  <a:pos x="718" y="0"/>
                </a:cxn>
                <a:cxn ang="0">
                  <a:pos x="876" y="16"/>
                </a:cxn>
                <a:cxn ang="0">
                  <a:pos x="1030" y="68"/>
                </a:cxn>
                <a:cxn ang="0">
                  <a:pos x="1168" y="156"/>
                </a:cxn>
                <a:cxn ang="0">
                  <a:pos x="1286" y="278"/>
                </a:cxn>
                <a:cxn ang="0">
                  <a:pos x="1376" y="434"/>
                </a:cxn>
                <a:cxn ang="0">
                  <a:pos x="1432" y="624"/>
                </a:cxn>
                <a:cxn ang="0">
                  <a:pos x="1442" y="714"/>
                </a:cxn>
                <a:cxn ang="0">
                  <a:pos x="1424" y="900"/>
                </a:cxn>
                <a:cxn ang="0">
                  <a:pos x="1354" y="1082"/>
                </a:cxn>
                <a:cxn ang="0">
                  <a:pos x="1298" y="1154"/>
                </a:cxn>
                <a:cxn ang="0">
                  <a:pos x="1174" y="1348"/>
                </a:cxn>
                <a:cxn ang="0">
                  <a:pos x="1090" y="1570"/>
                </a:cxn>
                <a:cxn ang="0">
                  <a:pos x="1066" y="1758"/>
                </a:cxn>
                <a:cxn ang="0">
                  <a:pos x="368" y="1818"/>
                </a:cxn>
                <a:cxn ang="0">
                  <a:pos x="994" y="1634"/>
                </a:cxn>
                <a:cxn ang="0">
                  <a:pos x="1064" y="1394"/>
                </a:cxn>
                <a:cxn ang="0">
                  <a:pos x="1180" y="1182"/>
                </a:cxn>
                <a:cxn ang="0">
                  <a:pos x="1286" y="1038"/>
                </a:cxn>
                <a:cxn ang="0">
                  <a:pos x="1346" y="882"/>
                </a:cxn>
                <a:cxn ang="0">
                  <a:pos x="1362" y="716"/>
                </a:cxn>
                <a:cxn ang="0">
                  <a:pos x="1336" y="564"/>
                </a:cxn>
                <a:cxn ang="0">
                  <a:pos x="1274" y="406"/>
                </a:cxn>
                <a:cxn ang="0">
                  <a:pos x="1182" y="280"/>
                </a:cxn>
                <a:cxn ang="0">
                  <a:pos x="1070" y="184"/>
                </a:cxn>
                <a:cxn ang="0">
                  <a:pos x="942" y="120"/>
                </a:cxn>
                <a:cxn ang="0">
                  <a:pos x="804" y="86"/>
                </a:cxn>
                <a:cxn ang="0">
                  <a:pos x="690" y="82"/>
                </a:cxn>
                <a:cxn ang="0">
                  <a:pos x="548" y="104"/>
                </a:cxn>
                <a:cxn ang="0">
                  <a:pos x="414" y="156"/>
                </a:cxn>
                <a:cxn ang="0">
                  <a:pos x="296" y="238"/>
                </a:cxn>
                <a:cxn ang="0">
                  <a:pos x="198" y="352"/>
                </a:cxn>
                <a:cxn ang="0">
                  <a:pos x="126" y="498"/>
                </a:cxn>
                <a:cxn ang="0">
                  <a:pos x="86" y="676"/>
                </a:cxn>
                <a:cxn ang="0">
                  <a:pos x="82" y="732"/>
                </a:cxn>
                <a:cxn ang="0">
                  <a:pos x="92" y="846"/>
                </a:cxn>
                <a:cxn ang="0">
                  <a:pos x="152" y="1026"/>
                </a:cxn>
                <a:cxn ang="0">
                  <a:pos x="292" y="1252"/>
                </a:cxn>
                <a:cxn ang="0">
                  <a:pos x="390" y="1474"/>
                </a:cxn>
                <a:cxn ang="0">
                  <a:pos x="444" y="1736"/>
                </a:cxn>
              </a:cxnLst>
              <a:rect l="0" t="0" r="r" b="b"/>
              <a:pathLst>
                <a:path w="1442" h="1818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</p:grpSp>
      <p:grpSp>
        <p:nvGrpSpPr>
          <p:cNvPr id="12" name="Group 54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  <a:solidFill>
            <a:srgbClr val="FFFFFF"/>
          </a:solidFill>
        </p:grpSpPr>
        <p:sp>
          <p:nvSpPr>
            <p:cNvPr id="7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663" y="942975"/>
              <a:ext cx="381000" cy="227013"/>
            </a:xfrm>
            <a:custGeom>
              <a:avLst/>
              <a:gdLst/>
              <a:ahLst/>
              <a:cxnLst>
                <a:cxn ang="0">
                  <a:pos x="721" y="429"/>
                </a:cxn>
                <a:cxn ang="0">
                  <a:pos x="721" y="429"/>
                </a:cxn>
                <a:cxn ang="0">
                  <a:pos x="0" y="429"/>
                </a:cxn>
                <a:cxn ang="0">
                  <a:pos x="0" y="429"/>
                </a:cxn>
                <a:cxn ang="0">
                  <a:pos x="0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23" y="405"/>
                </a:cxn>
                <a:cxn ang="0">
                  <a:pos x="721" y="405"/>
                </a:cxn>
                <a:cxn ang="0">
                  <a:pos x="721" y="429"/>
                </a:cxn>
              </a:cxnLst>
              <a:rect l="0" t="0" r="r" b="b"/>
              <a:pathLst>
                <a:path w="721" h="429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8" name="Rectangle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1055688"/>
              <a:ext cx="69850" cy="10318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700" b="1"/>
            </a:p>
          </p:txBody>
        </p:sp>
        <p:sp>
          <p:nvSpPr>
            <p:cNvPr id="9" name="Rectangle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987425"/>
              <a:ext cx="69850" cy="1714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10" name="Rectangle 2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800" y="923925"/>
              <a:ext cx="69850" cy="2349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11" name="Rectangle 2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700" y="846138"/>
              <a:ext cx="69850" cy="31273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</p:grpSp>
      <p:sp>
        <p:nvSpPr>
          <p:cNvPr id="15" name="Freeform 5" descr="Icon of puzzle piece"/>
          <p:cNvSpPr>
            <a:spLocks/>
          </p:cNvSpPr>
          <p:nvPr/>
        </p:nvSpPr>
        <p:spPr bwMode="auto">
          <a:xfrm rot="2700000">
            <a:off x="8988648" y="1587335"/>
            <a:ext cx="618906" cy="838665"/>
          </a:xfrm>
          <a:custGeom>
            <a:avLst/>
            <a:gdLst/>
            <a:ahLst/>
            <a:cxnLst>
              <a:cxn ang="0">
                <a:pos x="1886" y="656"/>
              </a:cxn>
              <a:cxn ang="0">
                <a:pos x="1838" y="614"/>
              </a:cxn>
              <a:cxn ang="0">
                <a:pos x="1560" y="638"/>
              </a:cxn>
              <a:cxn ang="0">
                <a:pos x="1300" y="610"/>
              </a:cxn>
              <a:cxn ang="0">
                <a:pos x="1176" y="546"/>
              </a:cxn>
              <a:cxn ang="0">
                <a:pos x="1106" y="476"/>
              </a:cxn>
              <a:cxn ang="0">
                <a:pos x="1118" y="376"/>
              </a:cxn>
              <a:cxn ang="0">
                <a:pos x="1122" y="190"/>
              </a:cxn>
              <a:cxn ang="0">
                <a:pos x="1024" y="38"/>
              </a:cxn>
              <a:cxn ang="0">
                <a:pos x="912" y="0"/>
              </a:cxn>
              <a:cxn ang="0">
                <a:pos x="786" y="42"/>
              </a:cxn>
              <a:cxn ang="0">
                <a:pos x="724" y="168"/>
              </a:cxn>
              <a:cxn ang="0">
                <a:pos x="734" y="296"/>
              </a:cxn>
              <a:cxn ang="0">
                <a:pos x="756" y="446"/>
              </a:cxn>
              <a:cxn ang="0">
                <a:pos x="668" y="518"/>
              </a:cxn>
              <a:cxn ang="0">
                <a:pos x="574" y="536"/>
              </a:cxn>
              <a:cxn ang="0">
                <a:pos x="320" y="472"/>
              </a:cxn>
              <a:cxn ang="0">
                <a:pos x="84" y="422"/>
              </a:cxn>
              <a:cxn ang="0">
                <a:pos x="68" y="748"/>
              </a:cxn>
              <a:cxn ang="0">
                <a:pos x="114" y="932"/>
              </a:cxn>
              <a:cxn ang="0">
                <a:pos x="178" y="974"/>
              </a:cxn>
              <a:cxn ang="0">
                <a:pos x="274" y="938"/>
              </a:cxn>
              <a:cxn ang="0">
                <a:pos x="350" y="952"/>
              </a:cxn>
              <a:cxn ang="0">
                <a:pos x="412" y="1024"/>
              </a:cxn>
              <a:cxn ang="0">
                <a:pos x="424" y="1194"/>
              </a:cxn>
              <a:cxn ang="0">
                <a:pos x="386" y="1426"/>
              </a:cxn>
              <a:cxn ang="0">
                <a:pos x="322" y="1496"/>
              </a:cxn>
              <a:cxn ang="0">
                <a:pos x="206" y="1484"/>
              </a:cxn>
              <a:cxn ang="0">
                <a:pos x="72" y="1424"/>
              </a:cxn>
              <a:cxn ang="0">
                <a:pos x="14" y="1456"/>
              </a:cxn>
              <a:cxn ang="0">
                <a:pos x="0" y="1536"/>
              </a:cxn>
              <a:cxn ang="0">
                <a:pos x="60" y="1874"/>
              </a:cxn>
              <a:cxn ang="0">
                <a:pos x="162" y="2044"/>
              </a:cxn>
              <a:cxn ang="0">
                <a:pos x="530" y="2052"/>
              </a:cxn>
              <a:cxn ang="0">
                <a:pos x="690" y="2092"/>
              </a:cxn>
              <a:cxn ang="0">
                <a:pos x="700" y="2140"/>
              </a:cxn>
              <a:cxn ang="0">
                <a:pos x="658" y="2322"/>
              </a:cxn>
              <a:cxn ang="0">
                <a:pos x="644" y="2470"/>
              </a:cxn>
              <a:cxn ang="0">
                <a:pos x="730" y="2576"/>
              </a:cxn>
              <a:cxn ang="0">
                <a:pos x="900" y="2598"/>
              </a:cxn>
              <a:cxn ang="0">
                <a:pos x="1044" y="2520"/>
              </a:cxn>
              <a:cxn ang="0">
                <a:pos x="1070" y="2370"/>
              </a:cxn>
              <a:cxn ang="0">
                <a:pos x="1030" y="2206"/>
              </a:cxn>
              <a:cxn ang="0">
                <a:pos x="1016" y="2142"/>
              </a:cxn>
              <a:cxn ang="0">
                <a:pos x="1082" y="2076"/>
              </a:cxn>
              <a:cxn ang="0">
                <a:pos x="1432" y="2040"/>
              </a:cxn>
              <a:cxn ang="0">
                <a:pos x="1740" y="1830"/>
              </a:cxn>
              <a:cxn ang="0">
                <a:pos x="1722" y="1686"/>
              </a:cxn>
              <a:cxn ang="0">
                <a:pos x="1646" y="1654"/>
              </a:cxn>
              <a:cxn ang="0">
                <a:pos x="1500" y="1650"/>
              </a:cxn>
              <a:cxn ang="0">
                <a:pos x="1430" y="1584"/>
              </a:cxn>
              <a:cxn ang="0">
                <a:pos x="1400" y="1464"/>
              </a:cxn>
              <a:cxn ang="0">
                <a:pos x="1426" y="1278"/>
              </a:cxn>
              <a:cxn ang="0">
                <a:pos x="1476" y="1174"/>
              </a:cxn>
              <a:cxn ang="0">
                <a:pos x="1540" y="1156"/>
              </a:cxn>
              <a:cxn ang="0">
                <a:pos x="1698" y="1236"/>
              </a:cxn>
              <a:cxn ang="0">
                <a:pos x="1776" y="1252"/>
              </a:cxn>
              <a:cxn ang="0">
                <a:pos x="1854" y="1176"/>
              </a:cxn>
              <a:cxn ang="0">
                <a:pos x="1906" y="990"/>
              </a:cxn>
            </a:cxnLst>
            <a:rect l="0" t="0" r="r" b="b"/>
            <a:pathLst>
              <a:path w="1912" h="260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anchor="ctr" anchorCtr="1">
            <a:norm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100" b="1"/>
          </a:p>
        </p:txBody>
      </p:sp>
      <p:sp>
        <p:nvSpPr>
          <p:cNvPr id="16" name="Freeform 23" descr="Icon of question mark"/>
          <p:cNvSpPr>
            <a:spLocks noEditPoints="1"/>
          </p:cNvSpPr>
          <p:nvPr/>
        </p:nvSpPr>
        <p:spPr bwMode="auto">
          <a:xfrm>
            <a:off x="11174505" y="1617054"/>
            <a:ext cx="533627" cy="720172"/>
          </a:xfrm>
          <a:custGeom>
            <a:avLst/>
            <a:gdLst/>
            <a:ahLst/>
            <a:cxnLst>
              <a:cxn ang="0">
                <a:pos x="357" y="1068"/>
              </a:cxn>
              <a:cxn ang="0">
                <a:pos x="364" y="975"/>
              </a:cxn>
              <a:cxn ang="0">
                <a:pos x="380" y="900"/>
              </a:cxn>
              <a:cxn ang="0">
                <a:pos x="430" y="808"/>
              </a:cxn>
              <a:cxn ang="0">
                <a:pos x="483" y="748"/>
              </a:cxn>
              <a:cxn ang="0">
                <a:pos x="662" y="591"/>
              </a:cxn>
              <a:cxn ang="0">
                <a:pos x="700" y="556"/>
              </a:cxn>
              <a:cxn ang="0">
                <a:pos x="737" y="507"/>
              </a:cxn>
              <a:cxn ang="0">
                <a:pos x="750" y="461"/>
              </a:cxn>
              <a:cxn ang="0">
                <a:pos x="748" y="432"/>
              </a:cxn>
              <a:cxn ang="0">
                <a:pos x="735" y="397"/>
              </a:cxn>
              <a:cxn ang="0">
                <a:pos x="715" y="368"/>
              </a:cxn>
              <a:cxn ang="0">
                <a:pos x="695" y="355"/>
              </a:cxn>
              <a:cxn ang="0">
                <a:pos x="656" y="340"/>
              </a:cxn>
              <a:cxn ang="0">
                <a:pos x="609" y="335"/>
              </a:cxn>
              <a:cxn ang="0">
                <a:pos x="572" y="338"/>
              </a:cxn>
              <a:cxn ang="0">
                <a:pos x="523" y="355"/>
              </a:cxn>
              <a:cxn ang="0">
                <a:pos x="481" y="386"/>
              </a:cxn>
              <a:cxn ang="0">
                <a:pos x="459" y="417"/>
              </a:cxn>
              <a:cxn ang="0">
                <a:pos x="433" y="479"/>
              </a:cxn>
              <a:cxn ang="0">
                <a:pos x="417" y="563"/>
              </a:cxn>
              <a:cxn ang="0">
                <a:pos x="7" y="455"/>
              </a:cxn>
              <a:cxn ang="0">
                <a:pos x="33" y="351"/>
              </a:cxn>
              <a:cxn ang="0">
                <a:pos x="64" y="280"/>
              </a:cxn>
              <a:cxn ang="0">
                <a:pos x="102" y="216"/>
              </a:cxn>
              <a:cxn ang="0">
                <a:pos x="150" y="157"/>
              </a:cxn>
              <a:cxn ang="0">
                <a:pos x="187" y="123"/>
              </a:cxn>
              <a:cxn ang="0">
                <a:pos x="251" y="79"/>
              </a:cxn>
              <a:cxn ang="0">
                <a:pos x="325" y="44"/>
              </a:cxn>
              <a:cxn ang="0">
                <a:pos x="410" y="18"/>
              </a:cxn>
              <a:cxn ang="0">
                <a:pos x="507" y="4"/>
              </a:cxn>
              <a:cxn ang="0">
                <a:pos x="614" y="0"/>
              </a:cxn>
              <a:cxn ang="0">
                <a:pos x="726" y="5"/>
              </a:cxn>
              <a:cxn ang="0">
                <a:pos x="872" y="38"/>
              </a:cxn>
              <a:cxn ang="0">
                <a:pos x="993" y="97"/>
              </a:cxn>
              <a:cxn ang="0">
                <a:pos x="1040" y="132"/>
              </a:cxn>
              <a:cxn ang="0">
                <a:pos x="1097" y="188"/>
              </a:cxn>
              <a:cxn ang="0">
                <a:pos x="1141" y="252"/>
              </a:cxn>
              <a:cxn ang="0">
                <a:pos x="1170" y="322"/>
              </a:cxn>
              <a:cxn ang="0">
                <a:pos x="1187" y="397"/>
              </a:cxn>
              <a:cxn ang="0">
                <a:pos x="1190" y="450"/>
              </a:cxn>
              <a:cxn ang="0">
                <a:pos x="1183" y="518"/>
              </a:cxn>
              <a:cxn ang="0">
                <a:pos x="1161" y="585"/>
              </a:cxn>
              <a:cxn ang="0">
                <a:pos x="1139" y="627"/>
              </a:cxn>
              <a:cxn ang="0">
                <a:pos x="1086" y="697"/>
              </a:cxn>
              <a:cxn ang="0">
                <a:pos x="1004" y="775"/>
              </a:cxn>
              <a:cxn ang="0">
                <a:pos x="933" y="836"/>
              </a:cxn>
              <a:cxn ang="0">
                <a:pos x="828" y="929"/>
              </a:cxn>
              <a:cxn ang="0">
                <a:pos x="795" y="973"/>
              </a:cxn>
              <a:cxn ang="0">
                <a:pos x="783" y="1002"/>
              </a:cxn>
              <a:cxn ang="0">
                <a:pos x="768" y="1070"/>
              </a:cxn>
              <a:cxn ang="0">
                <a:pos x="344" y="1218"/>
              </a:cxn>
              <a:cxn ang="0">
                <a:pos x="344" y="1606"/>
              </a:cxn>
            </a:cxnLst>
            <a:rect l="0" t="0" r="r" b="b"/>
            <a:pathLst>
              <a:path w="1190" h="1606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18F481-7F9D-07FD-D9E9-393C9E9EF186}"/>
              </a:ext>
            </a:extLst>
          </p:cNvPr>
          <p:cNvSpPr txBox="1"/>
          <p:nvPr/>
        </p:nvSpPr>
        <p:spPr>
          <a:xfrm>
            <a:off x="131077" y="221215"/>
            <a:ext cx="119427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FINAL PROJECT – DATA VISUALIZATION</a:t>
            </a:r>
            <a:endParaRPr lang="en-US" sz="4400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81533A6D-0E0E-03A4-E902-FE6B3D23A9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650" y="3357872"/>
            <a:ext cx="10655689" cy="2682875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3500" dirty="0">
                <a:solidFill>
                  <a:schemeClr val="tx1"/>
                </a:solidFill>
              </a:rPr>
              <a:t>Jacqueline Wilson</a:t>
            </a:r>
          </a:p>
          <a:p>
            <a:pPr marL="0" indent="0" algn="ctr">
              <a:buNone/>
            </a:pPr>
            <a:r>
              <a:rPr lang="en-US" sz="3500" dirty="0">
                <a:solidFill>
                  <a:schemeClr val="tx1"/>
                </a:solidFill>
              </a:rPr>
              <a:t>Claudia Brito</a:t>
            </a:r>
          </a:p>
          <a:p>
            <a:pPr marL="0" indent="0" algn="ctr">
              <a:buNone/>
            </a:pPr>
            <a:r>
              <a:rPr lang="en-US" sz="3500" dirty="0">
                <a:solidFill>
                  <a:schemeClr val="tx1"/>
                </a:solidFill>
              </a:rPr>
              <a:t>Juana Connors-Trujillo</a:t>
            </a:r>
          </a:p>
          <a:p>
            <a:pPr marL="0" indent="0" algn="ctr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2600" dirty="0">
                <a:solidFill>
                  <a:schemeClr val="tx1"/>
                </a:solidFill>
              </a:rPr>
              <a:t>November 2022</a:t>
            </a:r>
          </a:p>
        </p:txBody>
      </p:sp>
    </p:spTree>
    <p:extLst>
      <p:ext uri="{BB962C8B-B14F-4D97-AF65-F5344CB8AC3E}">
        <p14:creationId xmlns:p14="http://schemas.microsoft.com/office/powerpoint/2010/main" val="1532708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5A97E9E0-E9A7-02FF-022E-18C6A84F5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871" y="829215"/>
            <a:ext cx="1362615" cy="479468"/>
          </a:xfrm>
        </p:spPr>
        <p:txBody>
          <a:bodyPr anchor="b"/>
          <a:lstStyle/>
          <a:p>
            <a:r>
              <a:rPr lang="en-US" sz="1400" dirty="0"/>
              <a:t>Question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80030698-526F-BA04-1E75-568569CF68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10028" y="829215"/>
            <a:ext cx="1362615" cy="479468"/>
          </a:xfrm>
        </p:spPr>
        <p:txBody>
          <a:bodyPr anchor="b"/>
          <a:lstStyle/>
          <a:p>
            <a:r>
              <a:rPr lang="en-US" sz="1400" dirty="0"/>
              <a:t>Data &amp; Preprocessing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2118DC8E-9F31-F200-89A3-6026D77D89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7063" y="829215"/>
            <a:ext cx="1362615" cy="500684"/>
          </a:xfrm>
        </p:spPr>
        <p:txBody>
          <a:bodyPr anchor="b"/>
          <a:lstStyle/>
          <a:p>
            <a:r>
              <a:rPr lang="en-US" sz="1400" dirty="0"/>
              <a:t>Machine Learning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4CA2BBB5-4EAB-6449-90B0-A9EAE2BC8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3977" y="829215"/>
            <a:ext cx="1362615" cy="427499"/>
          </a:xfrm>
        </p:spPr>
        <p:txBody>
          <a:bodyPr anchor="b"/>
          <a:lstStyle/>
          <a:p>
            <a:r>
              <a:rPr lang="en-US" sz="1400" dirty="0"/>
              <a:t>Charts, Graphs, Maps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0C63306C-FB7F-8499-A712-2376827F18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90951" y="829215"/>
            <a:ext cx="1362615" cy="479468"/>
          </a:xfrm>
        </p:spPr>
        <p:txBody>
          <a:bodyPr anchor="b"/>
          <a:lstStyle/>
          <a:p>
            <a:r>
              <a:rPr lang="en-US" sz="1400" dirty="0"/>
              <a:t>JavaScript &amp; Html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3DA1089A-B21C-5CA8-6BA3-96F42E8F7C2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0" y="753714"/>
            <a:ext cx="1411129" cy="479468"/>
          </a:xfrm>
        </p:spPr>
        <p:txBody>
          <a:bodyPr anchor="b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Findings/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Conclusion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6244F0E-E7B6-4A04-8DC8-B38361AF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4" name="Freeform 18" descr="Icon of flow chart"/>
          <p:cNvSpPr>
            <a:spLocks/>
          </p:cNvSpPr>
          <p:nvPr/>
        </p:nvSpPr>
        <p:spPr bwMode="auto">
          <a:xfrm>
            <a:off x="4567861" y="1680433"/>
            <a:ext cx="941787" cy="597062"/>
          </a:xfrm>
          <a:custGeom>
            <a:avLst/>
            <a:gdLst/>
            <a:ahLst/>
            <a:cxnLst>
              <a:cxn ang="0">
                <a:pos x="2952" y="1466"/>
              </a:cxn>
              <a:cxn ang="0">
                <a:pos x="2952" y="1102"/>
              </a:cxn>
              <a:cxn ang="0">
                <a:pos x="1727" y="1102"/>
              </a:cxn>
              <a:cxn ang="0">
                <a:pos x="1727" y="822"/>
              </a:cxn>
              <a:cxn ang="0">
                <a:pos x="2270" y="822"/>
              </a:cxn>
              <a:cxn ang="0">
                <a:pos x="2270" y="0"/>
              </a:cxn>
              <a:cxn ang="0">
                <a:pos x="1073" y="0"/>
              </a:cxn>
              <a:cxn ang="0">
                <a:pos x="1073" y="822"/>
              </a:cxn>
              <a:cxn ang="0">
                <a:pos x="1615" y="822"/>
              </a:cxn>
              <a:cxn ang="0">
                <a:pos x="1615" y="1102"/>
              </a:cxn>
              <a:cxn ang="0">
                <a:pos x="392" y="1102"/>
              </a:cxn>
              <a:cxn ang="0">
                <a:pos x="392" y="1466"/>
              </a:cxn>
              <a:cxn ang="0">
                <a:pos x="0" y="1466"/>
              </a:cxn>
              <a:cxn ang="0">
                <a:pos x="0" y="2120"/>
              </a:cxn>
              <a:cxn ang="0">
                <a:pos x="951" y="2120"/>
              </a:cxn>
              <a:cxn ang="0">
                <a:pos x="951" y="1466"/>
              </a:cxn>
              <a:cxn ang="0">
                <a:pos x="504" y="1466"/>
              </a:cxn>
              <a:cxn ang="0">
                <a:pos x="504" y="1214"/>
              </a:cxn>
              <a:cxn ang="0">
                <a:pos x="1615" y="1214"/>
              </a:cxn>
              <a:cxn ang="0">
                <a:pos x="1615" y="1466"/>
              </a:cxn>
              <a:cxn ang="0">
                <a:pos x="1196" y="1466"/>
              </a:cxn>
              <a:cxn ang="0">
                <a:pos x="1196" y="2120"/>
              </a:cxn>
              <a:cxn ang="0">
                <a:pos x="2147" y="2120"/>
              </a:cxn>
              <a:cxn ang="0">
                <a:pos x="2147" y="1466"/>
              </a:cxn>
              <a:cxn ang="0">
                <a:pos x="1727" y="1466"/>
              </a:cxn>
              <a:cxn ang="0">
                <a:pos x="1727" y="1214"/>
              </a:cxn>
              <a:cxn ang="0">
                <a:pos x="2840" y="1214"/>
              </a:cxn>
              <a:cxn ang="0">
                <a:pos x="2840" y="1466"/>
              </a:cxn>
              <a:cxn ang="0">
                <a:pos x="2393" y="1466"/>
              </a:cxn>
              <a:cxn ang="0">
                <a:pos x="2393" y="2120"/>
              </a:cxn>
              <a:cxn ang="0">
                <a:pos x="3344" y="2120"/>
              </a:cxn>
              <a:cxn ang="0">
                <a:pos x="3344" y="1466"/>
              </a:cxn>
              <a:cxn ang="0">
                <a:pos x="2952" y="1466"/>
              </a:cxn>
            </a:cxnLst>
            <a:rect l="0" t="0" r="r" b="b"/>
            <a:pathLst>
              <a:path w="3344" h="212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anchor="ctr" anchorCtr="1">
            <a:norm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400" b="1" dirty="0"/>
          </a:p>
        </p:txBody>
      </p:sp>
      <p:sp>
        <p:nvSpPr>
          <p:cNvPr id="5" name="Freeform 71" descr="Icon of gears"/>
          <p:cNvSpPr>
            <a:spLocks noEditPoints="1"/>
          </p:cNvSpPr>
          <p:nvPr/>
        </p:nvSpPr>
        <p:spPr bwMode="auto">
          <a:xfrm>
            <a:off x="2505081" y="1595928"/>
            <a:ext cx="828170" cy="813111"/>
          </a:xfrm>
          <a:custGeom>
            <a:avLst/>
            <a:gdLst/>
            <a:ahLst/>
            <a:cxnLst>
              <a:cxn ang="0">
                <a:pos x="2762" y="601"/>
              </a:cxn>
              <a:cxn ang="0">
                <a:pos x="2283" y="0"/>
              </a:cxn>
              <a:cxn ang="0">
                <a:pos x="1262" y="325"/>
              </a:cxn>
              <a:cxn ang="0">
                <a:pos x="1219" y="1087"/>
              </a:cxn>
              <a:cxn ang="0">
                <a:pos x="1440" y="1801"/>
              </a:cxn>
              <a:cxn ang="0">
                <a:pos x="1919" y="2402"/>
              </a:cxn>
              <a:cxn ang="0">
                <a:pos x="2940" y="2077"/>
              </a:cxn>
              <a:cxn ang="0">
                <a:pos x="2983" y="1315"/>
              </a:cxn>
              <a:cxn ang="0">
                <a:pos x="2058" y="1619"/>
              </a:cxn>
              <a:cxn ang="0">
                <a:pos x="1957" y="1595"/>
              </a:cxn>
              <a:cxn ang="0">
                <a:pos x="1866" y="1549"/>
              </a:cxn>
              <a:cxn ang="0">
                <a:pos x="1790" y="1483"/>
              </a:cxn>
              <a:cxn ang="0">
                <a:pos x="1732" y="1401"/>
              </a:cxn>
              <a:cxn ang="0">
                <a:pos x="1694" y="1306"/>
              </a:cxn>
              <a:cxn ang="0">
                <a:pos x="1681" y="1201"/>
              </a:cxn>
              <a:cxn ang="0">
                <a:pos x="1690" y="1117"/>
              </a:cxn>
              <a:cxn ang="0">
                <a:pos x="1723" y="1019"/>
              </a:cxn>
              <a:cxn ang="0">
                <a:pos x="1777" y="935"/>
              </a:cxn>
              <a:cxn ang="0">
                <a:pos x="1850" y="865"/>
              </a:cxn>
              <a:cxn ang="0">
                <a:pos x="1937" y="814"/>
              </a:cxn>
              <a:cxn ang="0">
                <a:pos x="2037" y="786"/>
              </a:cxn>
              <a:cxn ang="0">
                <a:pos x="2122" y="782"/>
              </a:cxn>
              <a:cxn ang="0">
                <a:pos x="2225" y="801"/>
              </a:cxn>
              <a:cxn ang="0">
                <a:pos x="2318" y="842"/>
              </a:cxn>
              <a:cxn ang="0">
                <a:pos x="2397" y="905"/>
              </a:cxn>
              <a:cxn ang="0">
                <a:pos x="2460" y="984"/>
              </a:cxn>
              <a:cxn ang="0">
                <a:pos x="2501" y="1077"/>
              </a:cxn>
              <a:cxn ang="0">
                <a:pos x="2520" y="1179"/>
              </a:cxn>
              <a:cxn ang="0">
                <a:pos x="2516" y="1265"/>
              </a:cxn>
              <a:cxn ang="0">
                <a:pos x="2488" y="1365"/>
              </a:cxn>
              <a:cxn ang="0">
                <a:pos x="2437" y="1452"/>
              </a:cxn>
              <a:cxn ang="0">
                <a:pos x="2367" y="1525"/>
              </a:cxn>
              <a:cxn ang="0">
                <a:pos x="2283" y="1579"/>
              </a:cxn>
              <a:cxn ang="0">
                <a:pos x="2185" y="1612"/>
              </a:cxn>
              <a:cxn ang="0">
                <a:pos x="2101" y="1621"/>
              </a:cxn>
              <a:cxn ang="0">
                <a:pos x="1250" y="1981"/>
              </a:cxn>
              <a:cxn ang="0">
                <a:pos x="630" y="1776"/>
              </a:cxn>
              <a:cxn ang="0">
                <a:pos x="337" y="2137"/>
              </a:cxn>
              <a:cxn ang="0">
                <a:pos x="189" y="2567"/>
              </a:cxn>
              <a:cxn ang="0">
                <a:pos x="210" y="3034"/>
              </a:cxn>
              <a:cxn ang="0">
                <a:pos x="830" y="3240"/>
              </a:cxn>
              <a:cxn ang="0">
                <a:pos x="1123" y="2880"/>
              </a:cxn>
              <a:cxn ang="0">
                <a:pos x="1270" y="2450"/>
              </a:cxn>
              <a:cxn ang="0">
                <a:pos x="684" y="2676"/>
              </a:cxn>
              <a:cxn ang="0">
                <a:pos x="609" y="2640"/>
              </a:cxn>
              <a:cxn ang="0">
                <a:pos x="561" y="2575"/>
              </a:cxn>
              <a:cxn ang="0">
                <a:pos x="548" y="2508"/>
              </a:cxn>
              <a:cxn ang="0">
                <a:pos x="568" y="2427"/>
              </a:cxn>
              <a:cxn ang="0">
                <a:pos x="623" y="2366"/>
              </a:cxn>
              <a:cxn ang="0">
                <a:pos x="701" y="2338"/>
              </a:cxn>
              <a:cxn ang="0">
                <a:pos x="769" y="2345"/>
              </a:cxn>
              <a:cxn ang="0">
                <a:pos x="839" y="2388"/>
              </a:cxn>
              <a:cxn ang="0">
                <a:pos x="882" y="2458"/>
              </a:cxn>
              <a:cxn ang="0">
                <a:pos x="888" y="2526"/>
              </a:cxn>
              <a:cxn ang="0">
                <a:pos x="861" y="2604"/>
              </a:cxn>
              <a:cxn ang="0">
                <a:pos x="800" y="2658"/>
              </a:cxn>
              <a:cxn ang="0">
                <a:pos x="718" y="2679"/>
              </a:cxn>
            </a:cxnLst>
            <a:rect l="0" t="0" r="r" b="b"/>
            <a:pathLst>
              <a:path w="3300" h="324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anchor="ctr" anchorCtr="1">
            <a:norm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400" b="1"/>
          </a:p>
        </p:txBody>
      </p:sp>
      <p:grpSp>
        <p:nvGrpSpPr>
          <p:cNvPr id="17" name="Group 365" descr="Icon of lightbulb"/>
          <p:cNvGrpSpPr>
            <a:grpSpLocks noChangeAspect="1"/>
          </p:cNvGrpSpPr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  <a:solidFill>
            <a:srgbClr val="FFFFFF"/>
          </a:solidFill>
        </p:grpSpPr>
        <p:sp>
          <p:nvSpPr>
            <p:cNvPr id="13" name="Freeform 4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4699000"/>
              <a:ext cx="1101725" cy="1063625"/>
            </a:xfrm>
            <a:custGeom>
              <a:avLst/>
              <a:gdLst/>
              <a:ahLst/>
              <a:cxnLst>
                <a:cxn ang="0">
                  <a:pos x="676" y="298"/>
                </a:cxn>
                <a:cxn ang="0">
                  <a:pos x="688" y="276"/>
                </a:cxn>
                <a:cxn ang="0">
                  <a:pos x="694" y="246"/>
                </a:cxn>
                <a:cxn ang="0">
                  <a:pos x="688" y="216"/>
                </a:cxn>
                <a:cxn ang="0">
                  <a:pos x="676" y="192"/>
                </a:cxn>
                <a:cxn ang="0">
                  <a:pos x="684" y="180"/>
                </a:cxn>
                <a:cxn ang="0">
                  <a:pos x="692" y="152"/>
                </a:cxn>
                <a:cxn ang="0">
                  <a:pos x="692" y="122"/>
                </a:cxn>
                <a:cxn ang="0">
                  <a:pos x="684" y="94"/>
                </a:cxn>
                <a:cxn ang="0">
                  <a:pos x="676" y="84"/>
                </a:cxn>
                <a:cxn ang="0">
                  <a:pos x="688" y="64"/>
                </a:cxn>
                <a:cxn ang="0">
                  <a:pos x="692" y="42"/>
                </a:cxn>
                <a:cxn ang="0">
                  <a:pos x="688" y="18"/>
                </a:cxn>
                <a:cxn ang="0">
                  <a:pos x="676" y="0"/>
                </a:cxn>
                <a:cxn ang="0">
                  <a:pos x="16" y="0"/>
                </a:cxn>
                <a:cxn ang="0">
                  <a:pos x="6" y="16"/>
                </a:cxn>
                <a:cxn ang="0">
                  <a:pos x="4" y="34"/>
                </a:cxn>
                <a:cxn ang="0">
                  <a:pos x="6" y="50"/>
                </a:cxn>
                <a:cxn ang="0">
                  <a:pos x="16" y="66"/>
                </a:cxn>
                <a:cxn ang="0">
                  <a:pos x="10" y="78"/>
                </a:cxn>
                <a:cxn ang="0">
                  <a:pos x="2" y="102"/>
                </a:cxn>
                <a:cxn ang="0">
                  <a:pos x="2" y="128"/>
                </a:cxn>
                <a:cxn ang="0">
                  <a:pos x="10" y="150"/>
                </a:cxn>
                <a:cxn ang="0">
                  <a:pos x="16" y="160"/>
                </a:cxn>
                <a:cxn ang="0">
                  <a:pos x="6" y="186"/>
                </a:cxn>
                <a:cxn ang="0">
                  <a:pos x="2" y="216"/>
                </a:cxn>
                <a:cxn ang="0">
                  <a:pos x="6" y="244"/>
                </a:cxn>
                <a:cxn ang="0">
                  <a:pos x="16" y="268"/>
                </a:cxn>
                <a:cxn ang="0">
                  <a:pos x="8" y="278"/>
                </a:cxn>
                <a:cxn ang="0">
                  <a:pos x="0" y="304"/>
                </a:cxn>
                <a:cxn ang="0">
                  <a:pos x="2" y="332"/>
                </a:cxn>
                <a:cxn ang="0">
                  <a:pos x="8" y="356"/>
                </a:cxn>
                <a:cxn ang="0">
                  <a:pos x="16" y="368"/>
                </a:cxn>
                <a:cxn ang="0">
                  <a:pos x="4" y="390"/>
                </a:cxn>
                <a:cxn ang="0">
                  <a:pos x="2" y="414"/>
                </a:cxn>
                <a:cxn ang="0">
                  <a:pos x="4" y="436"/>
                </a:cxn>
                <a:cxn ang="0">
                  <a:pos x="16" y="454"/>
                </a:cxn>
                <a:cxn ang="0">
                  <a:pos x="134" y="620"/>
                </a:cxn>
                <a:cxn ang="0">
                  <a:pos x="184" y="628"/>
                </a:cxn>
                <a:cxn ang="0">
                  <a:pos x="198" y="638"/>
                </a:cxn>
                <a:cxn ang="0">
                  <a:pos x="234" y="654"/>
                </a:cxn>
                <a:cxn ang="0">
                  <a:pos x="274" y="664"/>
                </a:cxn>
                <a:cxn ang="0">
                  <a:pos x="318" y="670"/>
                </a:cxn>
                <a:cxn ang="0">
                  <a:pos x="362" y="670"/>
                </a:cxn>
                <a:cxn ang="0">
                  <a:pos x="406" y="664"/>
                </a:cxn>
                <a:cxn ang="0">
                  <a:pos x="444" y="654"/>
                </a:cxn>
                <a:cxn ang="0">
                  <a:pos x="478" y="638"/>
                </a:cxn>
                <a:cxn ang="0">
                  <a:pos x="492" y="620"/>
                </a:cxn>
                <a:cxn ang="0">
                  <a:pos x="650" y="454"/>
                </a:cxn>
                <a:cxn ang="0">
                  <a:pos x="676" y="454"/>
                </a:cxn>
                <a:cxn ang="0">
                  <a:pos x="686" y="444"/>
                </a:cxn>
                <a:cxn ang="0">
                  <a:pos x="690" y="428"/>
                </a:cxn>
                <a:cxn ang="0">
                  <a:pos x="686" y="412"/>
                </a:cxn>
                <a:cxn ang="0">
                  <a:pos x="676" y="398"/>
                </a:cxn>
                <a:cxn ang="0">
                  <a:pos x="684" y="386"/>
                </a:cxn>
                <a:cxn ang="0">
                  <a:pos x="694" y="360"/>
                </a:cxn>
                <a:cxn ang="0">
                  <a:pos x="694" y="332"/>
                </a:cxn>
                <a:cxn ang="0">
                  <a:pos x="684" y="308"/>
                </a:cxn>
                <a:cxn ang="0">
                  <a:pos x="676" y="298"/>
                </a:cxn>
              </a:cxnLst>
              <a:rect l="0" t="0" r="r" b="b"/>
              <a:pathLst>
                <a:path w="694" h="67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800" b="1" dirty="0"/>
            </a:p>
          </p:txBody>
        </p:sp>
        <p:sp>
          <p:nvSpPr>
            <p:cNvPr id="14" name="Freeform 4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2225" y="1727200"/>
              <a:ext cx="2289175" cy="2886075"/>
            </a:xfrm>
            <a:custGeom>
              <a:avLst/>
              <a:gdLst/>
              <a:ahLst/>
              <a:cxnLst>
                <a:cxn ang="0">
                  <a:pos x="354" y="1670"/>
                </a:cxn>
                <a:cxn ang="0">
                  <a:pos x="286" y="1428"/>
                </a:cxn>
                <a:cxn ang="0">
                  <a:pos x="180" y="1218"/>
                </a:cxn>
                <a:cxn ang="0">
                  <a:pos x="80" y="1062"/>
                </a:cxn>
                <a:cxn ang="0">
                  <a:pos x="22" y="904"/>
                </a:cxn>
                <a:cxn ang="0">
                  <a:pos x="0" y="732"/>
                </a:cxn>
                <a:cxn ang="0">
                  <a:pos x="0" y="710"/>
                </a:cxn>
                <a:cxn ang="0">
                  <a:pos x="26" y="546"/>
                </a:cxn>
                <a:cxn ang="0">
                  <a:pos x="94" y="370"/>
                </a:cxn>
                <a:cxn ang="0">
                  <a:pos x="194" y="226"/>
                </a:cxn>
                <a:cxn ang="0">
                  <a:pos x="320" y="118"/>
                </a:cxn>
                <a:cxn ang="0">
                  <a:pos x="466" y="44"/>
                </a:cxn>
                <a:cxn ang="0">
                  <a:pos x="622" y="6"/>
                </a:cxn>
                <a:cxn ang="0">
                  <a:pos x="718" y="0"/>
                </a:cxn>
                <a:cxn ang="0">
                  <a:pos x="876" y="16"/>
                </a:cxn>
                <a:cxn ang="0">
                  <a:pos x="1030" y="68"/>
                </a:cxn>
                <a:cxn ang="0">
                  <a:pos x="1168" y="156"/>
                </a:cxn>
                <a:cxn ang="0">
                  <a:pos x="1286" y="278"/>
                </a:cxn>
                <a:cxn ang="0">
                  <a:pos x="1376" y="434"/>
                </a:cxn>
                <a:cxn ang="0">
                  <a:pos x="1432" y="624"/>
                </a:cxn>
                <a:cxn ang="0">
                  <a:pos x="1442" y="714"/>
                </a:cxn>
                <a:cxn ang="0">
                  <a:pos x="1424" y="900"/>
                </a:cxn>
                <a:cxn ang="0">
                  <a:pos x="1354" y="1082"/>
                </a:cxn>
                <a:cxn ang="0">
                  <a:pos x="1298" y="1154"/>
                </a:cxn>
                <a:cxn ang="0">
                  <a:pos x="1174" y="1348"/>
                </a:cxn>
                <a:cxn ang="0">
                  <a:pos x="1090" y="1570"/>
                </a:cxn>
                <a:cxn ang="0">
                  <a:pos x="1066" y="1758"/>
                </a:cxn>
                <a:cxn ang="0">
                  <a:pos x="368" y="1818"/>
                </a:cxn>
                <a:cxn ang="0">
                  <a:pos x="994" y="1634"/>
                </a:cxn>
                <a:cxn ang="0">
                  <a:pos x="1064" y="1394"/>
                </a:cxn>
                <a:cxn ang="0">
                  <a:pos x="1180" y="1182"/>
                </a:cxn>
                <a:cxn ang="0">
                  <a:pos x="1286" y="1038"/>
                </a:cxn>
                <a:cxn ang="0">
                  <a:pos x="1346" y="882"/>
                </a:cxn>
                <a:cxn ang="0">
                  <a:pos x="1362" y="716"/>
                </a:cxn>
                <a:cxn ang="0">
                  <a:pos x="1336" y="564"/>
                </a:cxn>
                <a:cxn ang="0">
                  <a:pos x="1274" y="406"/>
                </a:cxn>
                <a:cxn ang="0">
                  <a:pos x="1182" y="280"/>
                </a:cxn>
                <a:cxn ang="0">
                  <a:pos x="1070" y="184"/>
                </a:cxn>
                <a:cxn ang="0">
                  <a:pos x="942" y="120"/>
                </a:cxn>
                <a:cxn ang="0">
                  <a:pos x="804" y="86"/>
                </a:cxn>
                <a:cxn ang="0">
                  <a:pos x="690" y="82"/>
                </a:cxn>
                <a:cxn ang="0">
                  <a:pos x="548" y="104"/>
                </a:cxn>
                <a:cxn ang="0">
                  <a:pos x="414" y="156"/>
                </a:cxn>
                <a:cxn ang="0">
                  <a:pos x="296" y="238"/>
                </a:cxn>
                <a:cxn ang="0">
                  <a:pos x="198" y="352"/>
                </a:cxn>
                <a:cxn ang="0">
                  <a:pos x="126" y="498"/>
                </a:cxn>
                <a:cxn ang="0">
                  <a:pos x="86" y="676"/>
                </a:cxn>
                <a:cxn ang="0">
                  <a:pos x="82" y="732"/>
                </a:cxn>
                <a:cxn ang="0">
                  <a:pos x="92" y="846"/>
                </a:cxn>
                <a:cxn ang="0">
                  <a:pos x="152" y="1026"/>
                </a:cxn>
                <a:cxn ang="0">
                  <a:pos x="292" y="1252"/>
                </a:cxn>
                <a:cxn ang="0">
                  <a:pos x="390" y="1474"/>
                </a:cxn>
                <a:cxn ang="0">
                  <a:pos x="444" y="1736"/>
                </a:cxn>
              </a:cxnLst>
              <a:rect l="0" t="0" r="r" b="b"/>
              <a:pathLst>
                <a:path w="1442" h="1818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</p:grpSp>
      <p:grpSp>
        <p:nvGrpSpPr>
          <p:cNvPr id="12" name="Group 54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  <a:solidFill>
            <a:srgbClr val="FFFFFF"/>
          </a:solidFill>
        </p:grpSpPr>
        <p:sp>
          <p:nvSpPr>
            <p:cNvPr id="7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663" y="942975"/>
              <a:ext cx="381000" cy="227013"/>
            </a:xfrm>
            <a:custGeom>
              <a:avLst/>
              <a:gdLst/>
              <a:ahLst/>
              <a:cxnLst>
                <a:cxn ang="0">
                  <a:pos x="721" y="429"/>
                </a:cxn>
                <a:cxn ang="0">
                  <a:pos x="721" y="429"/>
                </a:cxn>
                <a:cxn ang="0">
                  <a:pos x="0" y="429"/>
                </a:cxn>
                <a:cxn ang="0">
                  <a:pos x="0" y="429"/>
                </a:cxn>
                <a:cxn ang="0">
                  <a:pos x="0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23" y="405"/>
                </a:cxn>
                <a:cxn ang="0">
                  <a:pos x="721" y="405"/>
                </a:cxn>
                <a:cxn ang="0">
                  <a:pos x="721" y="429"/>
                </a:cxn>
              </a:cxnLst>
              <a:rect l="0" t="0" r="r" b="b"/>
              <a:pathLst>
                <a:path w="721" h="429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8" name="Rectangle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1055688"/>
              <a:ext cx="69850" cy="10318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700" b="1"/>
            </a:p>
          </p:txBody>
        </p:sp>
        <p:sp>
          <p:nvSpPr>
            <p:cNvPr id="9" name="Rectangle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987425"/>
              <a:ext cx="69850" cy="1714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10" name="Rectangle 2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800" y="923925"/>
              <a:ext cx="69850" cy="2349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11" name="Rectangle 2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700" y="846138"/>
              <a:ext cx="69850" cy="31273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</p:grpSp>
      <p:sp>
        <p:nvSpPr>
          <p:cNvPr id="15" name="Freeform 5" descr="Icon of puzzle piece"/>
          <p:cNvSpPr>
            <a:spLocks/>
          </p:cNvSpPr>
          <p:nvPr/>
        </p:nvSpPr>
        <p:spPr bwMode="auto">
          <a:xfrm rot="2700000">
            <a:off x="8988648" y="1587335"/>
            <a:ext cx="618906" cy="838665"/>
          </a:xfrm>
          <a:custGeom>
            <a:avLst/>
            <a:gdLst/>
            <a:ahLst/>
            <a:cxnLst>
              <a:cxn ang="0">
                <a:pos x="1886" y="656"/>
              </a:cxn>
              <a:cxn ang="0">
                <a:pos x="1838" y="614"/>
              </a:cxn>
              <a:cxn ang="0">
                <a:pos x="1560" y="638"/>
              </a:cxn>
              <a:cxn ang="0">
                <a:pos x="1300" y="610"/>
              </a:cxn>
              <a:cxn ang="0">
                <a:pos x="1176" y="546"/>
              </a:cxn>
              <a:cxn ang="0">
                <a:pos x="1106" y="476"/>
              </a:cxn>
              <a:cxn ang="0">
                <a:pos x="1118" y="376"/>
              </a:cxn>
              <a:cxn ang="0">
                <a:pos x="1122" y="190"/>
              </a:cxn>
              <a:cxn ang="0">
                <a:pos x="1024" y="38"/>
              </a:cxn>
              <a:cxn ang="0">
                <a:pos x="912" y="0"/>
              </a:cxn>
              <a:cxn ang="0">
                <a:pos x="786" y="42"/>
              </a:cxn>
              <a:cxn ang="0">
                <a:pos x="724" y="168"/>
              </a:cxn>
              <a:cxn ang="0">
                <a:pos x="734" y="296"/>
              </a:cxn>
              <a:cxn ang="0">
                <a:pos x="756" y="446"/>
              </a:cxn>
              <a:cxn ang="0">
                <a:pos x="668" y="518"/>
              </a:cxn>
              <a:cxn ang="0">
                <a:pos x="574" y="536"/>
              </a:cxn>
              <a:cxn ang="0">
                <a:pos x="320" y="472"/>
              </a:cxn>
              <a:cxn ang="0">
                <a:pos x="84" y="422"/>
              </a:cxn>
              <a:cxn ang="0">
                <a:pos x="68" y="748"/>
              </a:cxn>
              <a:cxn ang="0">
                <a:pos x="114" y="932"/>
              </a:cxn>
              <a:cxn ang="0">
                <a:pos x="178" y="974"/>
              </a:cxn>
              <a:cxn ang="0">
                <a:pos x="274" y="938"/>
              </a:cxn>
              <a:cxn ang="0">
                <a:pos x="350" y="952"/>
              </a:cxn>
              <a:cxn ang="0">
                <a:pos x="412" y="1024"/>
              </a:cxn>
              <a:cxn ang="0">
                <a:pos x="424" y="1194"/>
              </a:cxn>
              <a:cxn ang="0">
                <a:pos x="386" y="1426"/>
              </a:cxn>
              <a:cxn ang="0">
                <a:pos x="322" y="1496"/>
              </a:cxn>
              <a:cxn ang="0">
                <a:pos x="206" y="1484"/>
              </a:cxn>
              <a:cxn ang="0">
                <a:pos x="72" y="1424"/>
              </a:cxn>
              <a:cxn ang="0">
                <a:pos x="14" y="1456"/>
              </a:cxn>
              <a:cxn ang="0">
                <a:pos x="0" y="1536"/>
              </a:cxn>
              <a:cxn ang="0">
                <a:pos x="60" y="1874"/>
              </a:cxn>
              <a:cxn ang="0">
                <a:pos x="162" y="2044"/>
              </a:cxn>
              <a:cxn ang="0">
                <a:pos x="530" y="2052"/>
              </a:cxn>
              <a:cxn ang="0">
                <a:pos x="690" y="2092"/>
              </a:cxn>
              <a:cxn ang="0">
                <a:pos x="700" y="2140"/>
              </a:cxn>
              <a:cxn ang="0">
                <a:pos x="658" y="2322"/>
              </a:cxn>
              <a:cxn ang="0">
                <a:pos x="644" y="2470"/>
              </a:cxn>
              <a:cxn ang="0">
                <a:pos x="730" y="2576"/>
              </a:cxn>
              <a:cxn ang="0">
                <a:pos x="900" y="2598"/>
              </a:cxn>
              <a:cxn ang="0">
                <a:pos x="1044" y="2520"/>
              </a:cxn>
              <a:cxn ang="0">
                <a:pos x="1070" y="2370"/>
              </a:cxn>
              <a:cxn ang="0">
                <a:pos x="1030" y="2206"/>
              </a:cxn>
              <a:cxn ang="0">
                <a:pos x="1016" y="2142"/>
              </a:cxn>
              <a:cxn ang="0">
                <a:pos x="1082" y="2076"/>
              </a:cxn>
              <a:cxn ang="0">
                <a:pos x="1432" y="2040"/>
              </a:cxn>
              <a:cxn ang="0">
                <a:pos x="1740" y="1830"/>
              </a:cxn>
              <a:cxn ang="0">
                <a:pos x="1722" y="1686"/>
              </a:cxn>
              <a:cxn ang="0">
                <a:pos x="1646" y="1654"/>
              </a:cxn>
              <a:cxn ang="0">
                <a:pos x="1500" y="1650"/>
              </a:cxn>
              <a:cxn ang="0">
                <a:pos x="1430" y="1584"/>
              </a:cxn>
              <a:cxn ang="0">
                <a:pos x="1400" y="1464"/>
              </a:cxn>
              <a:cxn ang="0">
                <a:pos x="1426" y="1278"/>
              </a:cxn>
              <a:cxn ang="0">
                <a:pos x="1476" y="1174"/>
              </a:cxn>
              <a:cxn ang="0">
                <a:pos x="1540" y="1156"/>
              </a:cxn>
              <a:cxn ang="0">
                <a:pos x="1698" y="1236"/>
              </a:cxn>
              <a:cxn ang="0">
                <a:pos x="1776" y="1252"/>
              </a:cxn>
              <a:cxn ang="0">
                <a:pos x="1854" y="1176"/>
              </a:cxn>
              <a:cxn ang="0">
                <a:pos x="1906" y="990"/>
              </a:cxn>
            </a:cxnLst>
            <a:rect l="0" t="0" r="r" b="b"/>
            <a:pathLst>
              <a:path w="1912" h="260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anchor="ctr" anchorCtr="1">
            <a:norm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100" b="1"/>
          </a:p>
        </p:txBody>
      </p:sp>
      <p:sp>
        <p:nvSpPr>
          <p:cNvPr id="16" name="Freeform 23" descr="Icon of question mark"/>
          <p:cNvSpPr>
            <a:spLocks noEditPoints="1"/>
          </p:cNvSpPr>
          <p:nvPr/>
        </p:nvSpPr>
        <p:spPr bwMode="auto">
          <a:xfrm>
            <a:off x="11174505" y="1617054"/>
            <a:ext cx="533627" cy="720172"/>
          </a:xfrm>
          <a:custGeom>
            <a:avLst/>
            <a:gdLst/>
            <a:ahLst/>
            <a:cxnLst>
              <a:cxn ang="0">
                <a:pos x="357" y="1068"/>
              </a:cxn>
              <a:cxn ang="0">
                <a:pos x="364" y="975"/>
              </a:cxn>
              <a:cxn ang="0">
                <a:pos x="380" y="900"/>
              </a:cxn>
              <a:cxn ang="0">
                <a:pos x="430" y="808"/>
              </a:cxn>
              <a:cxn ang="0">
                <a:pos x="483" y="748"/>
              </a:cxn>
              <a:cxn ang="0">
                <a:pos x="662" y="591"/>
              </a:cxn>
              <a:cxn ang="0">
                <a:pos x="700" y="556"/>
              </a:cxn>
              <a:cxn ang="0">
                <a:pos x="737" y="507"/>
              </a:cxn>
              <a:cxn ang="0">
                <a:pos x="750" y="461"/>
              </a:cxn>
              <a:cxn ang="0">
                <a:pos x="748" y="432"/>
              </a:cxn>
              <a:cxn ang="0">
                <a:pos x="735" y="397"/>
              </a:cxn>
              <a:cxn ang="0">
                <a:pos x="715" y="368"/>
              </a:cxn>
              <a:cxn ang="0">
                <a:pos x="695" y="355"/>
              </a:cxn>
              <a:cxn ang="0">
                <a:pos x="656" y="340"/>
              </a:cxn>
              <a:cxn ang="0">
                <a:pos x="609" y="335"/>
              </a:cxn>
              <a:cxn ang="0">
                <a:pos x="572" y="338"/>
              </a:cxn>
              <a:cxn ang="0">
                <a:pos x="523" y="355"/>
              </a:cxn>
              <a:cxn ang="0">
                <a:pos x="481" y="386"/>
              </a:cxn>
              <a:cxn ang="0">
                <a:pos x="459" y="417"/>
              </a:cxn>
              <a:cxn ang="0">
                <a:pos x="433" y="479"/>
              </a:cxn>
              <a:cxn ang="0">
                <a:pos x="417" y="563"/>
              </a:cxn>
              <a:cxn ang="0">
                <a:pos x="7" y="455"/>
              </a:cxn>
              <a:cxn ang="0">
                <a:pos x="33" y="351"/>
              </a:cxn>
              <a:cxn ang="0">
                <a:pos x="64" y="280"/>
              </a:cxn>
              <a:cxn ang="0">
                <a:pos x="102" y="216"/>
              </a:cxn>
              <a:cxn ang="0">
                <a:pos x="150" y="157"/>
              </a:cxn>
              <a:cxn ang="0">
                <a:pos x="187" y="123"/>
              </a:cxn>
              <a:cxn ang="0">
                <a:pos x="251" y="79"/>
              </a:cxn>
              <a:cxn ang="0">
                <a:pos x="325" y="44"/>
              </a:cxn>
              <a:cxn ang="0">
                <a:pos x="410" y="18"/>
              </a:cxn>
              <a:cxn ang="0">
                <a:pos x="507" y="4"/>
              </a:cxn>
              <a:cxn ang="0">
                <a:pos x="614" y="0"/>
              </a:cxn>
              <a:cxn ang="0">
                <a:pos x="726" y="5"/>
              </a:cxn>
              <a:cxn ang="0">
                <a:pos x="872" y="38"/>
              </a:cxn>
              <a:cxn ang="0">
                <a:pos x="993" y="97"/>
              </a:cxn>
              <a:cxn ang="0">
                <a:pos x="1040" y="132"/>
              </a:cxn>
              <a:cxn ang="0">
                <a:pos x="1097" y="188"/>
              </a:cxn>
              <a:cxn ang="0">
                <a:pos x="1141" y="252"/>
              </a:cxn>
              <a:cxn ang="0">
                <a:pos x="1170" y="322"/>
              </a:cxn>
              <a:cxn ang="0">
                <a:pos x="1187" y="397"/>
              </a:cxn>
              <a:cxn ang="0">
                <a:pos x="1190" y="450"/>
              </a:cxn>
              <a:cxn ang="0">
                <a:pos x="1183" y="518"/>
              </a:cxn>
              <a:cxn ang="0">
                <a:pos x="1161" y="585"/>
              </a:cxn>
              <a:cxn ang="0">
                <a:pos x="1139" y="627"/>
              </a:cxn>
              <a:cxn ang="0">
                <a:pos x="1086" y="697"/>
              </a:cxn>
              <a:cxn ang="0">
                <a:pos x="1004" y="775"/>
              </a:cxn>
              <a:cxn ang="0">
                <a:pos x="933" y="836"/>
              </a:cxn>
              <a:cxn ang="0">
                <a:pos x="828" y="929"/>
              </a:cxn>
              <a:cxn ang="0">
                <a:pos x="795" y="973"/>
              </a:cxn>
              <a:cxn ang="0">
                <a:pos x="783" y="1002"/>
              </a:cxn>
              <a:cxn ang="0">
                <a:pos x="768" y="1070"/>
              </a:cxn>
              <a:cxn ang="0">
                <a:pos x="344" y="1218"/>
              </a:cxn>
              <a:cxn ang="0">
                <a:pos x="344" y="1606"/>
              </a:cxn>
            </a:cxnLst>
            <a:rect l="0" t="0" r="r" b="b"/>
            <a:pathLst>
              <a:path w="1190" h="1606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189BA1-AD18-F8AB-16FA-970D47329205}"/>
              </a:ext>
            </a:extLst>
          </p:cNvPr>
          <p:cNvSpPr txBox="1"/>
          <p:nvPr/>
        </p:nvSpPr>
        <p:spPr>
          <a:xfrm>
            <a:off x="3162650" y="159391"/>
            <a:ext cx="4957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FINAL PROJECT PIPELINE</a:t>
            </a:r>
          </a:p>
        </p:txBody>
      </p:sp>
    </p:spTree>
    <p:extLst>
      <p:ext uri="{BB962C8B-B14F-4D97-AF65-F5344CB8AC3E}">
        <p14:creationId xmlns:p14="http://schemas.microsoft.com/office/powerpoint/2010/main" val="341286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55F31588-7825-1C0F-9AC7-9BD2B76EA3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C29A8AF-6BC9-3DC2-430D-7C9A3E1A199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90359" y="3195450"/>
            <a:ext cx="4957763" cy="2682875"/>
          </a:xfrm>
        </p:spPr>
        <p:txBody>
          <a:bodyPr/>
          <a:lstStyle/>
          <a:p>
            <a:endParaRPr lang="en-US"/>
          </a:p>
        </p:txBody>
      </p:sp>
      <p:sp>
        <p:nvSpPr>
          <p:cNvPr id="52" name="Title 51">
            <a:extLst>
              <a:ext uri="{FF2B5EF4-FFF2-40B4-BE49-F238E27FC236}">
                <a16:creationId xmlns:a16="http://schemas.microsoft.com/office/drawing/2014/main" id="{19B3100C-E1AF-6DF8-D88D-9181301B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187"/>
            <a:ext cx="10515600" cy="9598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FINAL PROJECT –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6697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5A97E9E0-E9A7-02FF-022E-18C6A84F506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2871" y="829215"/>
            <a:ext cx="1362615" cy="479468"/>
          </a:xfrm>
        </p:spPr>
        <p:txBody>
          <a:bodyPr anchor="b"/>
          <a:lstStyle/>
          <a:p>
            <a:r>
              <a:rPr lang="en-US" sz="1400" dirty="0"/>
              <a:t>Question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80030698-526F-BA04-1E75-568569CF682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210028" y="829215"/>
            <a:ext cx="1362615" cy="479468"/>
          </a:xfrm>
        </p:spPr>
        <p:txBody>
          <a:bodyPr anchor="b">
            <a:normAutofit fontScale="92500"/>
          </a:bodyPr>
          <a:lstStyle/>
          <a:p>
            <a:r>
              <a:rPr lang="en-US" sz="1400" dirty="0"/>
              <a:t>Data &amp; Preprocessing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2118DC8E-9F31-F200-89A3-6026D77D891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27063" y="829215"/>
            <a:ext cx="1362615" cy="500684"/>
          </a:xfrm>
        </p:spPr>
        <p:txBody>
          <a:bodyPr anchor="b"/>
          <a:lstStyle/>
          <a:p>
            <a:r>
              <a:rPr lang="en-US" sz="1400" dirty="0"/>
              <a:t>Machine Learning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4CA2BBB5-4EAB-6449-90B0-A9EAE2BC80E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63977" y="829215"/>
            <a:ext cx="1362615" cy="427499"/>
          </a:xfrm>
        </p:spPr>
        <p:txBody>
          <a:bodyPr anchor="b">
            <a:normAutofit fontScale="92500" lnSpcReduction="10000"/>
          </a:bodyPr>
          <a:lstStyle/>
          <a:p>
            <a:r>
              <a:rPr lang="en-US" sz="1400" dirty="0"/>
              <a:t>Charts, Graphs, Maps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0C63306C-FB7F-8499-A712-2376827F18C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590951" y="829215"/>
            <a:ext cx="1362615" cy="479468"/>
          </a:xfrm>
        </p:spPr>
        <p:txBody>
          <a:bodyPr anchor="b"/>
          <a:lstStyle/>
          <a:p>
            <a:r>
              <a:rPr lang="en-US" sz="1400" dirty="0"/>
              <a:t>JavaScript &amp; Html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3DA1089A-B21C-5CA8-6BA3-96F42E8F7C2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68000" y="753714"/>
            <a:ext cx="1411129" cy="479468"/>
          </a:xfrm>
        </p:spPr>
        <p:txBody>
          <a:bodyPr anchor="b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Findings/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Conclusion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67E4723B-B1C2-08C9-256C-88BC25D9C1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650" y="3232037"/>
            <a:ext cx="4957763" cy="2830304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Question: </a:t>
            </a:r>
          </a:p>
          <a:p>
            <a:pPr lvl="1"/>
            <a:r>
              <a:rPr lang="en-US" sz="1600" dirty="0"/>
              <a:t>Landed on:  H</a:t>
            </a:r>
            <a:r>
              <a:rPr lang="en-US" sz="1600" b="0" i="0" dirty="0">
                <a:effectLst/>
                <a:latin typeface="Slack-Lato"/>
              </a:rPr>
              <a:t>ow will over the counter hearing aids affect Costco?</a:t>
            </a:r>
            <a:endParaRPr lang="en-US" sz="1600" dirty="0"/>
          </a:p>
          <a:p>
            <a:r>
              <a:rPr lang="en-US" sz="2000" dirty="0">
                <a:solidFill>
                  <a:srgbClr val="D09E00"/>
                </a:solidFill>
              </a:rPr>
              <a:t>Data &amp; Preprocessing: </a:t>
            </a:r>
          </a:p>
          <a:p>
            <a:pPr lvl="1"/>
            <a:r>
              <a:rPr lang="en-US" sz="1600" dirty="0"/>
              <a:t>AWS RDS &amp; </a:t>
            </a:r>
            <a:r>
              <a:rPr lang="en-US" sz="1600" dirty="0" err="1"/>
              <a:t>postgress</a:t>
            </a:r>
            <a:r>
              <a:rPr lang="en-US" sz="1600" dirty="0"/>
              <a:t>/</a:t>
            </a:r>
            <a:r>
              <a:rPr lang="en-US" sz="1600" dirty="0" err="1"/>
              <a:t>pgAdmin</a:t>
            </a:r>
            <a:r>
              <a:rPr lang="en-US" sz="1600" dirty="0"/>
              <a:t>: data table storage &amp; combining tables for final data file</a:t>
            </a:r>
          </a:p>
          <a:p>
            <a:pPr lvl="1"/>
            <a:r>
              <a:rPr lang="en-US" sz="1600" dirty="0" err="1"/>
              <a:t>Jupyter</a:t>
            </a:r>
            <a:r>
              <a:rPr lang="en-US" sz="1600" dirty="0"/>
              <a:t> notebook: preprocessing data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Machine Learning: </a:t>
            </a:r>
          </a:p>
          <a:p>
            <a:pPr lvl="1"/>
            <a:r>
              <a:rPr lang="en-US" sz="1600" dirty="0" err="1"/>
              <a:t>Jupyter</a:t>
            </a:r>
            <a:r>
              <a:rPr lang="en-US" sz="1600" dirty="0"/>
              <a:t> notebook &amp; linear regression/structured &amp; unstructured</a:t>
            </a:r>
          </a:p>
          <a:p>
            <a:endParaRPr lang="en-US" dirty="0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D6567310-D3F5-7B0C-CCA3-E62EF073DF0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90359" y="3220617"/>
            <a:ext cx="4957763" cy="299580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Charts, Graphs, Maps:</a:t>
            </a:r>
            <a:endParaRPr lang="en-US" sz="2000" dirty="0"/>
          </a:p>
          <a:p>
            <a:pPr lvl="1"/>
            <a:r>
              <a:rPr lang="en-US" sz="1600" dirty="0"/>
              <a:t>Decide on visualizations </a:t>
            </a:r>
          </a:p>
          <a:p>
            <a:pPr lvl="1"/>
            <a:endParaRPr lang="en-US" sz="1600" dirty="0"/>
          </a:p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JavaScript &amp; Html: </a:t>
            </a:r>
          </a:p>
          <a:p>
            <a:pPr lvl="1"/>
            <a:r>
              <a:rPr lang="en-US" sz="1600" dirty="0"/>
              <a:t>Create JavaScript &amp; Html files</a:t>
            </a:r>
          </a:p>
          <a:p>
            <a:pPr marL="457200" lvl="1" indent="0">
              <a:buNone/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6E85D0"/>
                </a:solidFill>
              </a:rPr>
              <a:t>Findings/Conclusion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0" i="0" dirty="0">
                <a:effectLst/>
                <a:latin typeface="Slack-Lato"/>
              </a:rPr>
              <a:t>Did we address our question by finding opportunities for Costco to open new stores? </a:t>
            </a:r>
            <a:r>
              <a:rPr lang="en-US" sz="1200" b="0" i="0" dirty="0" err="1">
                <a:solidFill>
                  <a:srgbClr val="1D1C1D"/>
                </a:solidFill>
                <a:effectLst/>
                <a:latin typeface="Slack-Lato"/>
              </a:rPr>
              <a:t>s</a:t>
            </a:r>
            <a:r>
              <a:rPr lang="en-US" sz="1600" dirty="0" err="1"/>
              <a:t>Did</a:t>
            </a:r>
            <a:r>
              <a:rPr lang="en-US" sz="1600" dirty="0"/>
              <a:t> we find good locations to consider?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What could we do to better evaluate the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6244F0E-E7B6-4A04-8DC8-B38361AF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4" name="Freeform 18" descr="Icon of flow chart"/>
          <p:cNvSpPr>
            <a:spLocks/>
          </p:cNvSpPr>
          <p:nvPr/>
        </p:nvSpPr>
        <p:spPr bwMode="auto">
          <a:xfrm>
            <a:off x="4567861" y="1680433"/>
            <a:ext cx="941787" cy="597062"/>
          </a:xfrm>
          <a:custGeom>
            <a:avLst/>
            <a:gdLst/>
            <a:ahLst/>
            <a:cxnLst>
              <a:cxn ang="0">
                <a:pos x="2952" y="1466"/>
              </a:cxn>
              <a:cxn ang="0">
                <a:pos x="2952" y="1102"/>
              </a:cxn>
              <a:cxn ang="0">
                <a:pos x="1727" y="1102"/>
              </a:cxn>
              <a:cxn ang="0">
                <a:pos x="1727" y="822"/>
              </a:cxn>
              <a:cxn ang="0">
                <a:pos x="2270" y="822"/>
              </a:cxn>
              <a:cxn ang="0">
                <a:pos x="2270" y="0"/>
              </a:cxn>
              <a:cxn ang="0">
                <a:pos x="1073" y="0"/>
              </a:cxn>
              <a:cxn ang="0">
                <a:pos x="1073" y="822"/>
              </a:cxn>
              <a:cxn ang="0">
                <a:pos x="1615" y="822"/>
              </a:cxn>
              <a:cxn ang="0">
                <a:pos x="1615" y="1102"/>
              </a:cxn>
              <a:cxn ang="0">
                <a:pos x="392" y="1102"/>
              </a:cxn>
              <a:cxn ang="0">
                <a:pos x="392" y="1466"/>
              </a:cxn>
              <a:cxn ang="0">
                <a:pos x="0" y="1466"/>
              </a:cxn>
              <a:cxn ang="0">
                <a:pos x="0" y="2120"/>
              </a:cxn>
              <a:cxn ang="0">
                <a:pos x="951" y="2120"/>
              </a:cxn>
              <a:cxn ang="0">
                <a:pos x="951" y="1466"/>
              </a:cxn>
              <a:cxn ang="0">
                <a:pos x="504" y="1466"/>
              </a:cxn>
              <a:cxn ang="0">
                <a:pos x="504" y="1214"/>
              </a:cxn>
              <a:cxn ang="0">
                <a:pos x="1615" y="1214"/>
              </a:cxn>
              <a:cxn ang="0">
                <a:pos x="1615" y="1466"/>
              </a:cxn>
              <a:cxn ang="0">
                <a:pos x="1196" y="1466"/>
              </a:cxn>
              <a:cxn ang="0">
                <a:pos x="1196" y="2120"/>
              </a:cxn>
              <a:cxn ang="0">
                <a:pos x="2147" y="2120"/>
              </a:cxn>
              <a:cxn ang="0">
                <a:pos x="2147" y="1466"/>
              </a:cxn>
              <a:cxn ang="0">
                <a:pos x="1727" y="1466"/>
              </a:cxn>
              <a:cxn ang="0">
                <a:pos x="1727" y="1214"/>
              </a:cxn>
              <a:cxn ang="0">
                <a:pos x="2840" y="1214"/>
              </a:cxn>
              <a:cxn ang="0">
                <a:pos x="2840" y="1466"/>
              </a:cxn>
              <a:cxn ang="0">
                <a:pos x="2393" y="1466"/>
              </a:cxn>
              <a:cxn ang="0">
                <a:pos x="2393" y="2120"/>
              </a:cxn>
              <a:cxn ang="0">
                <a:pos x="3344" y="2120"/>
              </a:cxn>
              <a:cxn ang="0">
                <a:pos x="3344" y="1466"/>
              </a:cxn>
              <a:cxn ang="0">
                <a:pos x="2952" y="1466"/>
              </a:cxn>
            </a:cxnLst>
            <a:rect l="0" t="0" r="r" b="b"/>
            <a:pathLst>
              <a:path w="3344" h="212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anchor="ctr" anchorCtr="1">
            <a:norm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400" b="1" dirty="0"/>
          </a:p>
        </p:txBody>
      </p:sp>
      <p:sp>
        <p:nvSpPr>
          <p:cNvPr id="5" name="Freeform 71" descr="Icon of gears"/>
          <p:cNvSpPr>
            <a:spLocks noEditPoints="1"/>
          </p:cNvSpPr>
          <p:nvPr/>
        </p:nvSpPr>
        <p:spPr bwMode="auto">
          <a:xfrm>
            <a:off x="2505081" y="1595928"/>
            <a:ext cx="828170" cy="813111"/>
          </a:xfrm>
          <a:custGeom>
            <a:avLst/>
            <a:gdLst/>
            <a:ahLst/>
            <a:cxnLst>
              <a:cxn ang="0">
                <a:pos x="2762" y="601"/>
              </a:cxn>
              <a:cxn ang="0">
                <a:pos x="2283" y="0"/>
              </a:cxn>
              <a:cxn ang="0">
                <a:pos x="1262" y="325"/>
              </a:cxn>
              <a:cxn ang="0">
                <a:pos x="1219" y="1087"/>
              </a:cxn>
              <a:cxn ang="0">
                <a:pos x="1440" y="1801"/>
              </a:cxn>
              <a:cxn ang="0">
                <a:pos x="1919" y="2402"/>
              </a:cxn>
              <a:cxn ang="0">
                <a:pos x="2940" y="2077"/>
              </a:cxn>
              <a:cxn ang="0">
                <a:pos x="2983" y="1315"/>
              </a:cxn>
              <a:cxn ang="0">
                <a:pos x="2058" y="1619"/>
              </a:cxn>
              <a:cxn ang="0">
                <a:pos x="1957" y="1595"/>
              </a:cxn>
              <a:cxn ang="0">
                <a:pos x="1866" y="1549"/>
              </a:cxn>
              <a:cxn ang="0">
                <a:pos x="1790" y="1483"/>
              </a:cxn>
              <a:cxn ang="0">
                <a:pos x="1732" y="1401"/>
              </a:cxn>
              <a:cxn ang="0">
                <a:pos x="1694" y="1306"/>
              </a:cxn>
              <a:cxn ang="0">
                <a:pos x="1681" y="1201"/>
              </a:cxn>
              <a:cxn ang="0">
                <a:pos x="1690" y="1117"/>
              </a:cxn>
              <a:cxn ang="0">
                <a:pos x="1723" y="1019"/>
              </a:cxn>
              <a:cxn ang="0">
                <a:pos x="1777" y="935"/>
              </a:cxn>
              <a:cxn ang="0">
                <a:pos x="1850" y="865"/>
              </a:cxn>
              <a:cxn ang="0">
                <a:pos x="1937" y="814"/>
              </a:cxn>
              <a:cxn ang="0">
                <a:pos x="2037" y="786"/>
              </a:cxn>
              <a:cxn ang="0">
                <a:pos x="2122" y="782"/>
              </a:cxn>
              <a:cxn ang="0">
                <a:pos x="2225" y="801"/>
              </a:cxn>
              <a:cxn ang="0">
                <a:pos x="2318" y="842"/>
              </a:cxn>
              <a:cxn ang="0">
                <a:pos x="2397" y="905"/>
              </a:cxn>
              <a:cxn ang="0">
                <a:pos x="2460" y="984"/>
              </a:cxn>
              <a:cxn ang="0">
                <a:pos x="2501" y="1077"/>
              </a:cxn>
              <a:cxn ang="0">
                <a:pos x="2520" y="1179"/>
              </a:cxn>
              <a:cxn ang="0">
                <a:pos x="2516" y="1265"/>
              </a:cxn>
              <a:cxn ang="0">
                <a:pos x="2488" y="1365"/>
              </a:cxn>
              <a:cxn ang="0">
                <a:pos x="2437" y="1452"/>
              </a:cxn>
              <a:cxn ang="0">
                <a:pos x="2367" y="1525"/>
              </a:cxn>
              <a:cxn ang="0">
                <a:pos x="2283" y="1579"/>
              </a:cxn>
              <a:cxn ang="0">
                <a:pos x="2185" y="1612"/>
              </a:cxn>
              <a:cxn ang="0">
                <a:pos x="2101" y="1621"/>
              </a:cxn>
              <a:cxn ang="0">
                <a:pos x="1250" y="1981"/>
              </a:cxn>
              <a:cxn ang="0">
                <a:pos x="630" y="1776"/>
              </a:cxn>
              <a:cxn ang="0">
                <a:pos x="337" y="2137"/>
              </a:cxn>
              <a:cxn ang="0">
                <a:pos x="189" y="2567"/>
              </a:cxn>
              <a:cxn ang="0">
                <a:pos x="210" y="3034"/>
              </a:cxn>
              <a:cxn ang="0">
                <a:pos x="830" y="3240"/>
              </a:cxn>
              <a:cxn ang="0">
                <a:pos x="1123" y="2880"/>
              </a:cxn>
              <a:cxn ang="0">
                <a:pos x="1270" y="2450"/>
              </a:cxn>
              <a:cxn ang="0">
                <a:pos x="684" y="2676"/>
              </a:cxn>
              <a:cxn ang="0">
                <a:pos x="609" y="2640"/>
              </a:cxn>
              <a:cxn ang="0">
                <a:pos x="561" y="2575"/>
              </a:cxn>
              <a:cxn ang="0">
                <a:pos x="548" y="2508"/>
              </a:cxn>
              <a:cxn ang="0">
                <a:pos x="568" y="2427"/>
              </a:cxn>
              <a:cxn ang="0">
                <a:pos x="623" y="2366"/>
              </a:cxn>
              <a:cxn ang="0">
                <a:pos x="701" y="2338"/>
              </a:cxn>
              <a:cxn ang="0">
                <a:pos x="769" y="2345"/>
              </a:cxn>
              <a:cxn ang="0">
                <a:pos x="839" y="2388"/>
              </a:cxn>
              <a:cxn ang="0">
                <a:pos x="882" y="2458"/>
              </a:cxn>
              <a:cxn ang="0">
                <a:pos x="888" y="2526"/>
              </a:cxn>
              <a:cxn ang="0">
                <a:pos x="861" y="2604"/>
              </a:cxn>
              <a:cxn ang="0">
                <a:pos x="800" y="2658"/>
              </a:cxn>
              <a:cxn ang="0">
                <a:pos x="718" y="2679"/>
              </a:cxn>
            </a:cxnLst>
            <a:rect l="0" t="0" r="r" b="b"/>
            <a:pathLst>
              <a:path w="3300" h="324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anchor="ctr" anchorCtr="1">
            <a:norm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400" b="1"/>
          </a:p>
        </p:txBody>
      </p:sp>
      <p:grpSp>
        <p:nvGrpSpPr>
          <p:cNvPr id="17" name="Group 365" descr="Icon of lightbulb"/>
          <p:cNvGrpSpPr>
            <a:grpSpLocks noChangeAspect="1"/>
          </p:cNvGrpSpPr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  <a:solidFill>
            <a:srgbClr val="FFFFFF"/>
          </a:solidFill>
        </p:grpSpPr>
        <p:sp>
          <p:nvSpPr>
            <p:cNvPr id="13" name="Freeform 4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4699000"/>
              <a:ext cx="1101725" cy="1063625"/>
            </a:xfrm>
            <a:custGeom>
              <a:avLst/>
              <a:gdLst/>
              <a:ahLst/>
              <a:cxnLst>
                <a:cxn ang="0">
                  <a:pos x="676" y="298"/>
                </a:cxn>
                <a:cxn ang="0">
                  <a:pos x="688" y="276"/>
                </a:cxn>
                <a:cxn ang="0">
                  <a:pos x="694" y="246"/>
                </a:cxn>
                <a:cxn ang="0">
                  <a:pos x="688" y="216"/>
                </a:cxn>
                <a:cxn ang="0">
                  <a:pos x="676" y="192"/>
                </a:cxn>
                <a:cxn ang="0">
                  <a:pos x="684" y="180"/>
                </a:cxn>
                <a:cxn ang="0">
                  <a:pos x="692" y="152"/>
                </a:cxn>
                <a:cxn ang="0">
                  <a:pos x="692" y="122"/>
                </a:cxn>
                <a:cxn ang="0">
                  <a:pos x="684" y="94"/>
                </a:cxn>
                <a:cxn ang="0">
                  <a:pos x="676" y="84"/>
                </a:cxn>
                <a:cxn ang="0">
                  <a:pos x="688" y="64"/>
                </a:cxn>
                <a:cxn ang="0">
                  <a:pos x="692" y="42"/>
                </a:cxn>
                <a:cxn ang="0">
                  <a:pos x="688" y="18"/>
                </a:cxn>
                <a:cxn ang="0">
                  <a:pos x="676" y="0"/>
                </a:cxn>
                <a:cxn ang="0">
                  <a:pos x="16" y="0"/>
                </a:cxn>
                <a:cxn ang="0">
                  <a:pos x="6" y="16"/>
                </a:cxn>
                <a:cxn ang="0">
                  <a:pos x="4" y="34"/>
                </a:cxn>
                <a:cxn ang="0">
                  <a:pos x="6" y="50"/>
                </a:cxn>
                <a:cxn ang="0">
                  <a:pos x="16" y="66"/>
                </a:cxn>
                <a:cxn ang="0">
                  <a:pos x="10" y="78"/>
                </a:cxn>
                <a:cxn ang="0">
                  <a:pos x="2" y="102"/>
                </a:cxn>
                <a:cxn ang="0">
                  <a:pos x="2" y="128"/>
                </a:cxn>
                <a:cxn ang="0">
                  <a:pos x="10" y="150"/>
                </a:cxn>
                <a:cxn ang="0">
                  <a:pos x="16" y="160"/>
                </a:cxn>
                <a:cxn ang="0">
                  <a:pos x="6" y="186"/>
                </a:cxn>
                <a:cxn ang="0">
                  <a:pos x="2" y="216"/>
                </a:cxn>
                <a:cxn ang="0">
                  <a:pos x="6" y="244"/>
                </a:cxn>
                <a:cxn ang="0">
                  <a:pos x="16" y="268"/>
                </a:cxn>
                <a:cxn ang="0">
                  <a:pos x="8" y="278"/>
                </a:cxn>
                <a:cxn ang="0">
                  <a:pos x="0" y="304"/>
                </a:cxn>
                <a:cxn ang="0">
                  <a:pos x="2" y="332"/>
                </a:cxn>
                <a:cxn ang="0">
                  <a:pos x="8" y="356"/>
                </a:cxn>
                <a:cxn ang="0">
                  <a:pos x="16" y="368"/>
                </a:cxn>
                <a:cxn ang="0">
                  <a:pos x="4" y="390"/>
                </a:cxn>
                <a:cxn ang="0">
                  <a:pos x="2" y="414"/>
                </a:cxn>
                <a:cxn ang="0">
                  <a:pos x="4" y="436"/>
                </a:cxn>
                <a:cxn ang="0">
                  <a:pos x="16" y="454"/>
                </a:cxn>
                <a:cxn ang="0">
                  <a:pos x="134" y="620"/>
                </a:cxn>
                <a:cxn ang="0">
                  <a:pos x="184" y="628"/>
                </a:cxn>
                <a:cxn ang="0">
                  <a:pos x="198" y="638"/>
                </a:cxn>
                <a:cxn ang="0">
                  <a:pos x="234" y="654"/>
                </a:cxn>
                <a:cxn ang="0">
                  <a:pos x="274" y="664"/>
                </a:cxn>
                <a:cxn ang="0">
                  <a:pos x="318" y="670"/>
                </a:cxn>
                <a:cxn ang="0">
                  <a:pos x="362" y="670"/>
                </a:cxn>
                <a:cxn ang="0">
                  <a:pos x="406" y="664"/>
                </a:cxn>
                <a:cxn ang="0">
                  <a:pos x="444" y="654"/>
                </a:cxn>
                <a:cxn ang="0">
                  <a:pos x="478" y="638"/>
                </a:cxn>
                <a:cxn ang="0">
                  <a:pos x="492" y="620"/>
                </a:cxn>
                <a:cxn ang="0">
                  <a:pos x="650" y="454"/>
                </a:cxn>
                <a:cxn ang="0">
                  <a:pos x="676" y="454"/>
                </a:cxn>
                <a:cxn ang="0">
                  <a:pos x="686" y="444"/>
                </a:cxn>
                <a:cxn ang="0">
                  <a:pos x="690" y="428"/>
                </a:cxn>
                <a:cxn ang="0">
                  <a:pos x="686" y="412"/>
                </a:cxn>
                <a:cxn ang="0">
                  <a:pos x="676" y="398"/>
                </a:cxn>
                <a:cxn ang="0">
                  <a:pos x="684" y="386"/>
                </a:cxn>
                <a:cxn ang="0">
                  <a:pos x="694" y="360"/>
                </a:cxn>
                <a:cxn ang="0">
                  <a:pos x="694" y="332"/>
                </a:cxn>
                <a:cxn ang="0">
                  <a:pos x="684" y="308"/>
                </a:cxn>
                <a:cxn ang="0">
                  <a:pos x="676" y="298"/>
                </a:cxn>
              </a:cxnLst>
              <a:rect l="0" t="0" r="r" b="b"/>
              <a:pathLst>
                <a:path w="694" h="67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800" b="1" dirty="0"/>
            </a:p>
          </p:txBody>
        </p:sp>
        <p:sp>
          <p:nvSpPr>
            <p:cNvPr id="14" name="Freeform 4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2225" y="1727200"/>
              <a:ext cx="2289175" cy="2886075"/>
            </a:xfrm>
            <a:custGeom>
              <a:avLst/>
              <a:gdLst/>
              <a:ahLst/>
              <a:cxnLst>
                <a:cxn ang="0">
                  <a:pos x="354" y="1670"/>
                </a:cxn>
                <a:cxn ang="0">
                  <a:pos x="286" y="1428"/>
                </a:cxn>
                <a:cxn ang="0">
                  <a:pos x="180" y="1218"/>
                </a:cxn>
                <a:cxn ang="0">
                  <a:pos x="80" y="1062"/>
                </a:cxn>
                <a:cxn ang="0">
                  <a:pos x="22" y="904"/>
                </a:cxn>
                <a:cxn ang="0">
                  <a:pos x="0" y="732"/>
                </a:cxn>
                <a:cxn ang="0">
                  <a:pos x="0" y="710"/>
                </a:cxn>
                <a:cxn ang="0">
                  <a:pos x="26" y="546"/>
                </a:cxn>
                <a:cxn ang="0">
                  <a:pos x="94" y="370"/>
                </a:cxn>
                <a:cxn ang="0">
                  <a:pos x="194" y="226"/>
                </a:cxn>
                <a:cxn ang="0">
                  <a:pos x="320" y="118"/>
                </a:cxn>
                <a:cxn ang="0">
                  <a:pos x="466" y="44"/>
                </a:cxn>
                <a:cxn ang="0">
                  <a:pos x="622" y="6"/>
                </a:cxn>
                <a:cxn ang="0">
                  <a:pos x="718" y="0"/>
                </a:cxn>
                <a:cxn ang="0">
                  <a:pos x="876" y="16"/>
                </a:cxn>
                <a:cxn ang="0">
                  <a:pos x="1030" y="68"/>
                </a:cxn>
                <a:cxn ang="0">
                  <a:pos x="1168" y="156"/>
                </a:cxn>
                <a:cxn ang="0">
                  <a:pos x="1286" y="278"/>
                </a:cxn>
                <a:cxn ang="0">
                  <a:pos x="1376" y="434"/>
                </a:cxn>
                <a:cxn ang="0">
                  <a:pos x="1432" y="624"/>
                </a:cxn>
                <a:cxn ang="0">
                  <a:pos x="1442" y="714"/>
                </a:cxn>
                <a:cxn ang="0">
                  <a:pos x="1424" y="900"/>
                </a:cxn>
                <a:cxn ang="0">
                  <a:pos x="1354" y="1082"/>
                </a:cxn>
                <a:cxn ang="0">
                  <a:pos x="1298" y="1154"/>
                </a:cxn>
                <a:cxn ang="0">
                  <a:pos x="1174" y="1348"/>
                </a:cxn>
                <a:cxn ang="0">
                  <a:pos x="1090" y="1570"/>
                </a:cxn>
                <a:cxn ang="0">
                  <a:pos x="1066" y="1758"/>
                </a:cxn>
                <a:cxn ang="0">
                  <a:pos x="368" y="1818"/>
                </a:cxn>
                <a:cxn ang="0">
                  <a:pos x="994" y="1634"/>
                </a:cxn>
                <a:cxn ang="0">
                  <a:pos x="1064" y="1394"/>
                </a:cxn>
                <a:cxn ang="0">
                  <a:pos x="1180" y="1182"/>
                </a:cxn>
                <a:cxn ang="0">
                  <a:pos x="1286" y="1038"/>
                </a:cxn>
                <a:cxn ang="0">
                  <a:pos x="1346" y="882"/>
                </a:cxn>
                <a:cxn ang="0">
                  <a:pos x="1362" y="716"/>
                </a:cxn>
                <a:cxn ang="0">
                  <a:pos x="1336" y="564"/>
                </a:cxn>
                <a:cxn ang="0">
                  <a:pos x="1274" y="406"/>
                </a:cxn>
                <a:cxn ang="0">
                  <a:pos x="1182" y="280"/>
                </a:cxn>
                <a:cxn ang="0">
                  <a:pos x="1070" y="184"/>
                </a:cxn>
                <a:cxn ang="0">
                  <a:pos x="942" y="120"/>
                </a:cxn>
                <a:cxn ang="0">
                  <a:pos x="804" y="86"/>
                </a:cxn>
                <a:cxn ang="0">
                  <a:pos x="690" y="82"/>
                </a:cxn>
                <a:cxn ang="0">
                  <a:pos x="548" y="104"/>
                </a:cxn>
                <a:cxn ang="0">
                  <a:pos x="414" y="156"/>
                </a:cxn>
                <a:cxn ang="0">
                  <a:pos x="296" y="238"/>
                </a:cxn>
                <a:cxn ang="0">
                  <a:pos x="198" y="352"/>
                </a:cxn>
                <a:cxn ang="0">
                  <a:pos x="126" y="498"/>
                </a:cxn>
                <a:cxn ang="0">
                  <a:pos x="86" y="676"/>
                </a:cxn>
                <a:cxn ang="0">
                  <a:pos x="82" y="732"/>
                </a:cxn>
                <a:cxn ang="0">
                  <a:pos x="92" y="846"/>
                </a:cxn>
                <a:cxn ang="0">
                  <a:pos x="152" y="1026"/>
                </a:cxn>
                <a:cxn ang="0">
                  <a:pos x="292" y="1252"/>
                </a:cxn>
                <a:cxn ang="0">
                  <a:pos x="390" y="1474"/>
                </a:cxn>
                <a:cxn ang="0">
                  <a:pos x="444" y="1736"/>
                </a:cxn>
              </a:cxnLst>
              <a:rect l="0" t="0" r="r" b="b"/>
              <a:pathLst>
                <a:path w="1442" h="1818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</p:grpSp>
      <p:grpSp>
        <p:nvGrpSpPr>
          <p:cNvPr id="12" name="Group 54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  <a:solidFill>
            <a:srgbClr val="FFFFFF"/>
          </a:solidFill>
        </p:grpSpPr>
        <p:sp>
          <p:nvSpPr>
            <p:cNvPr id="7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663" y="942975"/>
              <a:ext cx="381000" cy="227013"/>
            </a:xfrm>
            <a:custGeom>
              <a:avLst/>
              <a:gdLst/>
              <a:ahLst/>
              <a:cxnLst>
                <a:cxn ang="0">
                  <a:pos x="721" y="429"/>
                </a:cxn>
                <a:cxn ang="0">
                  <a:pos x="721" y="429"/>
                </a:cxn>
                <a:cxn ang="0">
                  <a:pos x="0" y="429"/>
                </a:cxn>
                <a:cxn ang="0">
                  <a:pos x="0" y="429"/>
                </a:cxn>
                <a:cxn ang="0">
                  <a:pos x="0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23" y="405"/>
                </a:cxn>
                <a:cxn ang="0">
                  <a:pos x="721" y="405"/>
                </a:cxn>
                <a:cxn ang="0">
                  <a:pos x="721" y="429"/>
                </a:cxn>
              </a:cxnLst>
              <a:rect l="0" t="0" r="r" b="b"/>
              <a:pathLst>
                <a:path w="721" h="429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8" name="Rectangle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1055688"/>
              <a:ext cx="69850" cy="10318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700" b="1"/>
            </a:p>
          </p:txBody>
        </p:sp>
        <p:sp>
          <p:nvSpPr>
            <p:cNvPr id="9" name="Rectangle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987425"/>
              <a:ext cx="69850" cy="1714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10" name="Rectangle 2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800" y="923925"/>
              <a:ext cx="69850" cy="2349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11" name="Rectangle 2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700" y="846138"/>
              <a:ext cx="69850" cy="31273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</p:grpSp>
      <p:sp>
        <p:nvSpPr>
          <p:cNvPr id="15" name="Freeform 5" descr="Icon of puzzle piece"/>
          <p:cNvSpPr>
            <a:spLocks/>
          </p:cNvSpPr>
          <p:nvPr/>
        </p:nvSpPr>
        <p:spPr bwMode="auto">
          <a:xfrm rot="2700000">
            <a:off x="8988648" y="1587335"/>
            <a:ext cx="618906" cy="838665"/>
          </a:xfrm>
          <a:custGeom>
            <a:avLst/>
            <a:gdLst/>
            <a:ahLst/>
            <a:cxnLst>
              <a:cxn ang="0">
                <a:pos x="1886" y="656"/>
              </a:cxn>
              <a:cxn ang="0">
                <a:pos x="1838" y="614"/>
              </a:cxn>
              <a:cxn ang="0">
                <a:pos x="1560" y="638"/>
              </a:cxn>
              <a:cxn ang="0">
                <a:pos x="1300" y="610"/>
              </a:cxn>
              <a:cxn ang="0">
                <a:pos x="1176" y="546"/>
              </a:cxn>
              <a:cxn ang="0">
                <a:pos x="1106" y="476"/>
              </a:cxn>
              <a:cxn ang="0">
                <a:pos x="1118" y="376"/>
              </a:cxn>
              <a:cxn ang="0">
                <a:pos x="1122" y="190"/>
              </a:cxn>
              <a:cxn ang="0">
                <a:pos x="1024" y="38"/>
              </a:cxn>
              <a:cxn ang="0">
                <a:pos x="912" y="0"/>
              </a:cxn>
              <a:cxn ang="0">
                <a:pos x="786" y="42"/>
              </a:cxn>
              <a:cxn ang="0">
                <a:pos x="724" y="168"/>
              </a:cxn>
              <a:cxn ang="0">
                <a:pos x="734" y="296"/>
              </a:cxn>
              <a:cxn ang="0">
                <a:pos x="756" y="446"/>
              </a:cxn>
              <a:cxn ang="0">
                <a:pos x="668" y="518"/>
              </a:cxn>
              <a:cxn ang="0">
                <a:pos x="574" y="536"/>
              </a:cxn>
              <a:cxn ang="0">
                <a:pos x="320" y="472"/>
              </a:cxn>
              <a:cxn ang="0">
                <a:pos x="84" y="422"/>
              </a:cxn>
              <a:cxn ang="0">
                <a:pos x="68" y="748"/>
              </a:cxn>
              <a:cxn ang="0">
                <a:pos x="114" y="932"/>
              </a:cxn>
              <a:cxn ang="0">
                <a:pos x="178" y="974"/>
              </a:cxn>
              <a:cxn ang="0">
                <a:pos x="274" y="938"/>
              </a:cxn>
              <a:cxn ang="0">
                <a:pos x="350" y="952"/>
              </a:cxn>
              <a:cxn ang="0">
                <a:pos x="412" y="1024"/>
              </a:cxn>
              <a:cxn ang="0">
                <a:pos x="424" y="1194"/>
              </a:cxn>
              <a:cxn ang="0">
                <a:pos x="386" y="1426"/>
              </a:cxn>
              <a:cxn ang="0">
                <a:pos x="322" y="1496"/>
              </a:cxn>
              <a:cxn ang="0">
                <a:pos x="206" y="1484"/>
              </a:cxn>
              <a:cxn ang="0">
                <a:pos x="72" y="1424"/>
              </a:cxn>
              <a:cxn ang="0">
                <a:pos x="14" y="1456"/>
              </a:cxn>
              <a:cxn ang="0">
                <a:pos x="0" y="1536"/>
              </a:cxn>
              <a:cxn ang="0">
                <a:pos x="60" y="1874"/>
              </a:cxn>
              <a:cxn ang="0">
                <a:pos x="162" y="2044"/>
              </a:cxn>
              <a:cxn ang="0">
                <a:pos x="530" y="2052"/>
              </a:cxn>
              <a:cxn ang="0">
                <a:pos x="690" y="2092"/>
              </a:cxn>
              <a:cxn ang="0">
                <a:pos x="700" y="2140"/>
              </a:cxn>
              <a:cxn ang="0">
                <a:pos x="658" y="2322"/>
              </a:cxn>
              <a:cxn ang="0">
                <a:pos x="644" y="2470"/>
              </a:cxn>
              <a:cxn ang="0">
                <a:pos x="730" y="2576"/>
              </a:cxn>
              <a:cxn ang="0">
                <a:pos x="900" y="2598"/>
              </a:cxn>
              <a:cxn ang="0">
                <a:pos x="1044" y="2520"/>
              </a:cxn>
              <a:cxn ang="0">
                <a:pos x="1070" y="2370"/>
              </a:cxn>
              <a:cxn ang="0">
                <a:pos x="1030" y="2206"/>
              </a:cxn>
              <a:cxn ang="0">
                <a:pos x="1016" y="2142"/>
              </a:cxn>
              <a:cxn ang="0">
                <a:pos x="1082" y="2076"/>
              </a:cxn>
              <a:cxn ang="0">
                <a:pos x="1432" y="2040"/>
              </a:cxn>
              <a:cxn ang="0">
                <a:pos x="1740" y="1830"/>
              </a:cxn>
              <a:cxn ang="0">
                <a:pos x="1722" y="1686"/>
              </a:cxn>
              <a:cxn ang="0">
                <a:pos x="1646" y="1654"/>
              </a:cxn>
              <a:cxn ang="0">
                <a:pos x="1500" y="1650"/>
              </a:cxn>
              <a:cxn ang="0">
                <a:pos x="1430" y="1584"/>
              </a:cxn>
              <a:cxn ang="0">
                <a:pos x="1400" y="1464"/>
              </a:cxn>
              <a:cxn ang="0">
                <a:pos x="1426" y="1278"/>
              </a:cxn>
              <a:cxn ang="0">
                <a:pos x="1476" y="1174"/>
              </a:cxn>
              <a:cxn ang="0">
                <a:pos x="1540" y="1156"/>
              </a:cxn>
              <a:cxn ang="0">
                <a:pos x="1698" y="1236"/>
              </a:cxn>
              <a:cxn ang="0">
                <a:pos x="1776" y="1252"/>
              </a:cxn>
              <a:cxn ang="0">
                <a:pos x="1854" y="1176"/>
              </a:cxn>
              <a:cxn ang="0">
                <a:pos x="1906" y="990"/>
              </a:cxn>
            </a:cxnLst>
            <a:rect l="0" t="0" r="r" b="b"/>
            <a:pathLst>
              <a:path w="1912" h="260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anchor="ctr" anchorCtr="1">
            <a:norm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100" b="1"/>
          </a:p>
        </p:txBody>
      </p:sp>
      <p:sp>
        <p:nvSpPr>
          <p:cNvPr id="16" name="Freeform 23" descr="Icon of question mark"/>
          <p:cNvSpPr>
            <a:spLocks noEditPoints="1"/>
          </p:cNvSpPr>
          <p:nvPr/>
        </p:nvSpPr>
        <p:spPr bwMode="auto">
          <a:xfrm>
            <a:off x="11174505" y="1617054"/>
            <a:ext cx="533627" cy="720172"/>
          </a:xfrm>
          <a:custGeom>
            <a:avLst/>
            <a:gdLst/>
            <a:ahLst/>
            <a:cxnLst>
              <a:cxn ang="0">
                <a:pos x="357" y="1068"/>
              </a:cxn>
              <a:cxn ang="0">
                <a:pos x="364" y="975"/>
              </a:cxn>
              <a:cxn ang="0">
                <a:pos x="380" y="900"/>
              </a:cxn>
              <a:cxn ang="0">
                <a:pos x="430" y="808"/>
              </a:cxn>
              <a:cxn ang="0">
                <a:pos x="483" y="748"/>
              </a:cxn>
              <a:cxn ang="0">
                <a:pos x="662" y="591"/>
              </a:cxn>
              <a:cxn ang="0">
                <a:pos x="700" y="556"/>
              </a:cxn>
              <a:cxn ang="0">
                <a:pos x="737" y="507"/>
              </a:cxn>
              <a:cxn ang="0">
                <a:pos x="750" y="461"/>
              </a:cxn>
              <a:cxn ang="0">
                <a:pos x="748" y="432"/>
              </a:cxn>
              <a:cxn ang="0">
                <a:pos x="735" y="397"/>
              </a:cxn>
              <a:cxn ang="0">
                <a:pos x="715" y="368"/>
              </a:cxn>
              <a:cxn ang="0">
                <a:pos x="695" y="355"/>
              </a:cxn>
              <a:cxn ang="0">
                <a:pos x="656" y="340"/>
              </a:cxn>
              <a:cxn ang="0">
                <a:pos x="609" y="335"/>
              </a:cxn>
              <a:cxn ang="0">
                <a:pos x="572" y="338"/>
              </a:cxn>
              <a:cxn ang="0">
                <a:pos x="523" y="355"/>
              </a:cxn>
              <a:cxn ang="0">
                <a:pos x="481" y="386"/>
              </a:cxn>
              <a:cxn ang="0">
                <a:pos x="459" y="417"/>
              </a:cxn>
              <a:cxn ang="0">
                <a:pos x="433" y="479"/>
              </a:cxn>
              <a:cxn ang="0">
                <a:pos x="417" y="563"/>
              </a:cxn>
              <a:cxn ang="0">
                <a:pos x="7" y="455"/>
              </a:cxn>
              <a:cxn ang="0">
                <a:pos x="33" y="351"/>
              </a:cxn>
              <a:cxn ang="0">
                <a:pos x="64" y="280"/>
              </a:cxn>
              <a:cxn ang="0">
                <a:pos x="102" y="216"/>
              </a:cxn>
              <a:cxn ang="0">
                <a:pos x="150" y="157"/>
              </a:cxn>
              <a:cxn ang="0">
                <a:pos x="187" y="123"/>
              </a:cxn>
              <a:cxn ang="0">
                <a:pos x="251" y="79"/>
              </a:cxn>
              <a:cxn ang="0">
                <a:pos x="325" y="44"/>
              </a:cxn>
              <a:cxn ang="0">
                <a:pos x="410" y="18"/>
              </a:cxn>
              <a:cxn ang="0">
                <a:pos x="507" y="4"/>
              </a:cxn>
              <a:cxn ang="0">
                <a:pos x="614" y="0"/>
              </a:cxn>
              <a:cxn ang="0">
                <a:pos x="726" y="5"/>
              </a:cxn>
              <a:cxn ang="0">
                <a:pos x="872" y="38"/>
              </a:cxn>
              <a:cxn ang="0">
                <a:pos x="993" y="97"/>
              </a:cxn>
              <a:cxn ang="0">
                <a:pos x="1040" y="132"/>
              </a:cxn>
              <a:cxn ang="0">
                <a:pos x="1097" y="188"/>
              </a:cxn>
              <a:cxn ang="0">
                <a:pos x="1141" y="252"/>
              </a:cxn>
              <a:cxn ang="0">
                <a:pos x="1170" y="322"/>
              </a:cxn>
              <a:cxn ang="0">
                <a:pos x="1187" y="397"/>
              </a:cxn>
              <a:cxn ang="0">
                <a:pos x="1190" y="450"/>
              </a:cxn>
              <a:cxn ang="0">
                <a:pos x="1183" y="518"/>
              </a:cxn>
              <a:cxn ang="0">
                <a:pos x="1161" y="585"/>
              </a:cxn>
              <a:cxn ang="0">
                <a:pos x="1139" y="627"/>
              </a:cxn>
              <a:cxn ang="0">
                <a:pos x="1086" y="697"/>
              </a:cxn>
              <a:cxn ang="0">
                <a:pos x="1004" y="775"/>
              </a:cxn>
              <a:cxn ang="0">
                <a:pos x="933" y="836"/>
              </a:cxn>
              <a:cxn ang="0">
                <a:pos x="828" y="929"/>
              </a:cxn>
              <a:cxn ang="0">
                <a:pos x="795" y="973"/>
              </a:cxn>
              <a:cxn ang="0">
                <a:pos x="783" y="1002"/>
              </a:cxn>
              <a:cxn ang="0">
                <a:pos x="768" y="1070"/>
              </a:cxn>
              <a:cxn ang="0">
                <a:pos x="344" y="1218"/>
              </a:cxn>
              <a:cxn ang="0">
                <a:pos x="344" y="1606"/>
              </a:cxn>
            </a:cxnLst>
            <a:rect l="0" t="0" r="r" b="b"/>
            <a:pathLst>
              <a:path w="1190" h="1606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189BA1-AD18-F8AB-16FA-970D47329205}"/>
              </a:ext>
            </a:extLst>
          </p:cNvPr>
          <p:cNvSpPr txBox="1"/>
          <p:nvPr/>
        </p:nvSpPr>
        <p:spPr>
          <a:xfrm>
            <a:off x="3162650" y="159391"/>
            <a:ext cx="4957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FINAL PROJECT PIPELINE</a:t>
            </a:r>
          </a:p>
        </p:txBody>
      </p:sp>
    </p:spTree>
    <p:extLst>
      <p:ext uri="{BB962C8B-B14F-4D97-AF65-F5344CB8AC3E}">
        <p14:creationId xmlns:p14="http://schemas.microsoft.com/office/powerpoint/2010/main" val="29663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5A97E9E0-E9A7-02FF-022E-18C6A84F5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871" y="829215"/>
            <a:ext cx="1362615" cy="479468"/>
          </a:xfrm>
        </p:spPr>
        <p:txBody>
          <a:bodyPr anchor="b"/>
          <a:lstStyle/>
          <a:p>
            <a:r>
              <a:rPr lang="en-US" sz="1400" dirty="0"/>
              <a:t>Question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80030698-526F-BA04-1E75-568569CF68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10028" y="829215"/>
            <a:ext cx="1362615" cy="479468"/>
          </a:xfrm>
        </p:spPr>
        <p:txBody>
          <a:bodyPr anchor="b"/>
          <a:lstStyle/>
          <a:p>
            <a:r>
              <a:rPr lang="en-US" sz="1400" dirty="0"/>
              <a:t>Data &amp; Preprocessing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2118DC8E-9F31-F200-89A3-6026D77D89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7063" y="829215"/>
            <a:ext cx="1362615" cy="500684"/>
          </a:xfrm>
        </p:spPr>
        <p:txBody>
          <a:bodyPr anchor="b"/>
          <a:lstStyle/>
          <a:p>
            <a:r>
              <a:rPr lang="en-US" sz="1400" dirty="0"/>
              <a:t>Machine Learning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4CA2BBB5-4EAB-6449-90B0-A9EAE2BC8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3977" y="829215"/>
            <a:ext cx="1362615" cy="427499"/>
          </a:xfrm>
        </p:spPr>
        <p:txBody>
          <a:bodyPr anchor="b"/>
          <a:lstStyle/>
          <a:p>
            <a:r>
              <a:rPr lang="en-US" sz="1400" dirty="0"/>
              <a:t>Charts, Graphs, Maps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0C63306C-FB7F-8499-A712-2376827F18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90951" y="829215"/>
            <a:ext cx="1362615" cy="479468"/>
          </a:xfrm>
        </p:spPr>
        <p:txBody>
          <a:bodyPr anchor="b"/>
          <a:lstStyle/>
          <a:p>
            <a:r>
              <a:rPr lang="en-US" sz="1400" dirty="0"/>
              <a:t>JavaScript &amp; Html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3DA1089A-B21C-5CA8-6BA3-96F42E8F7C2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0" y="753714"/>
            <a:ext cx="1411129" cy="479468"/>
          </a:xfrm>
        </p:spPr>
        <p:txBody>
          <a:bodyPr anchor="b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Findings/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Conclusion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67E4723B-B1C2-08C9-256C-88BC25D9C1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Question: </a:t>
            </a:r>
          </a:p>
          <a:p>
            <a:pPr lvl="1"/>
            <a:r>
              <a:rPr lang="en-US" sz="1600" dirty="0"/>
              <a:t>Landed on:  H</a:t>
            </a:r>
            <a:r>
              <a:rPr lang="en-US" sz="1600" b="0" i="0" dirty="0">
                <a:effectLst/>
                <a:latin typeface="Slack-Lato"/>
              </a:rPr>
              <a:t>ow will over the counter hearing aids affect Costco?</a:t>
            </a:r>
            <a:endParaRPr lang="en-US" sz="1600" dirty="0"/>
          </a:p>
          <a:p>
            <a:r>
              <a:rPr lang="en-US" sz="2000" dirty="0">
                <a:solidFill>
                  <a:srgbClr val="D09E00"/>
                </a:solidFill>
              </a:rPr>
              <a:t>Data &amp; Preprocessing: </a:t>
            </a:r>
          </a:p>
          <a:p>
            <a:pPr lvl="1"/>
            <a:r>
              <a:rPr lang="en-US" sz="1600" dirty="0"/>
              <a:t>AWS RDS &amp; </a:t>
            </a:r>
            <a:r>
              <a:rPr lang="en-US" sz="1600" dirty="0" err="1"/>
              <a:t>postgress</a:t>
            </a:r>
            <a:r>
              <a:rPr lang="en-US" sz="1600" dirty="0"/>
              <a:t>/</a:t>
            </a:r>
            <a:r>
              <a:rPr lang="en-US" sz="1600" dirty="0" err="1"/>
              <a:t>pgAdmin</a:t>
            </a:r>
            <a:r>
              <a:rPr lang="en-US" sz="1600" dirty="0"/>
              <a:t>: data table storage &amp; combining tables for final data file</a:t>
            </a:r>
          </a:p>
          <a:p>
            <a:pPr lvl="1"/>
            <a:r>
              <a:rPr lang="en-US" sz="1600" dirty="0" err="1"/>
              <a:t>Jupyter</a:t>
            </a:r>
            <a:r>
              <a:rPr lang="en-US" sz="1600" dirty="0"/>
              <a:t> notebook: preprocessing data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Machine Learning: </a:t>
            </a:r>
          </a:p>
          <a:p>
            <a:pPr lvl="1"/>
            <a:r>
              <a:rPr lang="en-US" sz="1600" dirty="0" err="1"/>
              <a:t>Jupyter</a:t>
            </a:r>
            <a:r>
              <a:rPr lang="en-US" sz="1600" dirty="0"/>
              <a:t> notebook &amp; linear regression/structured &amp; unstructured</a:t>
            </a:r>
          </a:p>
          <a:p>
            <a:endParaRPr lang="en-US" dirty="0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D6567310-D3F5-7B0C-CCA3-E62EF073DF0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Charts, Graphs, Maps:</a:t>
            </a:r>
            <a:endParaRPr lang="en-US" sz="2000" dirty="0"/>
          </a:p>
          <a:p>
            <a:pPr lvl="1"/>
            <a:r>
              <a:rPr lang="en-US" sz="1600" dirty="0"/>
              <a:t>Decide on visualizations </a:t>
            </a:r>
          </a:p>
          <a:p>
            <a:pPr lvl="1"/>
            <a:endParaRPr lang="en-US" sz="1600" dirty="0"/>
          </a:p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JavaScript &amp; Html: </a:t>
            </a:r>
          </a:p>
          <a:p>
            <a:pPr lvl="1"/>
            <a:r>
              <a:rPr lang="en-US" sz="1600" dirty="0"/>
              <a:t>Create JavaScript &amp; Html files</a:t>
            </a:r>
          </a:p>
          <a:p>
            <a:pPr marL="457200" lvl="1" indent="0">
              <a:buNone/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6E85D0"/>
                </a:solidFill>
              </a:rPr>
              <a:t>Findings/Conclusion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0" i="0" dirty="0">
                <a:effectLst/>
                <a:latin typeface="Slack-Lato"/>
              </a:rPr>
              <a:t>Did we address our question by finding opportunities for Costco to open new stores? </a:t>
            </a:r>
            <a:r>
              <a:rPr lang="en-US" sz="1200" b="0" i="0" dirty="0" err="1">
                <a:solidFill>
                  <a:srgbClr val="1D1C1D"/>
                </a:solidFill>
                <a:effectLst/>
                <a:latin typeface="Slack-Lato"/>
              </a:rPr>
              <a:t>s</a:t>
            </a:r>
            <a:r>
              <a:rPr lang="en-US" sz="1600" dirty="0" err="1"/>
              <a:t>Did</a:t>
            </a:r>
            <a:r>
              <a:rPr lang="en-US" sz="1600" dirty="0"/>
              <a:t> we find locations to consider?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What could we do to better evaluate the data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6244F0E-E7B6-4A04-8DC8-B38361AF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4" name="Freeform 18" descr="Icon of flow chart"/>
          <p:cNvSpPr>
            <a:spLocks/>
          </p:cNvSpPr>
          <p:nvPr/>
        </p:nvSpPr>
        <p:spPr bwMode="auto">
          <a:xfrm>
            <a:off x="4567861" y="1680433"/>
            <a:ext cx="941787" cy="597062"/>
          </a:xfrm>
          <a:custGeom>
            <a:avLst/>
            <a:gdLst/>
            <a:ahLst/>
            <a:cxnLst>
              <a:cxn ang="0">
                <a:pos x="2952" y="1466"/>
              </a:cxn>
              <a:cxn ang="0">
                <a:pos x="2952" y="1102"/>
              </a:cxn>
              <a:cxn ang="0">
                <a:pos x="1727" y="1102"/>
              </a:cxn>
              <a:cxn ang="0">
                <a:pos x="1727" y="822"/>
              </a:cxn>
              <a:cxn ang="0">
                <a:pos x="2270" y="822"/>
              </a:cxn>
              <a:cxn ang="0">
                <a:pos x="2270" y="0"/>
              </a:cxn>
              <a:cxn ang="0">
                <a:pos x="1073" y="0"/>
              </a:cxn>
              <a:cxn ang="0">
                <a:pos x="1073" y="822"/>
              </a:cxn>
              <a:cxn ang="0">
                <a:pos x="1615" y="822"/>
              </a:cxn>
              <a:cxn ang="0">
                <a:pos x="1615" y="1102"/>
              </a:cxn>
              <a:cxn ang="0">
                <a:pos x="392" y="1102"/>
              </a:cxn>
              <a:cxn ang="0">
                <a:pos x="392" y="1466"/>
              </a:cxn>
              <a:cxn ang="0">
                <a:pos x="0" y="1466"/>
              </a:cxn>
              <a:cxn ang="0">
                <a:pos x="0" y="2120"/>
              </a:cxn>
              <a:cxn ang="0">
                <a:pos x="951" y="2120"/>
              </a:cxn>
              <a:cxn ang="0">
                <a:pos x="951" y="1466"/>
              </a:cxn>
              <a:cxn ang="0">
                <a:pos x="504" y="1466"/>
              </a:cxn>
              <a:cxn ang="0">
                <a:pos x="504" y="1214"/>
              </a:cxn>
              <a:cxn ang="0">
                <a:pos x="1615" y="1214"/>
              </a:cxn>
              <a:cxn ang="0">
                <a:pos x="1615" y="1466"/>
              </a:cxn>
              <a:cxn ang="0">
                <a:pos x="1196" y="1466"/>
              </a:cxn>
              <a:cxn ang="0">
                <a:pos x="1196" y="2120"/>
              </a:cxn>
              <a:cxn ang="0">
                <a:pos x="2147" y="2120"/>
              </a:cxn>
              <a:cxn ang="0">
                <a:pos x="2147" y="1466"/>
              </a:cxn>
              <a:cxn ang="0">
                <a:pos x="1727" y="1466"/>
              </a:cxn>
              <a:cxn ang="0">
                <a:pos x="1727" y="1214"/>
              </a:cxn>
              <a:cxn ang="0">
                <a:pos x="2840" y="1214"/>
              </a:cxn>
              <a:cxn ang="0">
                <a:pos x="2840" y="1466"/>
              </a:cxn>
              <a:cxn ang="0">
                <a:pos x="2393" y="1466"/>
              </a:cxn>
              <a:cxn ang="0">
                <a:pos x="2393" y="2120"/>
              </a:cxn>
              <a:cxn ang="0">
                <a:pos x="3344" y="2120"/>
              </a:cxn>
              <a:cxn ang="0">
                <a:pos x="3344" y="1466"/>
              </a:cxn>
              <a:cxn ang="0">
                <a:pos x="2952" y="1466"/>
              </a:cxn>
            </a:cxnLst>
            <a:rect l="0" t="0" r="r" b="b"/>
            <a:pathLst>
              <a:path w="3344" h="212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anchor="ctr" anchorCtr="1">
            <a:norm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400" b="1" dirty="0"/>
          </a:p>
        </p:txBody>
      </p:sp>
      <p:sp>
        <p:nvSpPr>
          <p:cNvPr id="5" name="Freeform 71" descr="Icon of gears"/>
          <p:cNvSpPr>
            <a:spLocks noEditPoints="1"/>
          </p:cNvSpPr>
          <p:nvPr/>
        </p:nvSpPr>
        <p:spPr bwMode="auto">
          <a:xfrm>
            <a:off x="2505081" y="1595928"/>
            <a:ext cx="828170" cy="813111"/>
          </a:xfrm>
          <a:custGeom>
            <a:avLst/>
            <a:gdLst/>
            <a:ahLst/>
            <a:cxnLst>
              <a:cxn ang="0">
                <a:pos x="2762" y="601"/>
              </a:cxn>
              <a:cxn ang="0">
                <a:pos x="2283" y="0"/>
              </a:cxn>
              <a:cxn ang="0">
                <a:pos x="1262" y="325"/>
              </a:cxn>
              <a:cxn ang="0">
                <a:pos x="1219" y="1087"/>
              </a:cxn>
              <a:cxn ang="0">
                <a:pos x="1440" y="1801"/>
              </a:cxn>
              <a:cxn ang="0">
                <a:pos x="1919" y="2402"/>
              </a:cxn>
              <a:cxn ang="0">
                <a:pos x="2940" y="2077"/>
              </a:cxn>
              <a:cxn ang="0">
                <a:pos x="2983" y="1315"/>
              </a:cxn>
              <a:cxn ang="0">
                <a:pos x="2058" y="1619"/>
              </a:cxn>
              <a:cxn ang="0">
                <a:pos x="1957" y="1595"/>
              </a:cxn>
              <a:cxn ang="0">
                <a:pos x="1866" y="1549"/>
              </a:cxn>
              <a:cxn ang="0">
                <a:pos x="1790" y="1483"/>
              </a:cxn>
              <a:cxn ang="0">
                <a:pos x="1732" y="1401"/>
              </a:cxn>
              <a:cxn ang="0">
                <a:pos x="1694" y="1306"/>
              </a:cxn>
              <a:cxn ang="0">
                <a:pos x="1681" y="1201"/>
              </a:cxn>
              <a:cxn ang="0">
                <a:pos x="1690" y="1117"/>
              </a:cxn>
              <a:cxn ang="0">
                <a:pos x="1723" y="1019"/>
              </a:cxn>
              <a:cxn ang="0">
                <a:pos x="1777" y="935"/>
              </a:cxn>
              <a:cxn ang="0">
                <a:pos x="1850" y="865"/>
              </a:cxn>
              <a:cxn ang="0">
                <a:pos x="1937" y="814"/>
              </a:cxn>
              <a:cxn ang="0">
                <a:pos x="2037" y="786"/>
              </a:cxn>
              <a:cxn ang="0">
                <a:pos x="2122" y="782"/>
              </a:cxn>
              <a:cxn ang="0">
                <a:pos x="2225" y="801"/>
              </a:cxn>
              <a:cxn ang="0">
                <a:pos x="2318" y="842"/>
              </a:cxn>
              <a:cxn ang="0">
                <a:pos x="2397" y="905"/>
              </a:cxn>
              <a:cxn ang="0">
                <a:pos x="2460" y="984"/>
              </a:cxn>
              <a:cxn ang="0">
                <a:pos x="2501" y="1077"/>
              </a:cxn>
              <a:cxn ang="0">
                <a:pos x="2520" y="1179"/>
              </a:cxn>
              <a:cxn ang="0">
                <a:pos x="2516" y="1265"/>
              </a:cxn>
              <a:cxn ang="0">
                <a:pos x="2488" y="1365"/>
              </a:cxn>
              <a:cxn ang="0">
                <a:pos x="2437" y="1452"/>
              </a:cxn>
              <a:cxn ang="0">
                <a:pos x="2367" y="1525"/>
              </a:cxn>
              <a:cxn ang="0">
                <a:pos x="2283" y="1579"/>
              </a:cxn>
              <a:cxn ang="0">
                <a:pos x="2185" y="1612"/>
              </a:cxn>
              <a:cxn ang="0">
                <a:pos x="2101" y="1621"/>
              </a:cxn>
              <a:cxn ang="0">
                <a:pos x="1250" y="1981"/>
              </a:cxn>
              <a:cxn ang="0">
                <a:pos x="630" y="1776"/>
              </a:cxn>
              <a:cxn ang="0">
                <a:pos x="337" y="2137"/>
              </a:cxn>
              <a:cxn ang="0">
                <a:pos x="189" y="2567"/>
              </a:cxn>
              <a:cxn ang="0">
                <a:pos x="210" y="3034"/>
              </a:cxn>
              <a:cxn ang="0">
                <a:pos x="830" y="3240"/>
              </a:cxn>
              <a:cxn ang="0">
                <a:pos x="1123" y="2880"/>
              </a:cxn>
              <a:cxn ang="0">
                <a:pos x="1270" y="2450"/>
              </a:cxn>
              <a:cxn ang="0">
                <a:pos x="684" y="2676"/>
              </a:cxn>
              <a:cxn ang="0">
                <a:pos x="609" y="2640"/>
              </a:cxn>
              <a:cxn ang="0">
                <a:pos x="561" y="2575"/>
              </a:cxn>
              <a:cxn ang="0">
                <a:pos x="548" y="2508"/>
              </a:cxn>
              <a:cxn ang="0">
                <a:pos x="568" y="2427"/>
              </a:cxn>
              <a:cxn ang="0">
                <a:pos x="623" y="2366"/>
              </a:cxn>
              <a:cxn ang="0">
                <a:pos x="701" y="2338"/>
              </a:cxn>
              <a:cxn ang="0">
                <a:pos x="769" y="2345"/>
              </a:cxn>
              <a:cxn ang="0">
                <a:pos x="839" y="2388"/>
              </a:cxn>
              <a:cxn ang="0">
                <a:pos x="882" y="2458"/>
              </a:cxn>
              <a:cxn ang="0">
                <a:pos x="888" y="2526"/>
              </a:cxn>
              <a:cxn ang="0">
                <a:pos x="861" y="2604"/>
              </a:cxn>
              <a:cxn ang="0">
                <a:pos x="800" y="2658"/>
              </a:cxn>
              <a:cxn ang="0">
                <a:pos x="718" y="2679"/>
              </a:cxn>
            </a:cxnLst>
            <a:rect l="0" t="0" r="r" b="b"/>
            <a:pathLst>
              <a:path w="3300" h="324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anchor="ctr" anchorCtr="1">
            <a:norm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400" b="1"/>
          </a:p>
        </p:txBody>
      </p:sp>
      <p:grpSp>
        <p:nvGrpSpPr>
          <p:cNvPr id="17" name="Group 365" descr="Icon of lightbulb"/>
          <p:cNvGrpSpPr>
            <a:grpSpLocks noChangeAspect="1"/>
          </p:cNvGrpSpPr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  <a:solidFill>
            <a:srgbClr val="FFFFFF"/>
          </a:solidFill>
        </p:grpSpPr>
        <p:sp>
          <p:nvSpPr>
            <p:cNvPr id="13" name="Freeform 4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4699000"/>
              <a:ext cx="1101725" cy="1063625"/>
            </a:xfrm>
            <a:custGeom>
              <a:avLst/>
              <a:gdLst/>
              <a:ahLst/>
              <a:cxnLst>
                <a:cxn ang="0">
                  <a:pos x="676" y="298"/>
                </a:cxn>
                <a:cxn ang="0">
                  <a:pos x="688" y="276"/>
                </a:cxn>
                <a:cxn ang="0">
                  <a:pos x="694" y="246"/>
                </a:cxn>
                <a:cxn ang="0">
                  <a:pos x="688" y="216"/>
                </a:cxn>
                <a:cxn ang="0">
                  <a:pos x="676" y="192"/>
                </a:cxn>
                <a:cxn ang="0">
                  <a:pos x="684" y="180"/>
                </a:cxn>
                <a:cxn ang="0">
                  <a:pos x="692" y="152"/>
                </a:cxn>
                <a:cxn ang="0">
                  <a:pos x="692" y="122"/>
                </a:cxn>
                <a:cxn ang="0">
                  <a:pos x="684" y="94"/>
                </a:cxn>
                <a:cxn ang="0">
                  <a:pos x="676" y="84"/>
                </a:cxn>
                <a:cxn ang="0">
                  <a:pos x="688" y="64"/>
                </a:cxn>
                <a:cxn ang="0">
                  <a:pos x="692" y="42"/>
                </a:cxn>
                <a:cxn ang="0">
                  <a:pos x="688" y="18"/>
                </a:cxn>
                <a:cxn ang="0">
                  <a:pos x="676" y="0"/>
                </a:cxn>
                <a:cxn ang="0">
                  <a:pos x="16" y="0"/>
                </a:cxn>
                <a:cxn ang="0">
                  <a:pos x="6" y="16"/>
                </a:cxn>
                <a:cxn ang="0">
                  <a:pos x="4" y="34"/>
                </a:cxn>
                <a:cxn ang="0">
                  <a:pos x="6" y="50"/>
                </a:cxn>
                <a:cxn ang="0">
                  <a:pos x="16" y="66"/>
                </a:cxn>
                <a:cxn ang="0">
                  <a:pos x="10" y="78"/>
                </a:cxn>
                <a:cxn ang="0">
                  <a:pos x="2" y="102"/>
                </a:cxn>
                <a:cxn ang="0">
                  <a:pos x="2" y="128"/>
                </a:cxn>
                <a:cxn ang="0">
                  <a:pos x="10" y="150"/>
                </a:cxn>
                <a:cxn ang="0">
                  <a:pos x="16" y="160"/>
                </a:cxn>
                <a:cxn ang="0">
                  <a:pos x="6" y="186"/>
                </a:cxn>
                <a:cxn ang="0">
                  <a:pos x="2" y="216"/>
                </a:cxn>
                <a:cxn ang="0">
                  <a:pos x="6" y="244"/>
                </a:cxn>
                <a:cxn ang="0">
                  <a:pos x="16" y="268"/>
                </a:cxn>
                <a:cxn ang="0">
                  <a:pos x="8" y="278"/>
                </a:cxn>
                <a:cxn ang="0">
                  <a:pos x="0" y="304"/>
                </a:cxn>
                <a:cxn ang="0">
                  <a:pos x="2" y="332"/>
                </a:cxn>
                <a:cxn ang="0">
                  <a:pos x="8" y="356"/>
                </a:cxn>
                <a:cxn ang="0">
                  <a:pos x="16" y="368"/>
                </a:cxn>
                <a:cxn ang="0">
                  <a:pos x="4" y="390"/>
                </a:cxn>
                <a:cxn ang="0">
                  <a:pos x="2" y="414"/>
                </a:cxn>
                <a:cxn ang="0">
                  <a:pos x="4" y="436"/>
                </a:cxn>
                <a:cxn ang="0">
                  <a:pos x="16" y="454"/>
                </a:cxn>
                <a:cxn ang="0">
                  <a:pos x="134" y="620"/>
                </a:cxn>
                <a:cxn ang="0">
                  <a:pos x="184" y="628"/>
                </a:cxn>
                <a:cxn ang="0">
                  <a:pos x="198" y="638"/>
                </a:cxn>
                <a:cxn ang="0">
                  <a:pos x="234" y="654"/>
                </a:cxn>
                <a:cxn ang="0">
                  <a:pos x="274" y="664"/>
                </a:cxn>
                <a:cxn ang="0">
                  <a:pos x="318" y="670"/>
                </a:cxn>
                <a:cxn ang="0">
                  <a:pos x="362" y="670"/>
                </a:cxn>
                <a:cxn ang="0">
                  <a:pos x="406" y="664"/>
                </a:cxn>
                <a:cxn ang="0">
                  <a:pos x="444" y="654"/>
                </a:cxn>
                <a:cxn ang="0">
                  <a:pos x="478" y="638"/>
                </a:cxn>
                <a:cxn ang="0">
                  <a:pos x="492" y="620"/>
                </a:cxn>
                <a:cxn ang="0">
                  <a:pos x="650" y="454"/>
                </a:cxn>
                <a:cxn ang="0">
                  <a:pos x="676" y="454"/>
                </a:cxn>
                <a:cxn ang="0">
                  <a:pos x="686" y="444"/>
                </a:cxn>
                <a:cxn ang="0">
                  <a:pos x="690" y="428"/>
                </a:cxn>
                <a:cxn ang="0">
                  <a:pos x="686" y="412"/>
                </a:cxn>
                <a:cxn ang="0">
                  <a:pos x="676" y="398"/>
                </a:cxn>
                <a:cxn ang="0">
                  <a:pos x="684" y="386"/>
                </a:cxn>
                <a:cxn ang="0">
                  <a:pos x="694" y="360"/>
                </a:cxn>
                <a:cxn ang="0">
                  <a:pos x="694" y="332"/>
                </a:cxn>
                <a:cxn ang="0">
                  <a:pos x="684" y="308"/>
                </a:cxn>
                <a:cxn ang="0">
                  <a:pos x="676" y="298"/>
                </a:cxn>
              </a:cxnLst>
              <a:rect l="0" t="0" r="r" b="b"/>
              <a:pathLst>
                <a:path w="694" h="67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800" b="1" dirty="0"/>
            </a:p>
          </p:txBody>
        </p:sp>
        <p:sp>
          <p:nvSpPr>
            <p:cNvPr id="14" name="Freeform 4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2225" y="1727200"/>
              <a:ext cx="2289175" cy="2886075"/>
            </a:xfrm>
            <a:custGeom>
              <a:avLst/>
              <a:gdLst/>
              <a:ahLst/>
              <a:cxnLst>
                <a:cxn ang="0">
                  <a:pos x="354" y="1670"/>
                </a:cxn>
                <a:cxn ang="0">
                  <a:pos x="286" y="1428"/>
                </a:cxn>
                <a:cxn ang="0">
                  <a:pos x="180" y="1218"/>
                </a:cxn>
                <a:cxn ang="0">
                  <a:pos x="80" y="1062"/>
                </a:cxn>
                <a:cxn ang="0">
                  <a:pos x="22" y="904"/>
                </a:cxn>
                <a:cxn ang="0">
                  <a:pos x="0" y="732"/>
                </a:cxn>
                <a:cxn ang="0">
                  <a:pos x="0" y="710"/>
                </a:cxn>
                <a:cxn ang="0">
                  <a:pos x="26" y="546"/>
                </a:cxn>
                <a:cxn ang="0">
                  <a:pos x="94" y="370"/>
                </a:cxn>
                <a:cxn ang="0">
                  <a:pos x="194" y="226"/>
                </a:cxn>
                <a:cxn ang="0">
                  <a:pos x="320" y="118"/>
                </a:cxn>
                <a:cxn ang="0">
                  <a:pos x="466" y="44"/>
                </a:cxn>
                <a:cxn ang="0">
                  <a:pos x="622" y="6"/>
                </a:cxn>
                <a:cxn ang="0">
                  <a:pos x="718" y="0"/>
                </a:cxn>
                <a:cxn ang="0">
                  <a:pos x="876" y="16"/>
                </a:cxn>
                <a:cxn ang="0">
                  <a:pos x="1030" y="68"/>
                </a:cxn>
                <a:cxn ang="0">
                  <a:pos x="1168" y="156"/>
                </a:cxn>
                <a:cxn ang="0">
                  <a:pos x="1286" y="278"/>
                </a:cxn>
                <a:cxn ang="0">
                  <a:pos x="1376" y="434"/>
                </a:cxn>
                <a:cxn ang="0">
                  <a:pos x="1432" y="624"/>
                </a:cxn>
                <a:cxn ang="0">
                  <a:pos x="1442" y="714"/>
                </a:cxn>
                <a:cxn ang="0">
                  <a:pos x="1424" y="900"/>
                </a:cxn>
                <a:cxn ang="0">
                  <a:pos x="1354" y="1082"/>
                </a:cxn>
                <a:cxn ang="0">
                  <a:pos x="1298" y="1154"/>
                </a:cxn>
                <a:cxn ang="0">
                  <a:pos x="1174" y="1348"/>
                </a:cxn>
                <a:cxn ang="0">
                  <a:pos x="1090" y="1570"/>
                </a:cxn>
                <a:cxn ang="0">
                  <a:pos x="1066" y="1758"/>
                </a:cxn>
                <a:cxn ang="0">
                  <a:pos x="368" y="1818"/>
                </a:cxn>
                <a:cxn ang="0">
                  <a:pos x="994" y="1634"/>
                </a:cxn>
                <a:cxn ang="0">
                  <a:pos x="1064" y="1394"/>
                </a:cxn>
                <a:cxn ang="0">
                  <a:pos x="1180" y="1182"/>
                </a:cxn>
                <a:cxn ang="0">
                  <a:pos x="1286" y="1038"/>
                </a:cxn>
                <a:cxn ang="0">
                  <a:pos x="1346" y="882"/>
                </a:cxn>
                <a:cxn ang="0">
                  <a:pos x="1362" y="716"/>
                </a:cxn>
                <a:cxn ang="0">
                  <a:pos x="1336" y="564"/>
                </a:cxn>
                <a:cxn ang="0">
                  <a:pos x="1274" y="406"/>
                </a:cxn>
                <a:cxn ang="0">
                  <a:pos x="1182" y="280"/>
                </a:cxn>
                <a:cxn ang="0">
                  <a:pos x="1070" y="184"/>
                </a:cxn>
                <a:cxn ang="0">
                  <a:pos x="942" y="120"/>
                </a:cxn>
                <a:cxn ang="0">
                  <a:pos x="804" y="86"/>
                </a:cxn>
                <a:cxn ang="0">
                  <a:pos x="690" y="82"/>
                </a:cxn>
                <a:cxn ang="0">
                  <a:pos x="548" y="104"/>
                </a:cxn>
                <a:cxn ang="0">
                  <a:pos x="414" y="156"/>
                </a:cxn>
                <a:cxn ang="0">
                  <a:pos x="296" y="238"/>
                </a:cxn>
                <a:cxn ang="0">
                  <a:pos x="198" y="352"/>
                </a:cxn>
                <a:cxn ang="0">
                  <a:pos x="126" y="498"/>
                </a:cxn>
                <a:cxn ang="0">
                  <a:pos x="86" y="676"/>
                </a:cxn>
                <a:cxn ang="0">
                  <a:pos x="82" y="732"/>
                </a:cxn>
                <a:cxn ang="0">
                  <a:pos x="92" y="846"/>
                </a:cxn>
                <a:cxn ang="0">
                  <a:pos x="152" y="1026"/>
                </a:cxn>
                <a:cxn ang="0">
                  <a:pos x="292" y="1252"/>
                </a:cxn>
                <a:cxn ang="0">
                  <a:pos x="390" y="1474"/>
                </a:cxn>
                <a:cxn ang="0">
                  <a:pos x="444" y="1736"/>
                </a:cxn>
              </a:cxnLst>
              <a:rect l="0" t="0" r="r" b="b"/>
              <a:pathLst>
                <a:path w="1442" h="1818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</p:grpSp>
      <p:grpSp>
        <p:nvGrpSpPr>
          <p:cNvPr id="12" name="Group 54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  <a:solidFill>
            <a:srgbClr val="FFFFFF"/>
          </a:solidFill>
        </p:grpSpPr>
        <p:sp>
          <p:nvSpPr>
            <p:cNvPr id="7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663" y="942975"/>
              <a:ext cx="381000" cy="227013"/>
            </a:xfrm>
            <a:custGeom>
              <a:avLst/>
              <a:gdLst/>
              <a:ahLst/>
              <a:cxnLst>
                <a:cxn ang="0">
                  <a:pos x="721" y="429"/>
                </a:cxn>
                <a:cxn ang="0">
                  <a:pos x="721" y="429"/>
                </a:cxn>
                <a:cxn ang="0">
                  <a:pos x="0" y="429"/>
                </a:cxn>
                <a:cxn ang="0">
                  <a:pos x="0" y="429"/>
                </a:cxn>
                <a:cxn ang="0">
                  <a:pos x="0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23" y="405"/>
                </a:cxn>
                <a:cxn ang="0">
                  <a:pos x="721" y="405"/>
                </a:cxn>
                <a:cxn ang="0">
                  <a:pos x="721" y="429"/>
                </a:cxn>
              </a:cxnLst>
              <a:rect l="0" t="0" r="r" b="b"/>
              <a:pathLst>
                <a:path w="721" h="429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8" name="Rectangle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1055688"/>
              <a:ext cx="69850" cy="10318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700" b="1"/>
            </a:p>
          </p:txBody>
        </p:sp>
        <p:sp>
          <p:nvSpPr>
            <p:cNvPr id="9" name="Rectangle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987425"/>
              <a:ext cx="69850" cy="1714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10" name="Rectangle 2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800" y="923925"/>
              <a:ext cx="69850" cy="2349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11" name="Rectangle 2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700" y="846138"/>
              <a:ext cx="69850" cy="31273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</p:grpSp>
      <p:sp>
        <p:nvSpPr>
          <p:cNvPr id="15" name="Freeform 5" descr="Icon of puzzle piece"/>
          <p:cNvSpPr>
            <a:spLocks/>
          </p:cNvSpPr>
          <p:nvPr/>
        </p:nvSpPr>
        <p:spPr bwMode="auto">
          <a:xfrm rot="2700000">
            <a:off x="8988648" y="1587335"/>
            <a:ext cx="618906" cy="838665"/>
          </a:xfrm>
          <a:custGeom>
            <a:avLst/>
            <a:gdLst/>
            <a:ahLst/>
            <a:cxnLst>
              <a:cxn ang="0">
                <a:pos x="1886" y="656"/>
              </a:cxn>
              <a:cxn ang="0">
                <a:pos x="1838" y="614"/>
              </a:cxn>
              <a:cxn ang="0">
                <a:pos x="1560" y="638"/>
              </a:cxn>
              <a:cxn ang="0">
                <a:pos x="1300" y="610"/>
              </a:cxn>
              <a:cxn ang="0">
                <a:pos x="1176" y="546"/>
              </a:cxn>
              <a:cxn ang="0">
                <a:pos x="1106" y="476"/>
              </a:cxn>
              <a:cxn ang="0">
                <a:pos x="1118" y="376"/>
              </a:cxn>
              <a:cxn ang="0">
                <a:pos x="1122" y="190"/>
              </a:cxn>
              <a:cxn ang="0">
                <a:pos x="1024" y="38"/>
              </a:cxn>
              <a:cxn ang="0">
                <a:pos x="912" y="0"/>
              </a:cxn>
              <a:cxn ang="0">
                <a:pos x="786" y="42"/>
              </a:cxn>
              <a:cxn ang="0">
                <a:pos x="724" y="168"/>
              </a:cxn>
              <a:cxn ang="0">
                <a:pos x="734" y="296"/>
              </a:cxn>
              <a:cxn ang="0">
                <a:pos x="756" y="446"/>
              </a:cxn>
              <a:cxn ang="0">
                <a:pos x="668" y="518"/>
              </a:cxn>
              <a:cxn ang="0">
                <a:pos x="574" y="536"/>
              </a:cxn>
              <a:cxn ang="0">
                <a:pos x="320" y="472"/>
              </a:cxn>
              <a:cxn ang="0">
                <a:pos x="84" y="422"/>
              </a:cxn>
              <a:cxn ang="0">
                <a:pos x="68" y="748"/>
              </a:cxn>
              <a:cxn ang="0">
                <a:pos x="114" y="932"/>
              </a:cxn>
              <a:cxn ang="0">
                <a:pos x="178" y="974"/>
              </a:cxn>
              <a:cxn ang="0">
                <a:pos x="274" y="938"/>
              </a:cxn>
              <a:cxn ang="0">
                <a:pos x="350" y="952"/>
              </a:cxn>
              <a:cxn ang="0">
                <a:pos x="412" y="1024"/>
              </a:cxn>
              <a:cxn ang="0">
                <a:pos x="424" y="1194"/>
              </a:cxn>
              <a:cxn ang="0">
                <a:pos x="386" y="1426"/>
              </a:cxn>
              <a:cxn ang="0">
                <a:pos x="322" y="1496"/>
              </a:cxn>
              <a:cxn ang="0">
                <a:pos x="206" y="1484"/>
              </a:cxn>
              <a:cxn ang="0">
                <a:pos x="72" y="1424"/>
              </a:cxn>
              <a:cxn ang="0">
                <a:pos x="14" y="1456"/>
              </a:cxn>
              <a:cxn ang="0">
                <a:pos x="0" y="1536"/>
              </a:cxn>
              <a:cxn ang="0">
                <a:pos x="60" y="1874"/>
              </a:cxn>
              <a:cxn ang="0">
                <a:pos x="162" y="2044"/>
              </a:cxn>
              <a:cxn ang="0">
                <a:pos x="530" y="2052"/>
              </a:cxn>
              <a:cxn ang="0">
                <a:pos x="690" y="2092"/>
              </a:cxn>
              <a:cxn ang="0">
                <a:pos x="700" y="2140"/>
              </a:cxn>
              <a:cxn ang="0">
                <a:pos x="658" y="2322"/>
              </a:cxn>
              <a:cxn ang="0">
                <a:pos x="644" y="2470"/>
              </a:cxn>
              <a:cxn ang="0">
                <a:pos x="730" y="2576"/>
              </a:cxn>
              <a:cxn ang="0">
                <a:pos x="900" y="2598"/>
              </a:cxn>
              <a:cxn ang="0">
                <a:pos x="1044" y="2520"/>
              </a:cxn>
              <a:cxn ang="0">
                <a:pos x="1070" y="2370"/>
              </a:cxn>
              <a:cxn ang="0">
                <a:pos x="1030" y="2206"/>
              </a:cxn>
              <a:cxn ang="0">
                <a:pos x="1016" y="2142"/>
              </a:cxn>
              <a:cxn ang="0">
                <a:pos x="1082" y="2076"/>
              </a:cxn>
              <a:cxn ang="0">
                <a:pos x="1432" y="2040"/>
              </a:cxn>
              <a:cxn ang="0">
                <a:pos x="1740" y="1830"/>
              </a:cxn>
              <a:cxn ang="0">
                <a:pos x="1722" y="1686"/>
              </a:cxn>
              <a:cxn ang="0">
                <a:pos x="1646" y="1654"/>
              </a:cxn>
              <a:cxn ang="0">
                <a:pos x="1500" y="1650"/>
              </a:cxn>
              <a:cxn ang="0">
                <a:pos x="1430" y="1584"/>
              </a:cxn>
              <a:cxn ang="0">
                <a:pos x="1400" y="1464"/>
              </a:cxn>
              <a:cxn ang="0">
                <a:pos x="1426" y="1278"/>
              </a:cxn>
              <a:cxn ang="0">
                <a:pos x="1476" y="1174"/>
              </a:cxn>
              <a:cxn ang="0">
                <a:pos x="1540" y="1156"/>
              </a:cxn>
              <a:cxn ang="0">
                <a:pos x="1698" y="1236"/>
              </a:cxn>
              <a:cxn ang="0">
                <a:pos x="1776" y="1252"/>
              </a:cxn>
              <a:cxn ang="0">
                <a:pos x="1854" y="1176"/>
              </a:cxn>
              <a:cxn ang="0">
                <a:pos x="1906" y="990"/>
              </a:cxn>
            </a:cxnLst>
            <a:rect l="0" t="0" r="r" b="b"/>
            <a:pathLst>
              <a:path w="1912" h="260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anchor="ctr" anchorCtr="1">
            <a:norm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100" b="1"/>
          </a:p>
        </p:txBody>
      </p:sp>
      <p:sp>
        <p:nvSpPr>
          <p:cNvPr id="16" name="Freeform 23" descr="Icon of question mark"/>
          <p:cNvSpPr>
            <a:spLocks noEditPoints="1"/>
          </p:cNvSpPr>
          <p:nvPr/>
        </p:nvSpPr>
        <p:spPr bwMode="auto">
          <a:xfrm>
            <a:off x="11174505" y="1617054"/>
            <a:ext cx="533627" cy="720172"/>
          </a:xfrm>
          <a:custGeom>
            <a:avLst/>
            <a:gdLst/>
            <a:ahLst/>
            <a:cxnLst>
              <a:cxn ang="0">
                <a:pos x="357" y="1068"/>
              </a:cxn>
              <a:cxn ang="0">
                <a:pos x="364" y="975"/>
              </a:cxn>
              <a:cxn ang="0">
                <a:pos x="380" y="900"/>
              </a:cxn>
              <a:cxn ang="0">
                <a:pos x="430" y="808"/>
              </a:cxn>
              <a:cxn ang="0">
                <a:pos x="483" y="748"/>
              </a:cxn>
              <a:cxn ang="0">
                <a:pos x="662" y="591"/>
              </a:cxn>
              <a:cxn ang="0">
                <a:pos x="700" y="556"/>
              </a:cxn>
              <a:cxn ang="0">
                <a:pos x="737" y="507"/>
              </a:cxn>
              <a:cxn ang="0">
                <a:pos x="750" y="461"/>
              </a:cxn>
              <a:cxn ang="0">
                <a:pos x="748" y="432"/>
              </a:cxn>
              <a:cxn ang="0">
                <a:pos x="735" y="397"/>
              </a:cxn>
              <a:cxn ang="0">
                <a:pos x="715" y="368"/>
              </a:cxn>
              <a:cxn ang="0">
                <a:pos x="695" y="355"/>
              </a:cxn>
              <a:cxn ang="0">
                <a:pos x="656" y="340"/>
              </a:cxn>
              <a:cxn ang="0">
                <a:pos x="609" y="335"/>
              </a:cxn>
              <a:cxn ang="0">
                <a:pos x="572" y="338"/>
              </a:cxn>
              <a:cxn ang="0">
                <a:pos x="523" y="355"/>
              </a:cxn>
              <a:cxn ang="0">
                <a:pos x="481" y="386"/>
              </a:cxn>
              <a:cxn ang="0">
                <a:pos x="459" y="417"/>
              </a:cxn>
              <a:cxn ang="0">
                <a:pos x="433" y="479"/>
              </a:cxn>
              <a:cxn ang="0">
                <a:pos x="417" y="563"/>
              </a:cxn>
              <a:cxn ang="0">
                <a:pos x="7" y="455"/>
              </a:cxn>
              <a:cxn ang="0">
                <a:pos x="33" y="351"/>
              </a:cxn>
              <a:cxn ang="0">
                <a:pos x="64" y="280"/>
              </a:cxn>
              <a:cxn ang="0">
                <a:pos x="102" y="216"/>
              </a:cxn>
              <a:cxn ang="0">
                <a:pos x="150" y="157"/>
              </a:cxn>
              <a:cxn ang="0">
                <a:pos x="187" y="123"/>
              </a:cxn>
              <a:cxn ang="0">
                <a:pos x="251" y="79"/>
              </a:cxn>
              <a:cxn ang="0">
                <a:pos x="325" y="44"/>
              </a:cxn>
              <a:cxn ang="0">
                <a:pos x="410" y="18"/>
              </a:cxn>
              <a:cxn ang="0">
                <a:pos x="507" y="4"/>
              </a:cxn>
              <a:cxn ang="0">
                <a:pos x="614" y="0"/>
              </a:cxn>
              <a:cxn ang="0">
                <a:pos x="726" y="5"/>
              </a:cxn>
              <a:cxn ang="0">
                <a:pos x="872" y="38"/>
              </a:cxn>
              <a:cxn ang="0">
                <a:pos x="993" y="97"/>
              </a:cxn>
              <a:cxn ang="0">
                <a:pos x="1040" y="132"/>
              </a:cxn>
              <a:cxn ang="0">
                <a:pos x="1097" y="188"/>
              </a:cxn>
              <a:cxn ang="0">
                <a:pos x="1141" y="252"/>
              </a:cxn>
              <a:cxn ang="0">
                <a:pos x="1170" y="322"/>
              </a:cxn>
              <a:cxn ang="0">
                <a:pos x="1187" y="397"/>
              </a:cxn>
              <a:cxn ang="0">
                <a:pos x="1190" y="450"/>
              </a:cxn>
              <a:cxn ang="0">
                <a:pos x="1183" y="518"/>
              </a:cxn>
              <a:cxn ang="0">
                <a:pos x="1161" y="585"/>
              </a:cxn>
              <a:cxn ang="0">
                <a:pos x="1139" y="627"/>
              </a:cxn>
              <a:cxn ang="0">
                <a:pos x="1086" y="697"/>
              </a:cxn>
              <a:cxn ang="0">
                <a:pos x="1004" y="775"/>
              </a:cxn>
              <a:cxn ang="0">
                <a:pos x="933" y="836"/>
              </a:cxn>
              <a:cxn ang="0">
                <a:pos x="828" y="929"/>
              </a:cxn>
              <a:cxn ang="0">
                <a:pos x="795" y="973"/>
              </a:cxn>
              <a:cxn ang="0">
                <a:pos x="783" y="1002"/>
              </a:cxn>
              <a:cxn ang="0">
                <a:pos x="768" y="1070"/>
              </a:cxn>
              <a:cxn ang="0">
                <a:pos x="344" y="1218"/>
              </a:cxn>
              <a:cxn ang="0">
                <a:pos x="344" y="1606"/>
              </a:cxn>
            </a:cxnLst>
            <a:rect l="0" t="0" r="r" b="b"/>
            <a:pathLst>
              <a:path w="1190" h="1606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189BA1-AD18-F8AB-16FA-970D47329205}"/>
              </a:ext>
            </a:extLst>
          </p:cNvPr>
          <p:cNvSpPr txBox="1"/>
          <p:nvPr/>
        </p:nvSpPr>
        <p:spPr>
          <a:xfrm>
            <a:off x="3162650" y="159391"/>
            <a:ext cx="4957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FINAL PROJECT PIPELINE</a:t>
            </a:r>
          </a:p>
        </p:txBody>
      </p:sp>
    </p:spTree>
    <p:extLst>
      <p:ext uri="{BB962C8B-B14F-4D97-AF65-F5344CB8AC3E}">
        <p14:creationId xmlns:p14="http://schemas.microsoft.com/office/powerpoint/2010/main" val="368630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B6EA7DC-73FA-510C-991C-44C0DB5A20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41A1E8F-73CA-C2B1-EC59-9C7F7B60053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365" descr="Icon of lightbulb">
            <a:extLst>
              <a:ext uri="{FF2B5EF4-FFF2-40B4-BE49-F238E27FC236}">
                <a16:creationId xmlns:a16="http://schemas.microsoft.com/office/drawing/2014/main" id="{690EEF5E-2FD2-1E78-FE39-A55505D6CDDD}"/>
              </a:ext>
            </a:extLst>
          </p:cNvPr>
          <p:cNvGrpSpPr>
            <a:grpSpLocks noChangeAspect="1"/>
          </p:cNvGrpSpPr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  <a:solidFill>
            <a:srgbClr val="FFFFFF"/>
          </a:solidFill>
        </p:grpSpPr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C356CA44-FE58-68B6-113D-41E2AF325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4699000"/>
              <a:ext cx="1101725" cy="1063625"/>
            </a:xfrm>
            <a:custGeom>
              <a:avLst/>
              <a:gdLst/>
              <a:ahLst/>
              <a:cxnLst>
                <a:cxn ang="0">
                  <a:pos x="676" y="298"/>
                </a:cxn>
                <a:cxn ang="0">
                  <a:pos x="688" y="276"/>
                </a:cxn>
                <a:cxn ang="0">
                  <a:pos x="694" y="246"/>
                </a:cxn>
                <a:cxn ang="0">
                  <a:pos x="688" y="216"/>
                </a:cxn>
                <a:cxn ang="0">
                  <a:pos x="676" y="192"/>
                </a:cxn>
                <a:cxn ang="0">
                  <a:pos x="684" y="180"/>
                </a:cxn>
                <a:cxn ang="0">
                  <a:pos x="692" y="152"/>
                </a:cxn>
                <a:cxn ang="0">
                  <a:pos x="692" y="122"/>
                </a:cxn>
                <a:cxn ang="0">
                  <a:pos x="684" y="94"/>
                </a:cxn>
                <a:cxn ang="0">
                  <a:pos x="676" y="84"/>
                </a:cxn>
                <a:cxn ang="0">
                  <a:pos x="688" y="64"/>
                </a:cxn>
                <a:cxn ang="0">
                  <a:pos x="692" y="42"/>
                </a:cxn>
                <a:cxn ang="0">
                  <a:pos x="688" y="18"/>
                </a:cxn>
                <a:cxn ang="0">
                  <a:pos x="676" y="0"/>
                </a:cxn>
                <a:cxn ang="0">
                  <a:pos x="16" y="0"/>
                </a:cxn>
                <a:cxn ang="0">
                  <a:pos x="6" y="16"/>
                </a:cxn>
                <a:cxn ang="0">
                  <a:pos x="4" y="34"/>
                </a:cxn>
                <a:cxn ang="0">
                  <a:pos x="6" y="50"/>
                </a:cxn>
                <a:cxn ang="0">
                  <a:pos x="16" y="66"/>
                </a:cxn>
                <a:cxn ang="0">
                  <a:pos x="10" y="78"/>
                </a:cxn>
                <a:cxn ang="0">
                  <a:pos x="2" y="102"/>
                </a:cxn>
                <a:cxn ang="0">
                  <a:pos x="2" y="128"/>
                </a:cxn>
                <a:cxn ang="0">
                  <a:pos x="10" y="150"/>
                </a:cxn>
                <a:cxn ang="0">
                  <a:pos x="16" y="160"/>
                </a:cxn>
                <a:cxn ang="0">
                  <a:pos x="6" y="186"/>
                </a:cxn>
                <a:cxn ang="0">
                  <a:pos x="2" y="216"/>
                </a:cxn>
                <a:cxn ang="0">
                  <a:pos x="6" y="244"/>
                </a:cxn>
                <a:cxn ang="0">
                  <a:pos x="16" y="268"/>
                </a:cxn>
                <a:cxn ang="0">
                  <a:pos x="8" y="278"/>
                </a:cxn>
                <a:cxn ang="0">
                  <a:pos x="0" y="304"/>
                </a:cxn>
                <a:cxn ang="0">
                  <a:pos x="2" y="332"/>
                </a:cxn>
                <a:cxn ang="0">
                  <a:pos x="8" y="356"/>
                </a:cxn>
                <a:cxn ang="0">
                  <a:pos x="16" y="368"/>
                </a:cxn>
                <a:cxn ang="0">
                  <a:pos x="4" y="390"/>
                </a:cxn>
                <a:cxn ang="0">
                  <a:pos x="2" y="414"/>
                </a:cxn>
                <a:cxn ang="0">
                  <a:pos x="4" y="436"/>
                </a:cxn>
                <a:cxn ang="0">
                  <a:pos x="16" y="454"/>
                </a:cxn>
                <a:cxn ang="0">
                  <a:pos x="134" y="620"/>
                </a:cxn>
                <a:cxn ang="0">
                  <a:pos x="184" y="628"/>
                </a:cxn>
                <a:cxn ang="0">
                  <a:pos x="198" y="638"/>
                </a:cxn>
                <a:cxn ang="0">
                  <a:pos x="234" y="654"/>
                </a:cxn>
                <a:cxn ang="0">
                  <a:pos x="274" y="664"/>
                </a:cxn>
                <a:cxn ang="0">
                  <a:pos x="318" y="670"/>
                </a:cxn>
                <a:cxn ang="0">
                  <a:pos x="362" y="670"/>
                </a:cxn>
                <a:cxn ang="0">
                  <a:pos x="406" y="664"/>
                </a:cxn>
                <a:cxn ang="0">
                  <a:pos x="444" y="654"/>
                </a:cxn>
                <a:cxn ang="0">
                  <a:pos x="478" y="638"/>
                </a:cxn>
                <a:cxn ang="0">
                  <a:pos x="492" y="620"/>
                </a:cxn>
                <a:cxn ang="0">
                  <a:pos x="650" y="454"/>
                </a:cxn>
                <a:cxn ang="0">
                  <a:pos x="676" y="454"/>
                </a:cxn>
                <a:cxn ang="0">
                  <a:pos x="686" y="444"/>
                </a:cxn>
                <a:cxn ang="0">
                  <a:pos x="690" y="428"/>
                </a:cxn>
                <a:cxn ang="0">
                  <a:pos x="686" y="412"/>
                </a:cxn>
                <a:cxn ang="0">
                  <a:pos x="676" y="398"/>
                </a:cxn>
                <a:cxn ang="0">
                  <a:pos x="684" y="386"/>
                </a:cxn>
                <a:cxn ang="0">
                  <a:pos x="694" y="360"/>
                </a:cxn>
                <a:cxn ang="0">
                  <a:pos x="694" y="332"/>
                </a:cxn>
                <a:cxn ang="0">
                  <a:pos x="684" y="308"/>
                </a:cxn>
                <a:cxn ang="0">
                  <a:pos x="676" y="298"/>
                </a:cxn>
              </a:cxnLst>
              <a:rect l="0" t="0" r="r" b="b"/>
              <a:pathLst>
                <a:path w="694" h="67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800" b="1" dirty="0"/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FC93498E-F15D-0B7F-3C3B-C36EA5C0C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2225" y="1727200"/>
              <a:ext cx="2289175" cy="2886075"/>
            </a:xfrm>
            <a:custGeom>
              <a:avLst/>
              <a:gdLst/>
              <a:ahLst/>
              <a:cxnLst>
                <a:cxn ang="0">
                  <a:pos x="354" y="1670"/>
                </a:cxn>
                <a:cxn ang="0">
                  <a:pos x="286" y="1428"/>
                </a:cxn>
                <a:cxn ang="0">
                  <a:pos x="180" y="1218"/>
                </a:cxn>
                <a:cxn ang="0">
                  <a:pos x="80" y="1062"/>
                </a:cxn>
                <a:cxn ang="0">
                  <a:pos x="22" y="904"/>
                </a:cxn>
                <a:cxn ang="0">
                  <a:pos x="0" y="732"/>
                </a:cxn>
                <a:cxn ang="0">
                  <a:pos x="0" y="710"/>
                </a:cxn>
                <a:cxn ang="0">
                  <a:pos x="26" y="546"/>
                </a:cxn>
                <a:cxn ang="0">
                  <a:pos x="94" y="370"/>
                </a:cxn>
                <a:cxn ang="0">
                  <a:pos x="194" y="226"/>
                </a:cxn>
                <a:cxn ang="0">
                  <a:pos x="320" y="118"/>
                </a:cxn>
                <a:cxn ang="0">
                  <a:pos x="466" y="44"/>
                </a:cxn>
                <a:cxn ang="0">
                  <a:pos x="622" y="6"/>
                </a:cxn>
                <a:cxn ang="0">
                  <a:pos x="718" y="0"/>
                </a:cxn>
                <a:cxn ang="0">
                  <a:pos x="876" y="16"/>
                </a:cxn>
                <a:cxn ang="0">
                  <a:pos x="1030" y="68"/>
                </a:cxn>
                <a:cxn ang="0">
                  <a:pos x="1168" y="156"/>
                </a:cxn>
                <a:cxn ang="0">
                  <a:pos x="1286" y="278"/>
                </a:cxn>
                <a:cxn ang="0">
                  <a:pos x="1376" y="434"/>
                </a:cxn>
                <a:cxn ang="0">
                  <a:pos x="1432" y="624"/>
                </a:cxn>
                <a:cxn ang="0">
                  <a:pos x="1442" y="714"/>
                </a:cxn>
                <a:cxn ang="0">
                  <a:pos x="1424" y="900"/>
                </a:cxn>
                <a:cxn ang="0">
                  <a:pos x="1354" y="1082"/>
                </a:cxn>
                <a:cxn ang="0">
                  <a:pos x="1298" y="1154"/>
                </a:cxn>
                <a:cxn ang="0">
                  <a:pos x="1174" y="1348"/>
                </a:cxn>
                <a:cxn ang="0">
                  <a:pos x="1090" y="1570"/>
                </a:cxn>
                <a:cxn ang="0">
                  <a:pos x="1066" y="1758"/>
                </a:cxn>
                <a:cxn ang="0">
                  <a:pos x="368" y="1818"/>
                </a:cxn>
                <a:cxn ang="0">
                  <a:pos x="994" y="1634"/>
                </a:cxn>
                <a:cxn ang="0">
                  <a:pos x="1064" y="1394"/>
                </a:cxn>
                <a:cxn ang="0">
                  <a:pos x="1180" y="1182"/>
                </a:cxn>
                <a:cxn ang="0">
                  <a:pos x="1286" y="1038"/>
                </a:cxn>
                <a:cxn ang="0">
                  <a:pos x="1346" y="882"/>
                </a:cxn>
                <a:cxn ang="0">
                  <a:pos x="1362" y="716"/>
                </a:cxn>
                <a:cxn ang="0">
                  <a:pos x="1336" y="564"/>
                </a:cxn>
                <a:cxn ang="0">
                  <a:pos x="1274" y="406"/>
                </a:cxn>
                <a:cxn ang="0">
                  <a:pos x="1182" y="280"/>
                </a:cxn>
                <a:cxn ang="0">
                  <a:pos x="1070" y="184"/>
                </a:cxn>
                <a:cxn ang="0">
                  <a:pos x="942" y="120"/>
                </a:cxn>
                <a:cxn ang="0">
                  <a:pos x="804" y="86"/>
                </a:cxn>
                <a:cxn ang="0">
                  <a:pos x="690" y="82"/>
                </a:cxn>
                <a:cxn ang="0">
                  <a:pos x="548" y="104"/>
                </a:cxn>
                <a:cxn ang="0">
                  <a:pos x="414" y="156"/>
                </a:cxn>
                <a:cxn ang="0">
                  <a:pos x="296" y="238"/>
                </a:cxn>
                <a:cxn ang="0">
                  <a:pos x="198" y="352"/>
                </a:cxn>
                <a:cxn ang="0">
                  <a:pos x="126" y="498"/>
                </a:cxn>
                <a:cxn ang="0">
                  <a:pos x="86" y="676"/>
                </a:cxn>
                <a:cxn ang="0">
                  <a:pos x="82" y="732"/>
                </a:cxn>
                <a:cxn ang="0">
                  <a:pos x="92" y="846"/>
                </a:cxn>
                <a:cxn ang="0">
                  <a:pos x="152" y="1026"/>
                </a:cxn>
                <a:cxn ang="0">
                  <a:pos x="292" y="1252"/>
                </a:cxn>
                <a:cxn ang="0">
                  <a:pos x="390" y="1474"/>
                </a:cxn>
                <a:cxn ang="0">
                  <a:pos x="444" y="1736"/>
                </a:cxn>
              </a:cxnLst>
              <a:rect l="0" t="0" r="r" b="b"/>
              <a:pathLst>
                <a:path w="1442" h="1818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</p:grpSp>
      <p:sp>
        <p:nvSpPr>
          <p:cNvPr id="23" name="Title 19">
            <a:extLst>
              <a:ext uri="{FF2B5EF4-FFF2-40B4-BE49-F238E27FC236}">
                <a16:creationId xmlns:a16="http://schemas.microsoft.com/office/drawing/2014/main" id="{05B618C2-8DFD-BCB9-7556-A39F728D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35" y="234892"/>
            <a:ext cx="10515600" cy="906011"/>
          </a:xfrm>
          <a:noFill/>
        </p:spPr>
        <p:txBody>
          <a:bodyPr/>
          <a:lstStyle/>
          <a:p>
            <a:r>
              <a:rPr lang="en-US" sz="44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Question</a:t>
            </a:r>
            <a:r>
              <a:rPr lang="en-US" sz="4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1410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9">
            <a:extLst>
              <a:ext uri="{FF2B5EF4-FFF2-40B4-BE49-F238E27FC236}">
                <a16:creationId xmlns:a16="http://schemas.microsoft.com/office/drawing/2014/main" id="{3C85255C-6E63-034E-0941-AEEB3CC8956F}"/>
              </a:ext>
            </a:extLst>
          </p:cNvPr>
          <p:cNvSpPr txBox="1">
            <a:spLocks/>
          </p:cNvSpPr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Data &amp; Preprocessing</a:t>
            </a:r>
            <a:r>
              <a:rPr lang="en-US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C60F980-5355-FE1D-4582-5D1C3BF7DD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55BF2FD-FFCB-AE6B-6C49-8879CE3E1A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Freeform 71" descr="Icon of gears">
            <a:extLst>
              <a:ext uri="{FF2B5EF4-FFF2-40B4-BE49-F238E27FC236}">
                <a16:creationId xmlns:a16="http://schemas.microsoft.com/office/drawing/2014/main" id="{56B24D1C-6338-24D8-8E6E-D9AE8F2AB1F5}"/>
              </a:ext>
            </a:extLst>
          </p:cNvPr>
          <p:cNvSpPr>
            <a:spLocks noEditPoints="1"/>
          </p:cNvSpPr>
          <p:nvPr/>
        </p:nvSpPr>
        <p:spPr bwMode="auto">
          <a:xfrm>
            <a:off x="2479914" y="1595928"/>
            <a:ext cx="828170" cy="813111"/>
          </a:xfrm>
          <a:custGeom>
            <a:avLst/>
            <a:gdLst/>
            <a:ahLst/>
            <a:cxnLst>
              <a:cxn ang="0">
                <a:pos x="2762" y="601"/>
              </a:cxn>
              <a:cxn ang="0">
                <a:pos x="2283" y="0"/>
              </a:cxn>
              <a:cxn ang="0">
                <a:pos x="1262" y="325"/>
              </a:cxn>
              <a:cxn ang="0">
                <a:pos x="1219" y="1087"/>
              </a:cxn>
              <a:cxn ang="0">
                <a:pos x="1440" y="1801"/>
              </a:cxn>
              <a:cxn ang="0">
                <a:pos x="1919" y="2402"/>
              </a:cxn>
              <a:cxn ang="0">
                <a:pos x="2940" y="2077"/>
              </a:cxn>
              <a:cxn ang="0">
                <a:pos x="2983" y="1315"/>
              </a:cxn>
              <a:cxn ang="0">
                <a:pos x="2058" y="1619"/>
              </a:cxn>
              <a:cxn ang="0">
                <a:pos x="1957" y="1595"/>
              </a:cxn>
              <a:cxn ang="0">
                <a:pos x="1866" y="1549"/>
              </a:cxn>
              <a:cxn ang="0">
                <a:pos x="1790" y="1483"/>
              </a:cxn>
              <a:cxn ang="0">
                <a:pos x="1732" y="1401"/>
              </a:cxn>
              <a:cxn ang="0">
                <a:pos x="1694" y="1306"/>
              </a:cxn>
              <a:cxn ang="0">
                <a:pos x="1681" y="1201"/>
              </a:cxn>
              <a:cxn ang="0">
                <a:pos x="1690" y="1117"/>
              </a:cxn>
              <a:cxn ang="0">
                <a:pos x="1723" y="1019"/>
              </a:cxn>
              <a:cxn ang="0">
                <a:pos x="1777" y="935"/>
              </a:cxn>
              <a:cxn ang="0">
                <a:pos x="1850" y="865"/>
              </a:cxn>
              <a:cxn ang="0">
                <a:pos x="1937" y="814"/>
              </a:cxn>
              <a:cxn ang="0">
                <a:pos x="2037" y="786"/>
              </a:cxn>
              <a:cxn ang="0">
                <a:pos x="2122" y="782"/>
              </a:cxn>
              <a:cxn ang="0">
                <a:pos x="2225" y="801"/>
              </a:cxn>
              <a:cxn ang="0">
                <a:pos x="2318" y="842"/>
              </a:cxn>
              <a:cxn ang="0">
                <a:pos x="2397" y="905"/>
              </a:cxn>
              <a:cxn ang="0">
                <a:pos x="2460" y="984"/>
              </a:cxn>
              <a:cxn ang="0">
                <a:pos x="2501" y="1077"/>
              </a:cxn>
              <a:cxn ang="0">
                <a:pos x="2520" y="1179"/>
              </a:cxn>
              <a:cxn ang="0">
                <a:pos x="2516" y="1265"/>
              </a:cxn>
              <a:cxn ang="0">
                <a:pos x="2488" y="1365"/>
              </a:cxn>
              <a:cxn ang="0">
                <a:pos x="2437" y="1452"/>
              </a:cxn>
              <a:cxn ang="0">
                <a:pos x="2367" y="1525"/>
              </a:cxn>
              <a:cxn ang="0">
                <a:pos x="2283" y="1579"/>
              </a:cxn>
              <a:cxn ang="0">
                <a:pos x="2185" y="1612"/>
              </a:cxn>
              <a:cxn ang="0">
                <a:pos x="2101" y="1621"/>
              </a:cxn>
              <a:cxn ang="0">
                <a:pos x="1250" y="1981"/>
              </a:cxn>
              <a:cxn ang="0">
                <a:pos x="630" y="1776"/>
              </a:cxn>
              <a:cxn ang="0">
                <a:pos x="337" y="2137"/>
              </a:cxn>
              <a:cxn ang="0">
                <a:pos x="189" y="2567"/>
              </a:cxn>
              <a:cxn ang="0">
                <a:pos x="210" y="3034"/>
              </a:cxn>
              <a:cxn ang="0">
                <a:pos x="830" y="3240"/>
              </a:cxn>
              <a:cxn ang="0">
                <a:pos x="1123" y="2880"/>
              </a:cxn>
              <a:cxn ang="0">
                <a:pos x="1270" y="2450"/>
              </a:cxn>
              <a:cxn ang="0">
                <a:pos x="684" y="2676"/>
              </a:cxn>
              <a:cxn ang="0">
                <a:pos x="609" y="2640"/>
              </a:cxn>
              <a:cxn ang="0">
                <a:pos x="561" y="2575"/>
              </a:cxn>
              <a:cxn ang="0">
                <a:pos x="548" y="2508"/>
              </a:cxn>
              <a:cxn ang="0">
                <a:pos x="568" y="2427"/>
              </a:cxn>
              <a:cxn ang="0">
                <a:pos x="623" y="2366"/>
              </a:cxn>
              <a:cxn ang="0">
                <a:pos x="701" y="2338"/>
              </a:cxn>
              <a:cxn ang="0">
                <a:pos x="769" y="2345"/>
              </a:cxn>
              <a:cxn ang="0">
                <a:pos x="839" y="2388"/>
              </a:cxn>
              <a:cxn ang="0">
                <a:pos x="882" y="2458"/>
              </a:cxn>
              <a:cxn ang="0">
                <a:pos x="888" y="2526"/>
              </a:cxn>
              <a:cxn ang="0">
                <a:pos x="861" y="2604"/>
              </a:cxn>
              <a:cxn ang="0">
                <a:pos x="800" y="2658"/>
              </a:cxn>
              <a:cxn ang="0">
                <a:pos x="718" y="2679"/>
              </a:cxn>
            </a:cxnLst>
            <a:rect l="0" t="0" r="r" b="b"/>
            <a:pathLst>
              <a:path w="3300" h="324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anchor="ctr" anchorCtr="1">
            <a:norm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410980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9">
            <a:extLst>
              <a:ext uri="{FF2B5EF4-FFF2-40B4-BE49-F238E27FC236}">
                <a16:creationId xmlns:a16="http://schemas.microsoft.com/office/drawing/2014/main" id="{3C85255C-6E63-034E-0941-AEEB3CC8956F}"/>
              </a:ext>
            </a:extLst>
          </p:cNvPr>
          <p:cNvSpPr txBox="1">
            <a:spLocks/>
          </p:cNvSpPr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Machine Learning</a:t>
            </a:r>
            <a:r>
              <a:rPr lang="en-US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C60F980-5355-FE1D-4582-5D1C3BF7DD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55BF2FD-FFCB-AE6B-6C49-8879CE3E1A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reeform 18" descr="Icon of flow chart">
            <a:extLst>
              <a:ext uri="{FF2B5EF4-FFF2-40B4-BE49-F238E27FC236}">
                <a16:creationId xmlns:a16="http://schemas.microsoft.com/office/drawing/2014/main" id="{7DE83D4E-8FEA-AB54-42AD-E810DB00053E}"/>
              </a:ext>
            </a:extLst>
          </p:cNvPr>
          <p:cNvSpPr>
            <a:spLocks/>
          </p:cNvSpPr>
          <p:nvPr/>
        </p:nvSpPr>
        <p:spPr bwMode="auto">
          <a:xfrm>
            <a:off x="4567861" y="1680433"/>
            <a:ext cx="941787" cy="597062"/>
          </a:xfrm>
          <a:custGeom>
            <a:avLst/>
            <a:gdLst/>
            <a:ahLst/>
            <a:cxnLst>
              <a:cxn ang="0">
                <a:pos x="2952" y="1466"/>
              </a:cxn>
              <a:cxn ang="0">
                <a:pos x="2952" y="1102"/>
              </a:cxn>
              <a:cxn ang="0">
                <a:pos x="1727" y="1102"/>
              </a:cxn>
              <a:cxn ang="0">
                <a:pos x="1727" y="822"/>
              </a:cxn>
              <a:cxn ang="0">
                <a:pos x="2270" y="822"/>
              </a:cxn>
              <a:cxn ang="0">
                <a:pos x="2270" y="0"/>
              </a:cxn>
              <a:cxn ang="0">
                <a:pos x="1073" y="0"/>
              </a:cxn>
              <a:cxn ang="0">
                <a:pos x="1073" y="822"/>
              </a:cxn>
              <a:cxn ang="0">
                <a:pos x="1615" y="822"/>
              </a:cxn>
              <a:cxn ang="0">
                <a:pos x="1615" y="1102"/>
              </a:cxn>
              <a:cxn ang="0">
                <a:pos x="392" y="1102"/>
              </a:cxn>
              <a:cxn ang="0">
                <a:pos x="392" y="1466"/>
              </a:cxn>
              <a:cxn ang="0">
                <a:pos x="0" y="1466"/>
              </a:cxn>
              <a:cxn ang="0">
                <a:pos x="0" y="2120"/>
              </a:cxn>
              <a:cxn ang="0">
                <a:pos x="951" y="2120"/>
              </a:cxn>
              <a:cxn ang="0">
                <a:pos x="951" y="1466"/>
              </a:cxn>
              <a:cxn ang="0">
                <a:pos x="504" y="1466"/>
              </a:cxn>
              <a:cxn ang="0">
                <a:pos x="504" y="1214"/>
              </a:cxn>
              <a:cxn ang="0">
                <a:pos x="1615" y="1214"/>
              </a:cxn>
              <a:cxn ang="0">
                <a:pos x="1615" y="1466"/>
              </a:cxn>
              <a:cxn ang="0">
                <a:pos x="1196" y="1466"/>
              </a:cxn>
              <a:cxn ang="0">
                <a:pos x="1196" y="2120"/>
              </a:cxn>
              <a:cxn ang="0">
                <a:pos x="2147" y="2120"/>
              </a:cxn>
              <a:cxn ang="0">
                <a:pos x="2147" y="1466"/>
              </a:cxn>
              <a:cxn ang="0">
                <a:pos x="1727" y="1466"/>
              </a:cxn>
              <a:cxn ang="0">
                <a:pos x="1727" y="1214"/>
              </a:cxn>
              <a:cxn ang="0">
                <a:pos x="2840" y="1214"/>
              </a:cxn>
              <a:cxn ang="0">
                <a:pos x="2840" y="1466"/>
              </a:cxn>
              <a:cxn ang="0">
                <a:pos x="2393" y="1466"/>
              </a:cxn>
              <a:cxn ang="0">
                <a:pos x="2393" y="2120"/>
              </a:cxn>
              <a:cxn ang="0">
                <a:pos x="3344" y="2120"/>
              </a:cxn>
              <a:cxn ang="0">
                <a:pos x="3344" y="1466"/>
              </a:cxn>
              <a:cxn ang="0">
                <a:pos x="2952" y="1466"/>
              </a:cxn>
            </a:cxnLst>
            <a:rect l="0" t="0" r="r" b="b"/>
            <a:pathLst>
              <a:path w="3344" h="212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anchor="ctr" anchorCtr="1">
            <a:norm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6962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9">
            <a:extLst>
              <a:ext uri="{FF2B5EF4-FFF2-40B4-BE49-F238E27FC236}">
                <a16:creationId xmlns:a16="http://schemas.microsoft.com/office/drawing/2014/main" id="{3C85255C-6E63-034E-0941-AEEB3CC8956F}"/>
              </a:ext>
            </a:extLst>
          </p:cNvPr>
          <p:cNvSpPr txBox="1">
            <a:spLocks/>
          </p:cNvSpPr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Charts, Graphs &amp; Maps</a:t>
            </a:r>
            <a:r>
              <a:rPr lang="en-US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C60F980-5355-FE1D-4582-5D1C3BF7DD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55BF2FD-FFCB-AE6B-6C49-8879CE3E1A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54" descr="Icon of graph">
            <a:extLst>
              <a:ext uri="{FF2B5EF4-FFF2-40B4-BE49-F238E27FC236}">
                <a16:creationId xmlns:a16="http://schemas.microsoft.com/office/drawing/2014/main" id="{2D93668C-A98E-2F03-F262-C912FE083A70}"/>
              </a:ext>
            </a:extLst>
          </p:cNvPr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  <a:solidFill>
            <a:srgbClr val="FFFFFF"/>
          </a:solidFill>
        </p:grpSpPr>
        <p:sp>
          <p:nvSpPr>
            <p:cNvPr id="3" name="Freeform 23">
              <a:extLst>
                <a:ext uri="{FF2B5EF4-FFF2-40B4-BE49-F238E27FC236}">
                  <a16:creationId xmlns:a16="http://schemas.microsoft.com/office/drawing/2014/main" id="{65523F86-00B7-3DFC-6FD7-3312E7A01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663" y="942975"/>
              <a:ext cx="381000" cy="227013"/>
            </a:xfrm>
            <a:custGeom>
              <a:avLst/>
              <a:gdLst/>
              <a:ahLst/>
              <a:cxnLst>
                <a:cxn ang="0">
                  <a:pos x="721" y="429"/>
                </a:cxn>
                <a:cxn ang="0">
                  <a:pos x="721" y="429"/>
                </a:cxn>
                <a:cxn ang="0">
                  <a:pos x="0" y="429"/>
                </a:cxn>
                <a:cxn ang="0">
                  <a:pos x="0" y="429"/>
                </a:cxn>
                <a:cxn ang="0">
                  <a:pos x="0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23" y="405"/>
                </a:cxn>
                <a:cxn ang="0">
                  <a:pos x="721" y="405"/>
                </a:cxn>
                <a:cxn ang="0">
                  <a:pos x="721" y="429"/>
                </a:cxn>
              </a:cxnLst>
              <a:rect l="0" t="0" r="r" b="b"/>
              <a:pathLst>
                <a:path w="721" h="429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4" name="Rectangle 24">
              <a:extLst>
                <a:ext uri="{FF2B5EF4-FFF2-40B4-BE49-F238E27FC236}">
                  <a16:creationId xmlns:a16="http://schemas.microsoft.com/office/drawing/2014/main" id="{4EAEEE17-9C8C-67A4-71E6-20C151AA6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1055688"/>
              <a:ext cx="69850" cy="10318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700" b="1"/>
            </a:p>
          </p:txBody>
        </p:sp>
        <p:sp>
          <p:nvSpPr>
            <p:cNvPr id="5" name="Rectangle 25">
              <a:extLst>
                <a:ext uri="{FF2B5EF4-FFF2-40B4-BE49-F238E27FC236}">
                  <a16:creationId xmlns:a16="http://schemas.microsoft.com/office/drawing/2014/main" id="{05467BB7-09CA-BD1A-18EE-5AC105D32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987425"/>
              <a:ext cx="69850" cy="1714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6" name="Rectangle 26">
              <a:extLst>
                <a:ext uri="{FF2B5EF4-FFF2-40B4-BE49-F238E27FC236}">
                  <a16:creationId xmlns:a16="http://schemas.microsoft.com/office/drawing/2014/main" id="{C1C426C3-7EEC-68B7-F769-A679E1EBA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800" y="923925"/>
              <a:ext cx="69850" cy="2349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7" name="Rectangle 27">
              <a:extLst>
                <a:ext uri="{FF2B5EF4-FFF2-40B4-BE49-F238E27FC236}">
                  <a16:creationId xmlns:a16="http://schemas.microsoft.com/office/drawing/2014/main" id="{C03203CB-2379-A2AC-9316-C845F45B2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700" y="846138"/>
              <a:ext cx="69850" cy="31273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196915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9">
            <a:extLst>
              <a:ext uri="{FF2B5EF4-FFF2-40B4-BE49-F238E27FC236}">
                <a16:creationId xmlns:a16="http://schemas.microsoft.com/office/drawing/2014/main" id="{3C85255C-6E63-034E-0941-AEEB3CC8956F}"/>
              </a:ext>
            </a:extLst>
          </p:cNvPr>
          <p:cNvSpPr txBox="1">
            <a:spLocks/>
          </p:cNvSpPr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JavaScript &amp; Html</a:t>
            </a:r>
            <a:r>
              <a:rPr lang="en-US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C60F980-5355-FE1D-4582-5D1C3BF7DD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55BF2FD-FFCB-AE6B-6C49-8879CE3E1A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reeform 5" descr="Icon of puzzle piece">
            <a:extLst>
              <a:ext uri="{FF2B5EF4-FFF2-40B4-BE49-F238E27FC236}">
                <a16:creationId xmlns:a16="http://schemas.microsoft.com/office/drawing/2014/main" id="{D3CDA11C-11BB-D23B-2F4C-8D39D45986E0}"/>
              </a:ext>
            </a:extLst>
          </p:cNvPr>
          <p:cNvSpPr>
            <a:spLocks/>
          </p:cNvSpPr>
          <p:nvPr/>
        </p:nvSpPr>
        <p:spPr bwMode="auto">
          <a:xfrm rot="2700000">
            <a:off x="8988648" y="1587335"/>
            <a:ext cx="618906" cy="838665"/>
          </a:xfrm>
          <a:custGeom>
            <a:avLst/>
            <a:gdLst/>
            <a:ahLst/>
            <a:cxnLst>
              <a:cxn ang="0">
                <a:pos x="1886" y="656"/>
              </a:cxn>
              <a:cxn ang="0">
                <a:pos x="1838" y="614"/>
              </a:cxn>
              <a:cxn ang="0">
                <a:pos x="1560" y="638"/>
              </a:cxn>
              <a:cxn ang="0">
                <a:pos x="1300" y="610"/>
              </a:cxn>
              <a:cxn ang="0">
                <a:pos x="1176" y="546"/>
              </a:cxn>
              <a:cxn ang="0">
                <a:pos x="1106" y="476"/>
              </a:cxn>
              <a:cxn ang="0">
                <a:pos x="1118" y="376"/>
              </a:cxn>
              <a:cxn ang="0">
                <a:pos x="1122" y="190"/>
              </a:cxn>
              <a:cxn ang="0">
                <a:pos x="1024" y="38"/>
              </a:cxn>
              <a:cxn ang="0">
                <a:pos x="912" y="0"/>
              </a:cxn>
              <a:cxn ang="0">
                <a:pos x="786" y="42"/>
              </a:cxn>
              <a:cxn ang="0">
                <a:pos x="724" y="168"/>
              </a:cxn>
              <a:cxn ang="0">
                <a:pos x="734" y="296"/>
              </a:cxn>
              <a:cxn ang="0">
                <a:pos x="756" y="446"/>
              </a:cxn>
              <a:cxn ang="0">
                <a:pos x="668" y="518"/>
              </a:cxn>
              <a:cxn ang="0">
                <a:pos x="574" y="536"/>
              </a:cxn>
              <a:cxn ang="0">
                <a:pos x="320" y="472"/>
              </a:cxn>
              <a:cxn ang="0">
                <a:pos x="84" y="422"/>
              </a:cxn>
              <a:cxn ang="0">
                <a:pos x="68" y="748"/>
              </a:cxn>
              <a:cxn ang="0">
                <a:pos x="114" y="932"/>
              </a:cxn>
              <a:cxn ang="0">
                <a:pos x="178" y="974"/>
              </a:cxn>
              <a:cxn ang="0">
                <a:pos x="274" y="938"/>
              </a:cxn>
              <a:cxn ang="0">
                <a:pos x="350" y="952"/>
              </a:cxn>
              <a:cxn ang="0">
                <a:pos x="412" y="1024"/>
              </a:cxn>
              <a:cxn ang="0">
                <a:pos x="424" y="1194"/>
              </a:cxn>
              <a:cxn ang="0">
                <a:pos x="386" y="1426"/>
              </a:cxn>
              <a:cxn ang="0">
                <a:pos x="322" y="1496"/>
              </a:cxn>
              <a:cxn ang="0">
                <a:pos x="206" y="1484"/>
              </a:cxn>
              <a:cxn ang="0">
                <a:pos x="72" y="1424"/>
              </a:cxn>
              <a:cxn ang="0">
                <a:pos x="14" y="1456"/>
              </a:cxn>
              <a:cxn ang="0">
                <a:pos x="0" y="1536"/>
              </a:cxn>
              <a:cxn ang="0">
                <a:pos x="60" y="1874"/>
              </a:cxn>
              <a:cxn ang="0">
                <a:pos x="162" y="2044"/>
              </a:cxn>
              <a:cxn ang="0">
                <a:pos x="530" y="2052"/>
              </a:cxn>
              <a:cxn ang="0">
                <a:pos x="690" y="2092"/>
              </a:cxn>
              <a:cxn ang="0">
                <a:pos x="700" y="2140"/>
              </a:cxn>
              <a:cxn ang="0">
                <a:pos x="658" y="2322"/>
              </a:cxn>
              <a:cxn ang="0">
                <a:pos x="644" y="2470"/>
              </a:cxn>
              <a:cxn ang="0">
                <a:pos x="730" y="2576"/>
              </a:cxn>
              <a:cxn ang="0">
                <a:pos x="900" y="2598"/>
              </a:cxn>
              <a:cxn ang="0">
                <a:pos x="1044" y="2520"/>
              </a:cxn>
              <a:cxn ang="0">
                <a:pos x="1070" y="2370"/>
              </a:cxn>
              <a:cxn ang="0">
                <a:pos x="1030" y="2206"/>
              </a:cxn>
              <a:cxn ang="0">
                <a:pos x="1016" y="2142"/>
              </a:cxn>
              <a:cxn ang="0">
                <a:pos x="1082" y="2076"/>
              </a:cxn>
              <a:cxn ang="0">
                <a:pos x="1432" y="2040"/>
              </a:cxn>
              <a:cxn ang="0">
                <a:pos x="1740" y="1830"/>
              </a:cxn>
              <a:cxn ang="0">
                <a:pos x="1722" y="1686"/>
              </a:cxn>
              <a:cxn ang="0">
                <a:pos x="1646" y="1654"/>
              </a:cxn>
              <a:cxn ang="0">
                <a:pos x="1500" y="1650"/>
              </a:cxn>
              <a:cxn ang="0">
                <a:pos x="1430" y="1584"/>
              </a:cxn>
              <a:cxn ang="0">
                <a:pos x="1400" y="1464"/>
              </a:cxn>
              <a:cxn ang="0">
                <a:pos x="1426" y="1278"/>
              </a:cxn>
              <a:cxn ang="0">
                <a:pos x="1476" y="1174"/>
              </a:cxn>
              <a:cxn ang="0">
                <a:pos x="1540" y="1156"/>
              </a:cxn>
              <a:cxn ang="0">
                <a:pos x="1698" y="1236"/>
              </a:cxn>
              <a:cxn ang="0">
                <a:pos x="1776" y="1252"/>
              </a:cxn>
              <a:cxn ang="0">
                <a:pos x="1854" y="1176"/>
              </a:cxn>
              <a:cxn ang="0">
                <a:pos x="1906" y="990"/>
              </a:cxn>
            </a:cxnLst>
            <a:rect l="0" t="0" r="r" b="b"/>
            <a:pathLst>
              <a:path w="1912" h="260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anchor="ctr" anchorCtr="1">
            <a:norm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160406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9">
            <a:extLst>
              <a:ext uri="{FF2B5EF4-FFF2-40B4-BE49-F238E27FC236}">
                <a16:creationId xmlns:a16="http://schemas.microsoft.com/office/drawing/2014/main" id="{3C85255C-6E63-034E-0941-AEEB3CC8956F}"/>
              </a:ext>
            </a:extLst>
          </p:cNvPr>
          <p:cNvSpPr txBox="1">
            <a:spLocks/>
          </p:cNvSpPr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Conclustion</a:t>
            </a:r>
            <a:r>
              <a:rPr lang="en-US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C60F980-5355-FE1D-4582-5D1C3BF7DD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55BF2FD-FFCB-AE6B-6C49-8879CE3E1A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reeform 23" descr="Icon of question mark">
            <a:extLst>
              <a:ext uri="{FF2B5EF4-FFF2-40B4-BE49-F238E27FC236}">
                <a16:creationId xmlns:a16="http://schemas.microsoft.com/office/drawing/2014/main" id="{24B9EC93-5823-FCFA-D351-08B1D93BAB9C}"/>
              </a:ext>
            </a:extLst>
          </p:cNvPr>
          <p:cNvSpPr>
            <a:spLocks noEditPoints="1"/>
          </p:cNvSpPr>
          <p:nvPr/>
        </p:nvSpPr>
        <p:spPr bwMode="auto">
          <a:xfrm>
            <a:off x="11174505" y="1617054"/>
            <a:ext cx="533627" cy="720172"/>
          </a:xfrm>
          <a:custGeom>
            <a:avLst/>
            <a:gdLst/>
            <a:ahLst/>
            <a:cxnLst>
              <a:cxn ang="0">
                <a:pos x="357" y="1068"/>
              </a:cxn>
              <a:cxn ang="0">
                <a:pos x="364" y="975"/>
              </a:cxn>
              <a:cxn ang="0">
                <a:pos x="380" y="900"/>
              </a:cxn>
              <a:cxn ang="0">
                <a:pos x="430" y="808"/>
              </a:cxn>
              <a:cxn ang="0">
                <a:pos x="483" y="748"/>
              </a:cxn>
              <a:cxn ang="0">
                <a:pos x="662" y="591"/>
              </a:cxn>
              <a:cxn ang="0">
                <a:pos x="700" y="556"/>
              </a:cxn>
              <a:cxn ang="0">
                <a:pos x="737" y="507"/>
              </a:cxn>
              <a:cxn ang="0">
                <a:pos x="750" y="461"/>
              </a:cxn>
              <a:cxn ang="0">
                <a:pos x="748" y="432"/>
              </a:cxn>
              <a:cxn ang="0">
                <a:pos x="735" y="397"/>
              </a:cxn>
              <a:cxn ang="0">
                <a:pos x="715" y="368"/>
              </a:cxn>
              <a:cxn ang="0">
                <a:pos x="695" y="355"/>
              </a:cxn>
              <a:cxn ang="0">
                <a:pos x="656" y="340"/>
              </a:cxn>
              <a:cxn ang="0">
                <a:pos x="609" y="335"/>
              </a:cxn>
              <a:cxn ang="0">
                <a:pos x="572" y="338"/>
              </a:cxn>
              <a:cxn ang="0">
                <a:pos x="523" y="355"/>
              </a:cxn>
              <a:cxn ang="0">
                <a:pos x="481" y="386"/>
              </a:cxn>
              <a:cxn ang="0">
                <a:pos x="459" y="417"/>
              </a:cxn>
              <a:cxn ang="0">
                <a:pos x="433" y="479"/>
              </a:cxn>
              <a:cxn ang="0">
                <a:pos x="417" y="563"/>
              </a:cxn>
              <a:cxn ang="0">
                <a:pos x="7" y="455"/>
              </a:cxn>
              <a:cxn ang="0">
                <a:pos x="33" y="351"/>
              </a:cxn>
              <a:cxn ang="0">
                <a:pos x="64" y="280"/>
              </a:cxn>
              <a:cxn ang="0">
                <a:pos x="102" y="216"/>
              </a:cxn>
              <a:cxn ang="0">
                <a:pos x="150" y="157"/>
              </a:cxn>
              <a:cxn ang="0">
                <a:pos x="187" y="123"/>
              </a:cxn>
              <a:cxn ang="0">
                <a:pos x="251" y="79"/>
              </a:cxn>
              <a:cxn ang="0">
                <a:pos x="325" y="44"/>
              </a:cxn>
              <a:cxn ang="0">
                <a:pos x="410" y="18"/>
              </a:cxn>
              <a:cxn ang="0">
                <a:pos x="507" y="4"/>
              </a:cxn>
              <a:cxn ang="0">
                <a:pos x="614" y="0"/>
              </a:cxn>
              <a:cxn ang="0">
                <a:pos x="726" y="5"/>
              </a:cxn>
              <a:cxn ang="0">
                <a:pos x="872" y="38"/>
              </a:cxn>
              <a:cxn ang="0">
                <a:pos x="993" y="97"/>
              </a:cxn>
              <a:cxn ang="0">
                <a:pos x="1040" y="132"/>
              </a:cxn>
              <a:cxn ang="0">
                <a:pos x="1097" y="188"/>
              </a:cxn>
              <a:cxn ang="0">
                <a:pos x="1141" y="252"/>
              </a:cxn>
              <a:cxn ang="0">
                <a:pos x="1170" y="322"/>
              </a:cxn>
              <a:cxn ang="0">
                <a:pos x="1187" y="397"/>
              </a:cxn>
              <a:cxn ang="0">
                <a:pos x="1190" y="450"/>
              </a:cxn>
              <a:cxn ang="0">
                <a:pos x="1183" y="518"/>
              </a:cxn>
              <a:cxn ang="0">
                <a:pos x="1161" y="585"/>
              </a:cxn>
              <a:cxn ang="0">
                <a:pos x="1139" y="627"/>
              </a:cxn>
              <a:cxn ang="0">
                <a:pos x="1086" y="697"/>
              </a:cxn>
              <a:cxn ang="0">
                <a:pos x="1004" y="775"/>
              </a:cxn>
              <a:cxn ang="0">
                <a:pos x="933" y="836"/>
              </a:cxn>
              <a:cxn ang="0">
                <a:pos x="828" y="929"/>
              </a:cxn>
              <a:cxn ang="0">
                <a:pos x="795" y="973"/>
              </a:cxn>
              <a:cxn ang="0">
                <a:pos x="783" y="1002"/>
              </a:cxn>
              <a:cxn ang="0">
                <a:pos x="768" y="1070"/>
              </a:cxn>
              <a:cxn ang="0">
                <a:pos x="344" y="1218"/>
              </a:cxn>
              <a:cxn ang="0">
                <a:pos x="344" y="1606"/>
              </a:cxn>
            </a:cxnLst>
            <a:rect l="0" t="0" r="r" b="b"/>
            <a:pathLst>
              <a:path w="1190" h="1606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5A97E9E0-E9A7-02FF-022E-18C6A84F506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2871" y="829215"/>
            <a:ext cx="1362615" cy="479468"/>
          </a:xfrm>
        </p:spPr>
        <p:txBody>
          <a:bodyPr anchor="b"/>
          <a:lstStyle/>
          <a:p>
            <a:r>
              <a:rPr lang="en-US" sz="1400" dirty="0"/>
              <a:t>Question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80030698-526F-BA04-1E75-568569CF682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210028" y="829215"/>
            <a:ext cx="1362615" cy="479468"/>
          </a:xfrm>
        </p:spPr>
        <p:txBody>
          <a:bodyPr anchor="b">
            <a:normAutofit fontScale="92500"/>
          </a:bodyPr>
          <a:lstStyle/>
          <a:p>
            <a:r>
              <a:rPr lang="en-US" sz="1400" dirty="0"/>
              <a:t>Data &amp; Preprocessing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2118DC8E-9F31-F200-89A3-6026D77D891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27063" y="829215"/>
            <a:ext cx="1362615" cy="500684"/>
          </a:xfrm>
        </p:spPr>
        <p:txBody>
          <a:bodyPr anchor="b"/>
          <a:lstStyle/>
          <a:p>
            <a:r>
              <a:rPr lang="en-US" sz="1400" dirty="0"/>
              <a:t>Machine Learning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4CA2BBB5-4EAB-6449-90B0-A9EAE2BC80E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63977" y="829215"/>
            <a:ext cx="1362615" cy="427499"/>
          </a:xfrm>
        </p:spPr>
        <p:txBody>
          <a:bodyPr anchor="b">
            <a:normAutofit fontScale="92500" lnSpcReduction="10000"/>
          </a:bodyPr>
          <a:lstStyle/>
          <a:p>
            <a:r>
              <a:rPr lang="en-US" sz="1400" dirty="0"/>
              <a:t>Charts, Graphs, Maps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0C63306C-FB7F-8499-A712-2376827F18C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590951" y="829215"/>
            <a:ext cx="1362615" cy="479468"/>
          </a:xfrm>
        </p:spPr>
        <p:txBody>
          <a:bodyPr anchor="b"/>
          <a:lstStyle/>
          <a:p>
            <a:r>
              <a:rPr lang="en-US" sz="1400" dirty="0"/>
              <a:t>JavaScript &amp; Html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3DA1089A-B21C-5CA8-6BA3-96F42E8F7C2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68000" y="753714"/>
            <a:ext cx="1411129" cy="479468"/>
          </a:xfrm>
        </p:spPr>
        <p:txBody>
          <a:bodyPr anchor="b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Findings/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Conclusion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6244F0E-E7B6-4A04-8DC8-B38361AF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4" name="Freeform 18" descr="Icon of flow chart"/>
          <p:cNvSpPr>
            <a:spLocks/>
          </p:cNvSpPr>
          <p:nvPr/>
        </p:nvSpPr>
        <p:spPr bwMode="auto">
          <a:xfrm>
            <a:off x="4567861" y="1680433"/>
            <a:ext cx="941787" cy="597062"/>
          </a:xfrm>
          <a:custGeom>
            <a:avLst/>
            <a:gdLst/>
            <a:ahLst/>
            <a:cxnLst>
              <a:cxn ang="0">
                <a:pos x="2952" y="1466"/>
              </a:cxn>
              <a:cxn ang="0">
                <a:pos x="2952" y="1102"/>
              </a:cxn>
              <a:cxn ang="0">
                <a:pos x="1727" y="1102"/>
              </a:cxn>
              <a:cxn ang="0">
                <a:pos x="1727" y="822"/>
              </a:cxn>
              <a:cxn ang="0">
                <a:pos x="2270" y="822"/>
              </a:cxn>
              <a:cxn ang="0">
                <a:pos x="2270" y="0"/>
              </a:cxn>
              <a:cxn ang="0">
                <a:pos x="1073" y="0"/>
              </a:cxn>
              <a:cxn ang="0">
                <a:pos x="1073" y="822"/>
              </a:cxn>
              <a:cxn ang="0">
                <a:pos x="1615" y="822"/>
              </a:cxn>
              <a:cxn ang="0">
                <a:pos x="1615" y="1102"/>
              </a:cxn>
              <a:cxn ang="0">
                <a:pos x="392" y="1102"/>
              </a:cxn>
              <a:cxn ang="0">
                <a:pos x="392" y="1466"/>
              </a:cxn>
              <a:cxn ang="0">
                <a:pos x="0" y="1466"/>
              </a:cxn>
              <a:cxn ang="0">
                <a:pos x="0" y="2120"/>
              </a:cxn>
              <a:cxn ang="0">
                <a:pos x="951" y="2120"/>
              </a:cxn>
              <a:cxn ang="0">
                <a:pos x="951" y="1466"/>
              </a:cxn>
              <a:cxn ang="0">
                <a:pos x="504" y="1466"/>
              </a:cxn>
              <a:cxn ang="0">
                <a:pos x="504" y="1214"/>
              </a:cxn>
              <a:cxn ang="0">
                <a:pos x="1615" y="1214"/>
              </a:cxn>
              <a:cxn ang="0">
                <a:pos x="1615" y="1466"/>
              </a:cxn>
              <a:cxn ang="0">
                <a:pos x="1196" y="1466"/>
              </a:cxn>
              <a:cxn ang="0">
                <a:pos x="1196" y="2120"/>
              </a:cxn>
              <a:cxn ang="0">
                <a:pos x="2147" y="2120"/>
              </a:cxn>
              <a:cxn ang="0">
                <a:pos x="2147" y="1466"/>
              </a:cxn>
              <a:cxn ang="0">
                <a:pos x="1727" y="1466"/>
              </a:cxn>
              <a:cxn ang="0">
                <a:pos x="1727" y="1214"/>
              </a:cxn>
              <a:cxn ang="0">
                <a:pos x="2840" y="1214"/>
              </a:cxn>
              <a:cxn ang="0">
                <a:pos x="2840" y="1466"/>
              </a:cxn>
              <a:cxn ang="0">
                <a:pos x="2393" y="1466"/>
              </a:cxn>
              <a:cxn ang="0">
                <a:pos x="2393" y="2120"/>
              </a:cxn>
              <a:cxn ang="0">
                <a:pos x="3344" y="2120"/>
              </a:cxn>
              <a:cxn ang="0">
                <a:pos x="3344" y="1466"/>
              </a:cxn>
              <a:cxn ang="0">
                <a:pos x="2952" y="1466"/>
              </a:cxn>
            </a:cxnLst>
            <a:rect l="0" t="0" r="r" b="b"/>
            <a:pathLst>
              <a:path w="3344" h="212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anchor="ctr" anchorCtr="1">
            <a:norm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400" b="1" dirty="0"/>
          </a:p>
        </p:txBody>
      </p:sp>
      <p:sp>
        <p:nvSpPr>
          <p:cNvPr id="5" name="Freeform 71" descr="Icon of gears"/>
          <p:cNvSpPr>
            <a:spLocks noEditPoints="1"/>
          </p:cNvSpPr>
          <p:nvPr/>
        </p:nvSpPr>
        <p:spPr bwMode="auto">
          <a:xfrm>
            <a:off x="2505081" y="1595928"/>
            <a:ext cx="828170" cy="813111"/>
          </a:xfrm>
          <a:custGeom>
            <a:avLst/>
            <a:gdLst/>
            <a:ahLst/>
            <a:cxnLst>
              <a:cxn ang="0">
                <a:pos x="2762" y="601"/>
              </a:cxn>
              <a:cxn ang="0">
                <a:pos x="2283" y="0"/>
              </a:cxn>
              <a:cxn ang="0">
                <a:pos x="1262" y="325"/>
              </a:cxn>
              <a:cxn ang="0">
                <a:pos x="1219" y="1087"/>
              </a:cxn>
              <a:cxn ang="0">
                <a:pos x="1440" y="1801"/>
              </a:cxn>
              <a:cxn ang="0">
                <a:pos x="1919" y="2402"/>
              </a:cxn>
              <a:cxn ang="0">
                <a:pos x="2940" y="2077"/>
              </a:cxn>
              <a:cxn ang="0">
                <a:pos x="2983" y="1315"/>
              </a:cxn>
              <a:cxn ang="0">
                <a:pos x="2058" y="1619"/>
              </a:cxn>
              <a:cxn ang="0">
                <a:pos x="1957" y="1595"/>
              </a:cxn>
              <a:cxn ang="0">
                <a:pos x="1866" y="1549"/>
              </a:cxn>
              <a:cxn ang="0">
                <a:pos x="1790" y="1483"/>
              </a:cxn>
              <a:cxn ang="0">
                <a:pos x="1732" y="1401"/>
              </a:cxn>
              <a:cxn ang="0">
                <a:pos x="1694" y="1306"/>
              </a:cxn>
              <a:cxn ang="0">
                <a:pos x="1681" y="1201"/>
              </a:cxn>
              <a:cxn ang="0">
                <a:pos x="1690" y="1117"/>
              </a:cxn>
              <a:cxn ang="0">
                <a:pos x="1723" y="1019"/>
              </a:cxn>
              <a:cxn ang="0">
                <a:pos x="1777" y="935"/>
              </a:cxn>
              <a:cxn ang="0">
                <a:pos x="1850" y="865"/>
              </a:cxn>
              <a:cxn ang="0">
                <a:pos x="1937" y="814"/>
              </a:cxn>
              <a:cxn ang="0">
                <a:pos x="2037" y="786"/>
              </a:cxn>
              <a:cxn ang="0">
                <a:pos x="2122" y="782"/>
              </a:cxn>
              <a:cxn ang="0">
                <a:pos x="2225" y="801"/>
              </a:cxn>
              <a:cxn ang="0">
                <a:pos x="2318" y="842"/>
              </a:cxn>
              <a:cxn ang="0">
                <a:pos x="2397" y="905"/>
              </a:cxn>
              <a:cxn ang="0">
                <a:pos x="2460" y="984"/>
              </a:cxn>
              <a:cxn ang="0">
                <a:pos x="2501" y="1077"/>
              </a:cxn>
              <a:cxn ang="0">
                <a:pos x="2520" y="1179"/>
              </a:cxn>
              <a:cxn ang="0">
                <a:pos x="2516" y="1265"/>
              </a:cxn>
              <a:cxn ang="0">
                <a:pos x="2488" y="1365"/>
              </a:cxn>
              <a:cxn ang="0">
                <a:pos x="2437" y="1452"/>
              </a:cxn>
              <a:cxn ang="0">
                <a:pos x="2367" y="1525"/>
              </a:cxn>
              <a:cxn ang="0">
                <a:pos x="2283" y="1579"/>
              </a:cxn>
              <a:cxn ang="0">
                <a:pos x="2185" y="1612"/>
              </a:cxn>
              <a:cxn ang="0">
                <a:pos x="2101" y="1621"/>
              </a:cxn>
              <a:cxn ang="0">
                <a:pos x="1250" y="1981"/>
              </a:cxn>
              <a:cxn ang="0">
                <a:pos x="630" y="1776"/>
              </a:cxn>
              <a:cxn ang="0">
                <a:pos x="337" y="2137"/>
              </a:cxn>
              <a:cxn ang="0">
                <a:pos x="189" y="2567"/>
              </a:cxn>
              <a:cxn ang="0">
                <a:pos x="210" y="3034"/>
              </a:cxn>
              <a:cxn ang="0">
                <a:pos x="830" y="3240"/>
              </a:cxn>
              <a:cxn ang="0">
                <a:pos x="1123" y="2880"/>
              </a:cxn>
              <a:cxn ang="0">
                <a:pos x="1270" y="2450"/>
              </a:cxn>
              <a:cxn ang="0">
                <a:pos x="684" y="2676"/>
              </a:cxn>
              <a:cxn ang="0">
                <a:pos x="609" y="2640"/>
              </a:cxn>
              <a:cxn ang="0">
                <a:pos x="561" y="2575"/>
              </a:cxn>
              <a:cxn ang="0">
                <a:pos x="548" y="2508"/>
              </a:cxn>
              <a:cxn ang="0">
                <a:pos x="568" y="2427"/>
              </a:cxn>
              <a:cxn ang="0">
                <a:pos x="623" y="2366"/>
              </a:cxn>
              <a:cxn ang="0">
                <a:pos x="701" y="2338"/>
              </a:cxn>
              <a:cxn ang="0">
                <a:pos x="769" y="2345"/>
              </a:cxn>
              <a:cxn ang="0">
                <a:pos x="839" y="2388"/>
              </a:cxn>
              <a:cxn ang="0">
                <a:pos x="882" y="2458"/>
              </a:cxn>
              <a:cxn ang="0">
                <a:pos x="888" y="2526"/>
              </a:cxn>
              <a:cxn ang="0">
                <a:pos x="861" y="2604"/>
              </a:cxn>
              <a:cxn ang="0">
                <a:pos x="800" y="2658"/>
              </a:cxn>
              <a:cxn ang="0">
                <a:pos x="718" y="2679"/>
              </a:cxn>
            </a:cxnLst>
            <a:rect l="0" t="0" r="r" b="b"/>
            <a:pathLst>
              <a:path w="3300" h="324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anchor="ctr" anchorCtr="1">
            <a:norm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400" b="1"/>
          </a:p>
        </p:txBody>
      </p:sp>
      <p:grpSp>
        <p:nvGrpSpPr>
          <p:cNvPr id="17" name="Group 365" descr="Icon of lightbulb"/>
          <p:cNvGrpSpPr>
            <a:grpSpLocks noChangeAspect="1"/>
          </p:cNvGrpSpPr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  <a:solidFill>
            <a:srgbClr val="FFFFFF"/>
          </a:solidFill>
        </p:grpSpPr>
        <p:sp>
          <p:nvSpPr>
            <p:cNvPr id="13" name="Freeform 4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4699000"/>
              <a:ext cx="1101725" cy="1063625"/>
            </a:xfrm>
            <a:custGeom>
              <a:avLst/>
              <a:gdLst/>
              <a:ahLst/>
              <a:cxnLst>
                <a:cxn ang="0">
                  <a:pos x="676" y="298"/>
                </a:cxn>
                <a:cxn ang="0">
                  <a:pos x="688" y="276"/>
                </a:cxn>
                <a:cxn ang="0">
                  <a:pos x="694" y="246"/>
                </a:cxn>
                <a:cxn ang="0">
                  <a:pos x="688" y="216"/>
                </a:cxn>
                <a:cxn ang="0">
                  <a:pos x="676" y="192"/>
                </a:cxn>
                <a:cxn ang="0">
                  <a:pos x="684" y="180"/>
                </a:cxn>
                <a:cxn ang="0">
                  <a:pos x="692" y="152"/>
                </a:cxn>
                <a:cxn ang="0">
                  <a:pos x="692" y="122"/>
                </a:cxn>
                <a:cxn ang="0">
                  <a:pos x="684" y="94"/>
                </a:cxn>
                <a:cxn ang="0">
                  <a:pos x="676" y="84"/>
                </a:cxn>
                <a:cxn ang="0">
                  <a:pos x="688" y="64"/>
                </a:cxn>
                <a:cxn ang="0">
                  <a:pos x="692" y="42"/>
                </a:cxn>
                <a:cxn ang="0">
                  <a:pos x="688" y="18"/>
                </a:cxn>
                <a:cxn ang="0">
                  <a:pos x="676" y="0"/>
                </a:cxn>
                <a:cxn ang="0">
                  <a:pos x="16" y="0"/>
                </a:cxn>
                <a:cxn ang="0">
                  <a:pos x="6" y="16"/>
                </a:cxn>
                <a:cxn ang="0">
                  <a:pos x="4" y="34"/>
                </a:cxn>
                <a:cxn ang="0">
                  <a:pos x="6" y="50"/>
                </a:cxn>
                <a:cxn ang="0">
                  <a:pos x="16" y="66"/>
                </a:cxn>
                <a:cxn ang="0">
                  <a:pos x="10" y="78"/>
                </a:cxn>
                <a:cxn ang="0">
                  <a:pos x="2" y="102"/>
                </a:cxn>
                <a:cxn ang="0">
                  <a:pos x="2" y="128"/>
                </a:cxn>
                <a:cxn ang="0">
                  <a:pos x="10" y="150"/>
                </a:cxn>
                <a:cxn ang="0">
                  <a:pos x="16" y="160"/>
                </a:cxn>
                <a:cxn ang="0">
                  <a:pos x="6" y="186"/>
                </a:cxn>
                <a:cxn ang="0">
                  <a:pos x="2" y="216"/>
                </a:cxn>
                <a:cxn ang="0">
                  <a:pos x="6" y="244"/>
                </a:cxn>
                <a:cxn ang="0">
                  <a:pos x="16" y="268"/>
                </a:cxn>
                <a:cxn ang="0">
                  <a:pos x="8" y="278"/>
                </a:cxn>
                <a:cxn ang="0">
                  <a:pos x="0" y="304"/>
                </a:cxn>
                <a:cxn ang="0">
                  <a:pos x="2" y="332"/>
                </a:cxn>
                <a:cxn ang="0">
                  <a:pos x="8" y="356"/>
                </a:cxn>
                <a:cxn ang="0">
                  <a:pos x="16" y="368"/>
                </a:cxn>
                <a:cxn ang="0">
                  <a:pos x="4" y="390"/>
                </a:cxn>
                <a:cxn ang="0">
                  <a:pos x="2" y="414"/>
                </a:cxn>
                <a:cxn ang="0">
                  <a:pos x="4" y="436"/>
                </a:cxn>
                <a:cxn ang="0">
                  <a:pos x="16" y="454"/>
                </a:cxn>
                <a:cxn ang="0">
                  <a:pos x="134" y="620"/>
                </a:cxn>
                <a:cxn ang="0">
                  <a:pos x="184" y="628"/>
                </a:cxn>
                <a:cxn ang="0">
                  <a:pos x="198" y="638"/>
                </a:cxn>
                <a:cxn ang="0">
                  <a:pos x="234" y="654"/>
                </a:cxn>
                <a:cxn ang="0">
                  <a:pos x="274" y="664"/>
                </a:cxn>
                <a:cxn ang="0">
                  <a:pos x="318" y="670"/>
                </a:cxn>
                <a:cxn ang="0">
                  <a:pos x="362" y="670"/>
                </a:cxn>
                <a:cxn ang="0">
                  <a:pos x="406" y="664"/>
                </a:cxn>
                <a:cxn ang="0">
                  <a:pos x="444" y="654"/>
                </a:cxn>
                <a:cxn ang="0">
                  <a:pos x="478" y="638"/>
                </a:cxn>
                <a:cxn ang="0">
                  <a:pos x="492" y="620"/>
                </a:cxn>
                <a:cxn ang="0">
                  <a:pos x="650" y="454"/>
                </a:cxn>
                <a:cxn ang="0">
                  <a:pos x="676" y="454"/>
                </a:cxn>
                <a:cxn ang="0">
                  <a:pos x="686" y="444"/>
                </a:cxn>
                <a:cxn ang="0">
                  <a:pos x="690" y="428"/>
                </a:cxn>
                <a:cxn ang="0">
                  <a:pos x="686" y="412"/>
                </a:cxn>
                <a:cxn ang="0">
                  <a:pos x="676" y="398"/>
                </a:cxn>
                <a:cxn ang="0">
                  <a:pos x="684" y="386"/>
                </a:cxn>
                <a:cxn ang="0">
                  <a:pos x="694" y="360"/>
                </a:cxn>
                <a:cxn ang="0">
                  <a:pos x="694" y="332"/>
                </a:cxn>
                <a:cxn ang="0">
                  <a:pos x="684" y="308"/>
                </a:cxn>
                <a:cxn ang="0">
                  <a:pos x="676" y="298"/>
                </a:cxn>
              </a:cxnLst>
              <a:rect l="0" t="0" r="r" b="b"/>
              <a:pathLst>
                <a:path w="694" h="67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800" b="1" dirty="0"/>
            </a:p>
          </p:txBody>
        </p:sp>
        <p:sp>
          <p:nvSpPr>
            <p:cNvPr id="14" name="Freeform 4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2225" y="1727200"/>
              <a:ext cx="2289175" cy="2886075"/>
            </a:xfrm>
            <a:custGeom>
              <a:avLst/>
              <a:gdLst/>
              <a:ahLst/>
              <a:cxnLst>
                <a:cxn ang="0">
                  <a:pos x="354" y="1670"/>
                </a:cxn>
                <a:cxn ang="0">
                  <a:pos x="286" y="1428"/>
                </a:cxn>
                <a:cxn ang="0">
                  <a:pos x="180" y="1218"/>
                </a:cxn>
                <a:cxn ang="0">
                  <a:pos x="80" y="1062"/>
                </a:cxn>
                <a:cxn ang="0">
                  <a:pos x="22" y="904"/>
                </a:cxn>
                <a:cxn ang="0">
                  <a:pos x="0" y="732"/>
                </a:cxn>
                <a:cxn ang="0">
                  <a:pos x="0" y="710"/>
                </a:cxn>
                <a:cxn ang="0">
                  <a:pos x="26" y="546"/>
                </a:cxn>
                <a:cxn ang="0">
                  <a:pos x="94" y="370"/>
                </a:cxn>
                <a:cxn ang="0">
                  <a:pos x="194" y="226"/>
                </a:cxn>
                <a:cxn ang="0">
                  <a:pos x="320" y="118"/>
                </a:cxn>
                <a:cxn ang="0">
                  <a:pos x="466" y="44"/>
                </a:cxn>
                <a:cxn ang="0">
                  <a:pos x="622" y="6"/>
                </a:cxn>
                <a:cxn ang="0">
                  <a:pos x="718" y="0"/>
                </a:cxn>
                <a:cxn ang="0">
                  <a:pos x="876" y="16"/>
                </a:cxn>
                <a:cxn ang="0">
                  <a:pos x="1030" y="68"/>
                </a:cxn>
                <a:cxn ang="0">
                  <a:pos x="1168" y="156"/>
                </a:cxn>
                <a:cxn ang="0">
                  <a:pos x="1286" y="278"/>
                </a:cxn>
                <a:cxn ang="0">
                  <a:pos x="1376" y="434"/>
                </a:cxn>
                <a:cxn ang="0">
                  <a:pos x="1432" y="624"/>
                </a:cxn>
                <a:cxn ang="0">
                  <a:pos x="1442" y="714"/>
                </a:cxn>
                <a:cxn ang="0">
                  <a:pos x="1424" y="900"/>
                </a:cxn>
                <a:cxn ang="0">
                  <a:pos x="1354" y="1082"/>
                </a:cxn>
                <a:cxn ang="0">
                  <a:pos x="1298" y="1154"/>
                </a:cxn>
                <a:cxn ang="0">
                  <a:pos x="1174" y="1348"/>
                </a:cxn>
                <a:cxn ang="0">
                  <a:pos x="1090" y="1570"/>
                </a:cxn>
                <a:cxn ang="0">
                  <a:pos x="1066" y="1758"/>
                </a:cxn>
                <a:cxn ang="0">
                  <a:pos x="368" y="1818"/>
                </a:cxn>
                <a:cxn ang="0">
                  <a:pos x="994" y="1634"/>
                </a:cxn>
                <a:cxn ang="0">
                  <a:pos x="1064" y="1394"/>
                </a:cxn>
                <a:cxn ang="0">
                  <a:pos x="1180" y="1182"/>
                </a:cxn>
                <a:cxn ang="0">
                  <a:pos x="1286" y="1038"/>
                </a:cxn>
                <a:cxn ang="0">
                  <a:pos x="1346" y="882"/>
                </a:cxn>
                <a:cxn ang="0">
                  <a:pos x="1362" y="716"/>
                </a:cxn>
                <a:cxn ang="0">
                  <a:pos x="1336" y="564"/>
                </a:cxn>
                <a:cxn ang="0">
                  <a:pos x="1274" y="406"/>
                </a:cxn>
                <a:cxn ang="0">
                  <a:pos x="1182" y="280"/>
                </a:cxn>
                <a:cxn ang="0">
                  <a:pos x="1070" y="184"/>
                </a:cxn>
                <a:cxn ang="0">
                  <a:pos x="942" y="120"/>
                </a:cxn>
                <a:cxn ang="0">
                  <a:pos x="804" y="86"/>
                </a:cxn>
                <a:cxn ang="0">
                  <a:pos x="690" y="82"/>
                </a:cxn>
                <a:cxn ang="0">
                  <a:pos x="548" y="104"/>
                </a:cxn>
                <a:cxn ang="0">
                  <a:pos x="414" y="156"/>
                </a:cxn>
                <a:cxn ang="0">
                  <a:pos x="296" y="238"/>
                </a:cxn>
                <a:cxn ang="0">
                  <a:pos x="198" y="352"/>
                </a:cxn>
                <a:cxn ang="0">
                  <a:pos x="126" y="498"/>
                </a:cxn>
                <a:cxn ang="0">
                  <a:pos x="86" y="676"/>
                </a:cxn>
                <a:cxn ang="0">
                  <a:pos x="82" y="732"/>
                </a:cxn>
                <a:cxn ang="0">
                  <a:pos x="92" y="846"/>
                </a:cxn>
                <a:cxn ang="0">
                  <a:pos x="152" y="1026"/>
                </a:cxn>
                <a:cxn ang="0">
                  <a:pos x="292" y="1252"/>
                </a:cxn>
                <a:cxn ang="0">
                  <a:pos x="390" y="1474"/>
                </a:cxn>
                <a:cxn ang="0">
                  <a:pos x="444" y="1736"/>
                </a:cxn>
              </a:cxnLst>
              <a:rect l="0" t="0" r="r" b="b"/>
              <a:pathLst>
                <a:path w="1442" h="1818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</p:grpSp>
      <p:grpSp>
        <p:nvGrpSpPr>
          <p:cNvPr id="12" name="Group 54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  <a:solidFill>
            <a:srgbClr val="FFFFFF"/>
          </a:solidFill>
        </p:grpSpPr>
        <p:sp>
          <p:nvSpPr>
            <p:cNvPr id="7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663" y="942975"/>
              <a:ext cx="381000" cy="227013"/>
            </a:xfrm>
            <a:custGeom>
              <a:avLst/>
              <a:gdLst/>
              <a:ahLst/>
              <a:cxnLst>
                <a:cxn ang="0">
                  <a:pos x="721" y="429"/>
                </a:cxn>
                <a:cxn ang="0">
                  <a:pos x="721" y="429"/>
                </a:cxn>
                <a:cxn ang="0">
                  <a:pos x="0" y="429"/>
                </a:cxn>
                <a:cxn ang="0">
                  <a:pos x="0" y="429"/>
                </a:cxn>
                <a:cxn ang="0">
                  <a:pos x="0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23" y="405"/>
                </a:cxn>
                <a:cxn ang="0">
                  <a:pos x="721" y="405"/>
                </a:cxn>
                <a:cxn ang="0">
                  <a:pos x="721" y="429"/>
                </a:cxn>
              </a:cxnLst>
              <a:rect l="0" t="0" r="r" b="b"/>
              <a:pathLst>
                <a:path w="721" h="429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8" name="Rectangle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1055688"/>
              <a:ext cx="69850" cy="10318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700" b="1"/>
            </a:p>
          </p:txBody>
        </p:sp>
        <p:sp>
          <p:nvSpPr>
            <p:cNvPr id="9" name="Rectangle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987425"/>
              <a:ext cx="69850" cy="1714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10" name="Rectangle 2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800" y="923925"/>
              <a:ext cx="69850" cy="2349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11" name="Rectangle 2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700" y="846138"/>
              <a:ext cx="69850" cy="31273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</p:grpSp>
      <p:sp>
        <p:nvSpPr>
          <p:cNvPr id="15" name="Freeform 5" descr="Icon of puzzle piece"/>
          <p:cNvSpPr>
            <a:spLocks/>
          </p:cNvSpPr>
          <p:nvPr/>
        </p:nvSpPr>
        <p:spPr bwMode="auto">
          <a:xfrm rot="2700000">
            <a:off x="8988648" y="1587335"/>
            <a:ext cx="618906" cy="838665"/>
          </a:xfrm>
          <a:custGeom>
            <a:avLst/>
            <a:gdLst/>
            <a:ahLst/>
            <a:cxnLst>
              <a:cxn ang="0">
                <a:pos x="1886" y="656"/>
              </a:cxn>
              <a:cxn ang="0">
                <a:pos x="1838" y="614"/>
              </a:cxn>
              <a:cxn ang="0">
                <a:pos x="1560" y="638"/>
              </a:cxn>
              <a:cxn ang="0">
                <a:pos x="1300" y="610"/>
              </a:cxn>
              <a:cxn ang="0">
                <a:pos x="1176" y="546"/>
              </a:cxn>
              <a:cxn ang="0">
                <a:pos x="1106" y="476"/>
              </a:cxn>
              <a:cxn ang="0">
                <a:pos x="1118" y="376"/>
              </a:cxn>
              <a:cxn ang="0">
                <a:pos x="1122" y="190"/>
              </a:cxn>
              <a:cxn ang="0">
                <a:pos x="1024" y="38"/>
              </a:cxn>
              <a:cxn ang="0">
                <a:pos x="912" y="0"/>
              </a:cxn>
              <a:cxn ang="0">
                <a:pos x="786" y="42"/>
              </a:cxn>
              <a:cxn ang="0">
                <a:pos x="724" y="168"/>
              </a:cxn>
              <a:cxn ang="0">
                <a:pos x="734" y="296"/>
              </a:cxn>
              <a:cxn ang="0">
                <a:pos x="756" y="446"/>
              </a:cxn>
              <a:cxn ang="0">
                <a:pos x="668" y="518"/>
              </a:cxn>
              <a:cxn ang="0">
                <a:pos x="574" y="536"/>
              </a:cxn>
              <a:cxn ang="0">
                <a:pos x="320" y="472"/>
              </a:cxn>
              <a:cxn ang="0">
                <a:pos x="84" y="422"/>
              </a:cxn>
              <a:cxn ang="0">
                <a:pos x="68" y="748"/>
              </a:cxn>
              <a:cxn ang="0">
                <a:pos x="114" y="932"/>
              </a:cxn>
              <a:cxn ang="0">
                <a:pos x="178" y="974"/>
              </a:cxn>
              <a:cxn ang="0">
                <a:pos x="274" y="938"/>
              </a:cxn>
              <a:cxn ang="0">
                <a:pos x="350" y="952"/>
              </a:cxn>
              <a:cxn ang="0">
                <a:pos x="412" y="1024"/>
              </a:cxn>
              <a:cxn ang="0">
                <a:pos x="424" y="1194"/>
              </a:cxn>
              <a:cxn ang="0">
                <a:pos x="386" y="1426"/>
              </a:cxn>
              <a:cxn ang="0">
                <a:pos x="322" y="1496"/>
              </a:cxn>
              <a:cxn ang="0">
                <a:pos x="206" y="1484"/>
              </a:cxn>
              <a:cxn ang="0">
                <a:pos x="72" y="1424"/>
              </a:cxn>
              <a:cxn ang="0">
                <a:pos x="14" y="1456"/>
              </a:cxn>
              <a:cxn ang="0">
                <a:pos x="0" y="1536"/>
              </a:cxn>
              <a:cxn ang="0">
                <a:pos x="60" y="1874"/>
              </a:cxn>
              <a:cxn ang="0">
                <a:pos x="162" y="2044"/>
              </a:cxn>
              <a:cxn ang="0">
                <a:pos x="530" y="2052"/>
              </a:cxn>
              <a:cxn ang="0">
                <a:pos x="690" y="2092"/>
              </a:cxn>
              <a:cxn ang="0">
                <a:pos x="700" y="2140"/>
              </a:cxn>
              <a:cxn ang="0">
                <a:pos x="658" y="2322"/>
              </a:cxn>
              <a:cxn ang="0">
                <a:pos x="644" y="2470"/>
              </a:cxn>
              <a:cxn ang="0">
                <a:pos x="730" y="2576"/>
              </a:cxn>
              <a:cxn ang="0">
                <a:pos x="900" y="2598"/>
              </a:cxn>
              <a:cxn ang="0">
                <a:pos x="1044" y="2520"/>
              </a:cxn>
              <a:cxn ang="0">
                <a:pos x="1070" y="2370"/>
              </a:cxn>
              <a:cxn ang="0">
                <a:pos x="1030" y="2206"/>
              </a:cxn>
              <a:cxn ang="0">
                <a:pos x="1016" y="2142"/>
              </a:cxn>
              <a:cxn ang="0">
                <a:pos x="1082" y="2076"/>
              </a:cxn>
              <a:cxn ang="0">
                <a:pos x="1432" y="2040"/>
              </a:cxn>
              <a:cxn ang="0">
                <a:pos x="1740" y="1830"/>
              </a:cxn>
              <a:cxn ang="0">
                <a:pos x="1722" y="1686"/>
              </a:cxn>
              <a:cxn ang="0">
                <a:pos x="1646" y="1654"/>
              </a:cxn>
              <a:cxn ang="0">
                <a:pos x="1500" y="1650"/>
              </a:cxn>
              <a:cxn ang="0">
                <a:pos x="1430" y="1584"/>
              </a:cxn>
              <a:cxn ang="0">
                <a:pos x="1400" y="1464"/>
              </a:cxn>
              <a:cxn ang="0">
                <a:pos x="1426" y="1278"/>
              </a:cxn>
              <a:cxn ang="0">
                <a:pos x="1476" y="1174"/>
              </a:cxn>
              <a:cxn ang="0">
                <a:pos x="1540" y="1156"/>
              </a:cxn>
              <a:cxn ang="0">
                <a:pos x="1698" y="1236"/>
              </a:cxn>
              <a:cxn ang="0">
                <a:pos x="1776" y="1252"/>
              </a:cxn>
              <a:cxn ang="0">
                <a:pos x="1854" y="1176"/>
              </a:cxn>
              <a:cxn ang="0">
                <a:pos x="1906" y="990"/>
              </a:cxn>
            </a:cxnLst>
            <a:rect l="0" t="0" r="r" b="b"/>
            <a:pathLst>
              <a:path w="1912" h="260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anchor="ctr" anchorCtr="1">
            <a:norm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100" b="1"/>
          </a:p>
        </p:txBody>
      </p:sp>
      <p:sp>
        <p:nvSpPr>
          <p:cNvPr id="16" name="Freeform 23" descr="Icon of question mark"/>
          <p:cNvSpPr>
            <a:spLocks noEditPoints="1"/>
          </p:cNvSpPr>
          <p:nvPr/>
        </p:nvSpPr>
        <p:spPr bwMode="auto">
          <a:xfrm>
            <a:off x="11174505" y="1617054"/>
            <a:ext cx="533627" cy="720172"/>
          </a:xfrm>
          <a:custGeom>
            <a:avLst/>
            <a:gdLst/>
            <a:ahLst/>
            <a:cxnLst>
              <a:cxn ang="0">
                <a:pos x="357" y="1068"/>
              </a:cxn>
              <a:cxn ang="0">
                <a:pos x="364" y="975"/>
              </a:cxn>
              <a:cxn ang="0">
                <a:pos x="380" y="900"/>
              </a:cxn>
              <a:cxn ang="0">
                <a:pos x="430" y="808"/>
              </a:cxn>
              <a:cxn ang="0">
                <a:pos x="483" y="748"/>
              </a:cxn>
              <a:cxn ang="0">
                <a:pos x="662" y="591"/>
              </a:cxn>
              <a:cxn ang="0">
                <a:pos x="700" y="556"/>
              </a:cxn>
              <a:cxn ang="0">
                <a:pos x="737" y="507"/>
              </a:cxn>
              <a:cxn ang="0">
                <a:pos x="750" y="461"/>
              </a:cxn>
              <a:cxn ang="0">
                <a:pos x="748" y="432"/>
              </a:cxn>
              <a:cxn ang="0">
                <a:pos x="735" y="397"/>
              </a:cxn>
              <a:cxn ang="0">
                <a:pos x="715" y="368"/>
              </a:cxn>
              <a:cxn ang="0">
                <a:pos x="695" y="355"/>
              </a:cxn>
              <a:cxn ang="0">
                <a:pos x="656" y="340"/>
              </a:cxn>
              <a:cxn ang="0">
                <a:pos x="609" y="335"/>
              </a:cxn>
              <a:cxn ang="0">
                <a:pos x="572" y="338"/>
              </a:cxn>
              <a:cxn ang="0">
                <a:pos x="523" y="355"/>
              </a:cxn>
              <a:cxn ang="0">
                <a:pos x="481" y="386"/>
              </a:cxn>
              <a:cxn ang="0">
                <a:pos x="459" y="417"/>
              </a:cxn>
              <a:cxn ang="0">
                <a:pos x="433" y="479"/>
              </a:cxn>
              <a:cxn ang="0">
                <a:pos x="417" y="563"/>
              </a:cxn>
              <a:cxn ang="0">
                <a:pos x="7" y="455"/>
              </a:cxn>
              <a:cxn ang="0">
                <a:pos x="33" y="351"/>
              </a:cxn>
              <a:cxn ang="0">
                <a:pos x="64" y="280"/>
              </a:cxn>
              <a:cxn ang="0">
                <a:pos x="102" y="216"/>
              </a:cxn>
              <a:cxn ang="0">
                <a:pos x="150" y="157"/>
              </a:cxn>
              <a:cxn ang="0">
                <a:pos x="187" y="123"/>
              </a:cxn>
              <a:cxn ang="0">
                <a:pos x="251" y="79"/>
              </a:cxn>
              <a:cxn ang="0">
                <a:pos x="325" y="44"/>
              </a:cxn>
              <a:cxn ang="0">
                <a:pos x="410" y="18"/>
              </a:cxn>
              <a:cxn ang="0">
                <a:pos x="507" y="4"/>
              </a:cxn>
              <a:cxn ang="0">
                <a:pos x="614" y="0"/>
              </a:cxn>
              <a:cxn ang="0">
                <a:pos x="726" y="5"/>
              </a:cxn>
              <a:cxn ang="0">
                <a:pos x="872" y="38"/>
              </a:cxn>
              <a:cxn ang="0">
                <a:pos x="993" y="97"/>
              </a:cxn>
              <a:cxn ang="0">
                <a:pos x="1040" y="132"/>
              </a:cxn>
              <a:cxn ang="0">
                <a:pos x="1097" y="188"/>
              </a:cxn>
              <a:cxn ang="0">
                <a:pos x="1141" y="252"/>
              </a:cxn>
              <a:cxn ang="0">
                <a:pos x="1170" y="322"/>
              </a:cxn>
              <a:cxn ang="0">
                <a:pos x="1187" y="397"/>
              </a:cxn>
              <a:cxn ang="0">
                <a:pos x="1190" y="450"/>
              </a:cxn>
              <a:cxn ang="0">
                <a:pos x="1183" y="518"/>
              </a:cxn>
              <a:cxn ang="0">
                <a:pos x="1161" y="585"/>
              </a:cxn>
              <a:cxn ang="0">
                <a:pos x="1139" y="627"/>
              </a:cxn>
              <a:cxn ang="0">
                <a:pos x="1086" y="697"/>
              </a:cxn>
              <a:cxn ang="0">
                <a:pos x="1004" y="775"/>
              </a:cxn>
              <a:cxn ang="0">
                <a:pos x="933" y="836"/>
              </a:cxn>
              <a:cxn ang="0">
                <a:pos x="828" y="929"/>
              </a:cxn>
              <a:cxn ang="0">
                <a:pos x="795" y="973"/>
              </a:cxn>
              <a:cxn ang="0">
                <a:pos x="783" y="1002"/>
              </a:cxn>
              <a:cxn ang="0">
                <a:pos x="768" y="1070"/>
              </a:cxn>
              <a:cxn ang="0">
                <a:pos x="344" y="1218"/>
              </a:cxn>
              <a:cxn ang="0">
                <a:pos x="344" y="1606"/>
              </a:cxn>
            </a:cxnLst>
            <a:rect l="0" t="0" r="r" b="b"/>
            <a:pathLst>
              <a:path w="1190" h="1606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189BA1-AD18-F8AB-16FA-970D47329205}"/>
              </a:ext>
            </a:extLst>
          </p:cNvPr>
          <p:cNvSpPr txBox="1"/>
          <p:nvPr/>
        </p:nvSpPr>
        <p:spPr>
          <a:xfrm>
            <a:off x="3162650" y="159391"/>
            <a:ext cx="4957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FINAL PROJECT PIPELINE</a:t>
            </a:r>
          </a:p>
        </p:txBody>
      </p:sp>
    </p:spTree>
    <p:extLst>
      <p:ext uri="{BB962C8B-B14F-4D97-AF65-F5344CB8AC3E}">
        <p14:creationId xmlns:p14="http://schemas.microsoft.com/office/powerpoint/2010/main" val="382045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803313_win32_fixed.potx" id="{2D08F075-DB59-4E3D-880C-E9F7AA8CC4C3}" vid="{9E803C43-A787-4E92-BEB5-1C9005F6FF04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803313_win32_fixed.potx" id="{2D08F075-DB59-4E3D-880C-E9F7AA8CC4C3}" vid="{9E803C43-A787-4E92-BEB5-1C9005F6FF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340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Slack-Lato</vt:lpstr>
      <vt:lpstr>Office Theme</vt:lpstr>
      <vt:lpstr>1_Office Theme</vt:lpstr>
      <vt:lpstr>Slide 1</vt:lpstr>
      <vt:lpstr>Slide 1</vt:lpstr>
      <vt:lpstr>Question: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 1</vt:lpstr>
      <vt:lpstr>Slide 1</vt:lpstr>
      <vt:lpstr>FINAL PROJECT – DATA VISUALIZATION</vt:lpstr>
      <vt:lpstr>Slide 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Juana Connors-Trujillo</dc:creator>
  <cp:keywords/>
  <dc:description/>
  <cp:lastModifiedBy>Juana Connors-Trujillo</cp:lastModifiedBy>
  <cp:revision>24</cp:revision>
  <dcterms:created xsi:type="dcterms:W3CDTF">2022-10-25T17:52:47Z</dcterms:created>
  <dcterms:modified xsi:type="dcterms:W3CDTF">2022-10-25T19:55:19Z</dcterms:modified>
  <cp:category/>
</cp:coreProperties>
</file>