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09AE8-E557-4FA6-8C74-6762FB2FC51A}" v="24" dt="2022-11-03T12:21:1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05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Carver" userId="509607fbfe7c8838" providerId="LiveId" clId="{90109AE8-E557-4FA6-8C74-6762FB2FC51A}"/>
    <pc:docChg chg="undo redo custSel delSld modSld sldOrd">
      <pc:chgData name="Jacqueline Carver" userId="509607fbfe7c8838" providerId="LiveId" clId="{90109AE8-E557-4FA6-8C74-6762FB2FC51A}" dt="2022-11-03T12:59:13.468" v="5611" actId="20577"/>
      <pc:docMkLst>
        <pc:docMk/>
      </pc:docMkLst>
      <pc:sldChg chg="modSp mod">
        <pc:chgData name="Jacqueline Carver" userId="509607fbfe7c8838" providerId="LiveId" clId="{90109AE8-E557-4FA6-8C74-6762FB2FC51A}" dt="2022-11-02T21:24:16.720" v="3389" actId="20577"/>
        <pc:sldMkLst>
          <pc:docMk/>
          <pc:sldMk cId="0" sldId="257"/>
        </pc:sldMkLst>
        <pc:spChg chg="mod">
          <ac:chgData name="Jacqueline Carver" userId="509607fbfe7c8838" providerId="LiveId" clId="{90109AE8-E557-4FA6-8C74-6762FB2FC51A}" dt="2022-11-01T22:10:57.886" v="2794" actId="108"/>
          <ac:spMkLst>
            <pc:docMk/>
            <pc:sldMk cId="0" sldId="257"/>
            <ac:spMk id="200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8:26.405" v="2106" actId="1076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5:39.071" v="2074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4:18.262" v="2055" actId="20577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11:13.251" v="2821" actId="20577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4:16.720" v="3389" actId="20577"/>
          <ac:spMkLst>
            <pc:docMk/>
            <pc:sldMk cId="0" sldId="257"/>
            <ac:spMk id="206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1T22:25:31.951" v="3042" actId="2711"/>
        <pc:sldMkLst>
          <pc:docMk/>
          <pc:sldMk cId="0" sldId="258"/>
        </pc:sldMkLst>
        <pc:spChg chg="add mod">
          <ac:chgData name="Jacqueline Carver" userId="509607fbfe7c8838" providerId="LiveId" clId="{90109AE8-E557-4FA6-8C74-6762FB2FC51A}" dt="2022-11-01T22:25:26.024" v="3041" actId="2711"/>
          <ac:spMkLst>
            <pc:docMk/>
            <pc:sldMk cId="0" sldId="258"/>
            <ac:spMk id="2" creationId="{076E11CC-1B19-64B7-F1DC-E221DEA8BF3E}"/>
          </ac:spMkLst>
        </pc:spChg>
        <pc:spChg chg="add mod">
          <ac:chgData name="Jacqueline Carver" userId="509607fbfe7c8838" providerId="LiveId" clId="{90109AE8-E557-4FA6-8C74-6762FB2FC51A}" dt="2022-11-01T22:25:14.312" v="3039" actId="2711"/>
          <ac:spMkLst>
            <pc:docMk/>
            <pc:sldMk cId="0" sldId="258"/>
            <ac:spMk id="9" creationId="{A1DFBEEF-D8E9-B47E-D1A1-149D80E69F05}"/>
          </ac:spMkLst>
        </pc:spChg>
        <pc:spChg chg="add del mod">
          <ac:chgData name="Jacqueline Carver" userId="509607fbfe7c8838" providerId="LiveId" clId="{90109AE8-E557-4FA6-8C74-6762FB2FC51A}" dt="2022-10-28T15:01:18.909" v="244"/>
          <ac:spMkLst>
            <pc:docMk/>
            <pc:sldMk cId="0" sldId="258"/>
            <ac:spMk id="10" creationId="{055A6D67-D98A-F0C9-2936-1EBA5672ACBA}"/>
          </ac:spMkLst>
        </pc:spChg>
        <pc:spChg chg="add del mod">
          <ac:chgData name="Jacqueline Carver" userId="509607fbfe7c8838" providerId="LiveId" clId="{90109AE8-E557-4FA6-8C74-6762FB2FC51A}" dt="2022-11-01T22:15:20.056" v="2870" actId="478"/>
          <ac:spMkLst>
            <pc:docMk/>
            <pc:sldMk cId="0" sldId="258"/>
            <ac:spMk id="11" creationId="{E72470E9-B695-FC9A-0D97-F18432E25ADA}"/>
          </ac:spMkLst>
        </pc:spChg>
        <pc:spChg chg="mod">
          <ac:chgData name="Jacqueline Carver" userId="509607fbfe7c8838" providerId="LiveId" clId="{90109AE8-E557-4FA6-8C74-6762FB2FC51A}" dt="2022-11-01T22:25:20.263" v="3040" actId="2711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5:31.951" v="3042" actId="2711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06:45.594" v="646" actId="14100"/>
          <ac:spMkLst>
            <pc:docMk/>
            <pc:sldMk cId="0" sldId="258"/>
            <ac:spMk id="230" creationId="{00000000-0000-0000-0000-000000000000}"/>
          </ac:spMkLst>
        </pc:spChg>
        <pc:picChg chg="add del">
          <ac:chgData name="Jacqueline Carver" userId="509607fbfe7c8838" providerId="LiveId" clId="{90109AE8-E557-4FA6-8C74-6762FB2FC51A}" dt="2022-10-28T14:53:41.963" v="139" actId="22"/>
          <ac:picMkLst>
            <pc:docMk/>
            <pc:sldMk cId="0" sldId="258"/>
            <ac:picMk id="3" creationId="{8AA3D2BF-8A60-1D4C-0F9B-7D5557E4AC11}"/>
          </ac:picMkLst>
        </pc:picChg>
        <pc:picChg chg="add del mod">
          <ac:chgData name="Jacqueline Carver" userId="509607fbfe7c8838" providerId="LiveId" clId="{90109AE8-E557-4FA6-8C74-6762FB2FC51A}" dt="2022-10-28T14:55:09.966" v="156" actId="478"/>
          <ac:picMkLst>
            <pc:docMk/>
            <pc:sldMk cId="0" sldId="258"/>
            <ac:picMk id="5" creationId="{1FE924BC-2710-1C9C-71EA-2B9D73A08764}"/>
          </ac:picMkLst>
        </pc:picChg>
        <pc:picChg chg="add del">
          <ac:chgData name="Jacqueline Carver" userId="509607fbfe7c8838" providerId="LiveId" clId="{90109AE8-E557-4FA6-8C74-6762FB2FC51A}" dt="2022-10-28T14:55:08.134" v="155" actId="478"/>
          <ac:picMkLst>
            <pc:docMk/>
            <pc:sldMk cId="0" sldId="258"/>
            <ac:picMk id="7" creationId="{085C0DF7-0AC7-48E7-0A7A-6E25457DA75E}"/>
          </ac:picMkLst>
        </pc:picChg>
      </pc:sldChg>
      <pc:sldChg chg="addSp delSp modSp mod">
        <pc:chgData name="Jacqueline Carver" userId="509607fbfe7c8838" providerId="LiveId" clId="{90109AE8-E557-4FA6-8C74-6762FB2FC51A}" dt="2022-11-01T22:43:46.369" v="3288" actId="207"/>
        <pc:sldMkLst>
          <pc:docMk/>
          <pc:sldMk cId="0" sldId="259"/>
        </pc:sldMkLst>
        <pc:spChg chg="add del mod">
          <ac:chgData name="Jacqueline Carver" userId="509607fbfe7c8838" providerId="LiveId" clId="{90109AE8-E557-4FA6-8C74-6762FB2FC51A}" dt="2022-11-01T22:11:35.189" v="2822" actId="478"/>
          <ac:spMkLst>
            <pc:docMk/>
            <pc:sldMk cId="0" sldId="259"/>
            <ac:spMk id="2" creationId="{3A6E9C0C-116B-EDB0-95EF-31812B9C221A}"/>
          </ac:spMkLst>
        </pc:spChg>
        <pc:spChg chg="add mod">
          <ac:chgData name="Jacqueline Carver" userId="509607fbfe7c8838" providerId="LiveId" clId="{90109AE8-E557-4FA6-8C74-6762FB2FC51A}" dt="2022-11-01T22:29:05.860" v="3262" actId="20577"/>
          <ac:spMkLst>
            <pc:docMk/>
            <pc:sldMk cId="0" sldId="259"/>
            <ac:spMk id="3" creationId="{04B88276-344B-D6F2-9E26-65F8A3E4F3D6}"/>
          </ac:spMkLst>
        </pc:spChg>
        <pc:spChg chg="add mod">
          <ac:chgData name="Jacqueline Carver" userId="509607fbfe7c8838" providerId="LiveId" clId="{90109AE8-E557-4FA6-8C74-6762FB2FC51A}" dt="2022-11-01T22:28:28.276" v="3188" actId="20577"/>
          <ac:spMkLst>
            <pc:docMk/>
            <pc:sldMk cId="0" sldId="259"/>
            <ac:spMk id="4" creationId="{23979082-DE60-8F82-A438-1C53CD96552A}"/>
          </ac:spMkLst>
        </pc:spChg>
        <pc:spChg chg="mod">
          <ac:chgData name="Jacqueline Carver" userId="509607fbfe7c8838" providerId="LiveId" clId="{90109AE8-E557-4FA6-8C74-6762FB2FC51A}" dt="2022-11-01T21:03:28.684" v="2748" actId="27636"/>
          <ac:spMkLst>
            <pc:docMk/>
            <pc:sldMk cId="0" sldId="259"/>
            <ac:spMk id="23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1.434" v="3287" actId="20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6.369" v="3288" actId="20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3T12:11:39.510" v="3568" actId="20577"/>
        <pc:sldMkLst>
          <pc:docMk/>
          <pc:sldMk cId="0" sldId="260"/>
        </pc:sldMkLst>
        <pc:spChg chg="add del mod">
          <ac:chgData name="Jacqueline Carver" userId="509607fbfe7c8838" providerId="LiveId" clId="{90109AE8-E557-4FA6-8C74-6762FB2FC51A}" dt="2022-11-01T20:57:12.348" v="2682" actId="478"/>
          <ac:spMkLst>
            <pc:docMk/>
            <pc:sldMk cId="0" sldId="260"/>
            <ac:spMk id="2" creationId="{B775C4FD-D7C6-D70D-8742-1597D1982275}"/>
          </ac:spMkLst>
        </pc:spChg>
        <pc:spChg chg="add mod">
          <ac:chgData name="Jacqueline Carver" userId="509607fbfe7c8838" providerId="LiveId" clId="{90109AE8-E557-4FA6-8C74-6762FB2FC51A}" dt="2022-11-01T22:45:04.650" v="3349" actId="20577"/>
          <ac:spMkLst>
            <pc:docMk/>
            <pc:sldMk cId="0" sldId="260"/>
            <ac:spMk id="3" creationId="{7986D3D4-A0AF-21F3-579E-ED9916B19DFC}"/>
          </ac:spMkLst>
        </pc:spChg>
        <pc:spChg chg="add del mod">
          <ac:chgData name="Jacqueline Carver" userId="509607fbfe7c8838" providerId="LiveId" clId="{90109AE8-E557-4FA6-8C74-6762FB2FC51A}" dt="2022-10-28T15:51:40.673" v="1740" actId="478"/>
          <ac:spMkLst>
            <pc:docMk/>
            <pc:sldMk cId="0" sldId="260"/>
            <ac:spMk id="3" creationId="{E6760D06-B17C-035B-385E-3EE751A3AEB6}"/>
          </ac:spMkLst>
        </pc:spChg>
        <pc:spChg chg="add mod">
          <ac:chgData name="Jacqueline Carver" userId="509607fbfe7c8838" providerId="LiveId" clId="{90109AE8-E557-4FA6-8C74-6762FB2FC51A}" dt="2022-11-03T12:11:39.510" v="3568" actId="20577"/>
          <ac:spMkLst>
            <pc:docMk/>
            <pc:sldMk cId="0" sldId="260"/>
            <ac:spMk id="4" creationId="{D2331EC8-9749-C98C-BA61-ADE43FDECBD8}"/>
          </ac:spMkLst>
        </pc:spChg>
        <pc:spChg chg="add del mod">
          <ac:chgData name="Jacqueline Carver" userId="509607fbfe7c8838" providerId="LiveId" clId="{90109AE8-E557-4FA6-8C74-6762FB2FC51A}" dt="2022-11-01T22:17:15.849" v="2894" actId="478"/>
          <ac:spMkLst>
            <pc:docMk/>
            <pc:sldMk cId="0" sldId="260"/>
            <ac:spMk id="6" creationId="{884F12DF-818D-73A7-F7D6-F2570EDFD36E}"/>
          </ac:spMkLst>
        </pc:spChg>
        <pc:spChg chg="mod">
          <ac:chgData name="Jacqueline Carver" userId="509607fbfe7c8838" providerId="LiveId" clId="{90109AE8-E557-4FA6-8C74-6762FB2FC51A}" dt="2022-11-01T22:16:12.826" v="2889" actId="20577"/>
          <ac:spMkLst>
            <pc:docMk/>
            <pc:sldMk cId="0" sldId="260"/>
            <ac:spMk id="24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24.878" v="3286" actId="207"/>
          <ac:spMkLst>
            <pc:docMk/>
            <pc:sldMk cId="0" sldId="260"/>
            <ac:spMk id="244" creationId="{00000000-0000-0000-0000-000000000000}"/>
          </ac:spMkLst>
        </pc:spChg>
        <pc:spChg chg="del mod">
          <ac:chgData name="Jacqueline Carver" userId="509607fbfe7c8838" providerId="LiveId" clId="{90109AE8-E557-4FA6-8C74-6762FB2FC51A}" dt="2022-11-01T22:17:08.385" v="2892" actId="478"/>
          <ac:spMkLst>
            <pc:docMk/>
            <pc:sldMk cId="0" sldId="260"/>
            <ac:spMk id="245" creationId="{00000000-0000-0000-0000-000000000000}"/>
          </ac:spMkLst>
        </pc:spChg>
      </pc:sldChg>
      <pc:sldChg chg="addSp delSp modSp mod ord">
        <pc:chgData name="Jacqueline Carver" userId="509607fbfe7c8838" providerId="LiveId" clId="{90109AE8-E557-4FA6-8C74-6762FB2FC51A}" dt="2022-11-03T12:59:13.468" v="5611" actId="20577"/>
        <pc:sldMkLst>
          <pc:docMk/>
          <pc:sldMk cId="0" sldId="261"/>
        </pc:sldMkLst>
        <pc:spChg chg="add del mod">
          <ac:chgData name="Jacqueline Carver" userId="509607fbfe7c8838" providerId="LiveId" clId="{90109AE8-E557-4FA6-8C74-6762FB2FC51A}" dt="2022-11-03T12:20:35.365" v="3918" actId="478"/>
          <ac:spMkLst>
            <pc:docMk/>
            <pc:sldMk cId="0" sldId="261"/>
            <ac:spMk id="2" creationId="{D54E55B5-E688-C23C-E22C-7638A251563D}"/>
          </ac:spMkLst>
        </pc:spChg>
        <pc:spChg chg="add mod">
          <ac:chgData name="Jacqueline Carver" userId="509607fbfe7c8838" providerId="LiveId" clId="{90109AE8-E557-4FA6-8C74-6762FB2FC51A}" dt="2022-11-03T12:59:13.468" v="5611" actId="20577"/>
          <ac:spMkLst>
            <pc:docMk/>
            <pc:sldMk cId="0" sldId="261"/>
            <ac:spMk id="3" creationId="{D9FEB6FC-E977-4B35-5C35-A2D5251294C5}"/>
          </ac:spMkLst>
        </pc:spChg>
        <pc:spChg chg="add mod">
          <ac:chgData name="Jacqueline Carver" userId="509607fbfe7c8838" providerId="LiveId" clId="{90109AE8-E557-4FA6-8C74-6762FB2FC51A}" dt="2022-11-03T12:55:47.708" v="5560" actId="14100"/>
          <ac:spMkLst>
            <pc:docMk/>
            <pc:sldMk cId="0" sldId="261"/>
            <ac:spMk id="4" creationId="{7781BCA2-71CC-92E7-186E-719F8EC2CBFB}"/>
          </ac:spMkLst>
        </pc:spChg>
        <pc:spChg chg="add mod">
          <ac:chgData name="Jacqueline Carver" userId="509607fbfe7c8838" providerId="LiveId" clId="{90109AE8-E557-4FA6-8C74-6762FB2FC51A}" dt="2022-11-03T12:55:52.007" v="5561" actId="14100"/>
          <ac:spMkLst>
            <pc:docMk/>
            <pc:sldMk cId="0" sldId="261"/>
            <ac:spMk id="5" creationId="{7C161DFA-049D-90F6-EA65-06C38C5C0860}"/>
          </ac:spMkLst>
        </pc:spChg>
        <pc:spChg chg="add mod">
          <ac:chgData name="Jacqueline Carver" userId="509607fbfe7c8838" providerId="LiveId" clId="{90109AE8-E557-4FA6-8C74-6762FB2FC51A}" dt="2022-11-03T12:53:53.175" v="5556" actId="1076"/>
          <ac:spMkLst>
            <pc:docMk/>
            <pc:sldMk cId="0" sldId="261"/>
            <ac:spMk id="6" creationId="{556620CE-7115-9445-DA00-A0367CB6FCDD}"/>
          </ac:spMkLst>
        </pc:spChg>
        <pc:spChg chg="mod">
          <ac:chgData name="Jacqueline Carver" userId="509607fbfe7c8838" providerId="LiveId" clId="{90109AE8-E557-4FA6-8C74-6762FB2FC51A}" dt="2022-11-01T22:12:07.775" v="2842" actId="20577"/>
          <ac:spMkLst>
            <pc:docMk/>
            <pc:sldMk cId="0" sldId="261"/>
            <ac:spMk id="251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29.573" v="2844" actId="478"/>
          <ac:spMkLst>
            <pc:docMk/>
            <pc:sldMk cId="0" sldId="261"/>
            <ac:spMk id="252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38.163" v="2846" actId="478"/>
          <ac:spMkLst>
            <pc:docMk/>
            <pc:sldMk cId="0" sldId="261"/>
            <ac:spMk id="253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2T21:29:06.067" v="3427" actId="20577"/>
        <pc:sldMkLst>
          <pc:docMk/>
          <pc:sldMk cId="0" sldId="262"/>
        </pc:sldMkLst>
        <pc:spChg chg="add mod">
          <ac:chgData name="Jacqueline Carver" userId="509607fbfe7c8838" providerId="LiveId" clId="{90109AE8-E557-4FA6-8C74-6762FB2FC51A}" dt="2022-11-01T19:50:59.489" v="1761" actId="207"/>
          <ac:spMkLst>
            <pc:docMk/>
            <pc:sldMk cId="0" sldId="262"/>
            <ac:spMk id="2" creationId="{03C5B56E-BD6E-DC68-0B76-1A962C25CF6E}"/>
          </ac:spMkLst>
        </pc:spChg>
        <pc:spChg chg="add mod">
          <ac:chgData name="Jacqueline Carver" userId="509607fbfe7c8838" providerId="LiveId" clId="{90109AE8-E557-4FA6-8C74-6762FB2FC51A}" dt="2022-11-01T19:59:49.241" v="1994" actId="207"/>
          <ac:spMkLst>
            <pc:docMk/>
            <pc:sldMk cId="0" sldId="262"/>
            <ac:spMk id="3" creationId="{861E70B7-3D3B-A128-5599-D9392E7D9044}"/>
          </ac:spMkLst>
        </pc:spChg>
        <pc:spChg chg="add mod">
          <ac:chgData name="Jacqueline Carver" userId="509607fbfe7c8838" providerId="LiveId" clId="{90109AE8-E557-4FA6-8C74-6762FB2FC51A}" dt="2022-11-01T19:59:51.877" v="1995" actId="207"/>
          <ac:spMkLst>
            <pc:docMk/>
            <pc:sldMk cId="0" sldId="262"/>
            <ac:spMk id="4" creationId="{DB75041C-F3B4-D61D-0EE3-ED7D6D7805E7}"/>
          </ac:spMkLst>
        </pc:spChg>
        <pc:spChg chg="mod">
          <ac:chgData name="Jacqueline Carver" userId="509607fbfe7c8838" providerId="LiveId" clId="{90109AE8-E557-4FA6-8C74-6762FB2FC51A}" dt="2022-11-01T19:50:14.558" v="1745" actId="14100"/>
          <ac:spMkLst>
            <pc:docMk/>
            <pc:sldMk cId="0" sldId="262"/>
            <ac:spMk id="264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9:06.067" v="3427" actId="20577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6:16.538" v="3050" actId="2711"/>
          <ac:spMkLst>
            <pc:docMk/>
            <pc:sldMk cId="0" sldId="262"/>
            <ac:spMk id="266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1T22:39:45.358" v="3278" actId="1076"/>
        <pc:sldMkLst>
          <pc:docMk/>
          <pc:sldMk cId="0" sldId="264"/>
        </pc:sldMkLst>
        <pc:spChg chg="add mod">
          <ac:chgData name="Jacqueline Carver" userId="509607fbfe7c8838" providerId="LiveId" clId="{90109AE8-E557-4FA6-8C74-6762FB2FC51A}" dt="2022-11-01T22:39:45.358" v="3278" actId="1076"/>
          <ac:spMkLst>
            <pc:docMk/>
            <pc:sldMk cId="0" sldId="264"/>
            <ac:spMk id="2" creationId="{BB004DDD-7EB0-D44E-8D0D-43DDE684A078}"/>
          </ac:spMkLst>
        </pc:spChg>
      </pc:sldChg>
      <pc:sldChg chg="del">
        <pc:chgData name="Jacqueline Carver" userId="509607fbfe7c8838" providerId="LiveId" clId="{90109AE8-E557-4FA6-8C74-6762FB2FC51A}" dt="2022-10-28T15:20:27.713" v="797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PROJECT – DATA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Jupyter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RandomForest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Jupyter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755649" y="3057132"/>
            <a:ext cx="10666329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Legislation recently passed regarding hearing aids that will impact a large percent of the population.</a:t>
            </a:r>
            <a:endParaRPr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6088814" y="4175125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2733367" y="447165"/>
            <a:ext cx="98224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need for over-the-counter hearing aids affect Costco?</a:t>
            </a:r>
          </a:p>
        </p:txBody>
      </p:sp>
      <p:sp>
        <p:nvSpPr>
          <p:cNvPr id="2" name="Google Shape;226;p12">
            <a:extLst>
              <a:ext uri="{FF2B5EF4-FFF2-40B4-BE49-F238E27FC236}">
                <a16:creationId xmlns:a16="http://schemas.microsoft.com/office/drawing/2014/main" id="{076E11CC-1B19-64B7-F1DC-E221DEA8BF3E}"/>
              </a:ext>
            </a:extLst>
          </p:cNvPr>
          <p:cNvSpPr txBox="1">
            <a:spLocks/>
          </p:cNvSpPr>
          <p:nvPr/>
        </p:nvSpPr>
        <p:spPr>
          <a:xfrm>
            <a:off x="770021" y="410449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565719" y="2939721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Data Search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2"/>
          </p:nvPr>
        </p:nvSpPr>
        <p:spPr>
          <a:xfrm>
            <a:off x="5835372" y="2950332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Preprocessing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88276-344B-D6F2-9E26-65F8A3E4F3D6}"/>
              </a:ext>
            </a:extLst>
          </p:cNvPr>
          <p:cNvSpPr txBox="1"/>
          <p:nvPr/>
        </p:nvSpPr>
        <p:spPr>
          <a:xfrm>
            <a:off x="6096000" y="3859940"/>
            <a:ext cx="5694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Pandas, the Python library,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9082-DE60-8F82-A438-1C53CD96552A}"/>
              </a:ext>
            </a:extLst>
          </p:cNvPr>
          <p:cNvSpPr txBox="1"/>
          <p:nvPr/>
        </p:nvSpPr>
        <p:spPr>
          <a:xfrm>
            <a:off x="565719" y="4006124"/>
            <a:ext cx="569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Costco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1000860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Bucket, an Amazon Web Service application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D2331EC8-9749-C98C-BA61-ADE43FDECBD8}"/>
              </a:ext>
            </a:extLst>
          </p:cNvPr>
          <p:cNvSpPr txBox="1">
            <a:spLocks/>
          </p:cNvSpPr>
          <p:nvPr/>
        </p:nvSpPr>
        <p:spPr>
          <a:xfrm>
            <a:off x="6365062" y="4420377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Connects to machine learning through pyspark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on multiple platforms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Plenty of storage space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6D3D4-A0AF-21F3-579E-ED9916B19DFC}"/>
              </a:ext>
            </a:extLst>
          </p:cNvPr>
          <p:cNvSpPr txBox="1"/>
          <p:nvPr/>
        </p:nvSpPr>
        <p:spPr>
          <a:xfrm>
            <a:off x="755650" y="4429175"/>
            <a:ext cx="5694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S3 Bucket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245;p14">
            <a:extLst>
              <a:ext uri="{FF2B5EF4-FFF2-40B4-BE49-F238E27FC236}">
                <a16:creationId xmlns:a16="http://schemas.microsoft.com/office/drawing/2014/main" id="{D9FEB6FC-E977-4B35-5C35-A2D5251294C5}"/>
              </a:ext>
            </a:extLst>
          </p:cNvPr>
          <p:cNvSpPr txBox="1">
            <a:spLocks/>
          </p:cNvSpPr>
          <p:nvPr/>
        </p:nvSpPr>
        <p:spPr>
          <a:xfrm>
            <a:off x="777282" y="2924282"/>
            <a:ext cx="10637435" cy="141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to find the best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 Training on Costco locations to recommend where Costco should open a new location, specifically for hearing centers. Using precision and recall rather than accuracy to predict where they should have a hearing center but don’t.</a:t>
            </a: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7781BCA2-71CC-92E7-186E-719F8EC2CBFB}"/>
              </a:ext>
            </a:extLst>
          </p:cNvPr>
          <p:cNvSpPr txBox="1">
            <a:spLocks/>
          </p:cNvSpPr>
          <p:nvPr/>
        </p:nvSpPr>
        <p:spPr>
          <a:xfrm>
            <a:off x="4358023" y="4559539"/>
            <a:ext cx="3499301" cy="22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SMOTEENN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Chooses random points from training data-set to perform calculations (imbalanced classification)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45;p14">
            <a:extLst>
              <a:ext uri="{FF2B5EF4-FFF2-40B4-BE49-F238E27FC236}">
                <a16:creationId xmlns:a16="http://schemas.microsoft.com/office/drawing/2014/main" id="{7C161DFA-049D-90F6-EA65-06C38C5C0860}"/>
              </a:ext>
            </a:extLst>
          </p:cNvPr>
          <p:cNvSpPr txBox="1">
            <a:spLocks/>
          </p:cNvSpPr>
          <p:nvPr/>
        </p:nvSpPr>
        <p:spPr>
          <a:xfrm>
            <a:off x="244458" y="4510226"/>
            <a:ext cx="4090219" cy="227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Builds decision trees on different samples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majority for classification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average for regression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 </a:t>
            </a:r>
          </a:p>
        </p:txBody>
      </p:sp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556620CE-7115-9445-DA00-A0367CB6FCDD}"/>
              </a:ext>
            </a:extLst>
          </p:cNvPr>
          <p:cNvSpPr txBox="1">
            <a:spLocks/>
          </p:cNvSpPr>
          <p:nvPr/>
        </p:nvSpPr>
        <p:spPr>
          <a:xfrm>
            <a:off x="7857324" y="4585208"/>
            <a:ext cx="3822415" cy="22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Predicts probability of binary outcome, yes and no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Observes a data set to find patterns to allow prediction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body" idx="1"/>
          </p:nvPr>
        </p:nvSpPr>
        <p:spPr>
          <a:xfrm>
            <a:off x="1274820" y="4077019"/>
            <a:ext cx="3179194" cy="169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2"/>
          </p:nvPr>
        </p:nvSpPr>
        <p:spPr>
          <a:xfrm>
            <a:off x="6490361" y="4186647"/>
            <a:ext cx="4957763" cy="118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Website with multiple pages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Map having layers to choose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Bar chart with drop down menu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539613" y="265988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Website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Google Shape;236;p13">
            <a:extLst>
              <a:ext uri="{FF2B5EF4-FFF2-40B4-BE49-F238E27FC236}">
                <a16:creationId xmlns:a16="http://schemas.microsoft.com/office/drawing/2014/main" id="{861E70B7-3D3B-A128-5599-D9392E7D9044}"/>
              </a:ext>
            </a:extLst>
          </p:cNvPr>
          <p:cNvSpPr txBox="1">
            <a:spLocks/>
          </p:cNvSpPr>
          <p:nvPr/>
        </p:nvSpPr>
        <p:spPr>
          <a:xfrm>
            <a:off x="478666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Tools used for dashboard</a:t>
            </a:r>
          </a:p>
        </p:txBody>
      </p:sp>
      <p:sp>
        <p:nvSpPr>
          <p:cNvPr id="4" name="Google Shape;236;p13">
            <a:extLst>
              <a:ext uri="{FF2B5EF4-FFF2-40B4-BE49-F238E27FC236}">
                <a16:creationId xmlns:a16="http://schemas.microsoft.com/office/drawing/2014/main" id="{DB75041C-F3B4-D61D-0EE3-ED7D6D7805E7}"/>
              </a:ext>
            </a:extLst>
          </p:cNvPr>
          <p:cNvSpPr txBox="1">
            <a:spLocks/>
          </p:cNvSpPr>
          <p:nvPr/>
        </p:nvSpPr>
        <p:spPr>
          <a:xfrm>
            <a:off x="5963395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Interactive Elements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551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Lato</vt:lpstr>
      <vt:lpstr>Arial</vt:lpstr>
      <vt:lpstr>Office Theme</vt:lpstr>
      <vt:lpstr>1_Office Theme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–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Jacqueline Carver</cp:lastModifiedBy>
  <cp:revision>1</cp:revision>
  <dcterms:modified xsi:type="dcterms:W3CDTF">2022-11-03T12:59:19Z</dcterms:modified>
</cp:coreProperties>
</file>