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fld id="{A445A413-37D2-43A6-9B4B-F628F4EDC1B9}" type="author">
              <a:rPr b="0" lang="fr-FR" sz="1800" spc="-1" strike="noStrike">
                <a:latin typeface="Arial"/>
              </a:rPr>
              <a:t> </a:t>
            </a:fld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18FF48E-EACA-4A05-8627-D51B7EC769C3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96CE859-1822-440F-95D6-DDD495CD9286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Projet d’application Web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72360" y="72000"/>
            <a:ext cx="3023640" cy="10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fr-FR" sz="2400" spc="-1" strike="noStrike">
                <a:latin typeface="Arial"/>
              </a:rPr>
              <a:t>Charlotte Lanuel</a:t>
            </a:r>
            <a:endParaRPr b="0" lang="fr-FR" sz="2400" spc="-1" strike="noStrike">
              <a:latin typeface="Arial"/>
            </a:endParaRPr>
          </a:p>
          <a:p>
            <a:pPr algn="ctr"/>
            <a:r>
              <a:rPr b="0" lang="fr-FR" sz="2400" spc="-1" strike="noStrike">
                <a:latin typeface="Arial"/>
              </a:rPr>
              <a:t>Anthonin Calba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4032000" y="4968000"/>
            <a:ext cx="3602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Application de commerce en ligne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576000" y="1440000"/>
            <a:ext cx="18295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1800" spc="-1" strike="noStrike">
                <a:latin typeface="Arial"/>
              </a:rPr>
              <a:t>M1 Informatique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Plan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Structure de l’application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Structure de la base de donnée 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Fonctionnement global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Démo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Structure de l’application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Trois grandes parties :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Front-end jsp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Conrôleurs : servlets java 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DAO : connexion à la base de données 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Une base de données MySQL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Structure de la base de donées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Trois tables : 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User : pseudo (PK), mdp, admin (0 ou 1)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Produit : nom (PK), prix, quantité 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Panier : id (PK, AI), user, nom, prix, quantité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Indépendantes 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Fonctionnement 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Deux espaces : admin et user</a:t>
            </a:r>
            <a:endParaRPr b="0" lang="fr-F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Admin : 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gère les produits et les accès user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Accès grâce à un id (filtré)</a:t>
            </a:r>
            <a:endParaRPr b="0" lang="fr-F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Utilisateur :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Accès à la liste des produits pour constituer un panier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Gère son panier 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fr-FR" sz="4400" spc="-1" strike="noStrike">
                <a:latin typeface="Arial"/>
              </a:rPr>
              <a:t>Fonctionnement de l’application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Récupération du panier : 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Stocké en BD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Récupéré par une requête</a:t>
            </a:r>
            <a:endParaRPr b="0" lang="fr-F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Envoyé à la BD par le biais de paramètres (request.getParameter())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816000" y="2016000"/>
            <a:ext cx="201600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fr-FR" sz="4800" spc="-1" strike="noStrike">
                <a:latin typeface="Arial"/>
              </a:rPr>
              <a:t>DÉMO</a:t>
            </a:r>
            <a:endParaRPr b="0" lang="fr-F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LibreOffice/6.2.3.2$MacOSX_X86_64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2019-05-07T12:16:48Z</dcterms:created>
  <dc:creator/>
  <dc:description/>
  <dc:language>fr-FR</dc:language>
  <cp:lastModifiedBy/>
  <dcterms:modified xsi:type="dcterms:W3CDTF">2019-05-07T12:41:38Z</dcterms:modified>
  <cp:revision>2</cp:revision>
  <dc:subject/>
  <dc:title>Portfolio</dc:title>
</cp:coreProperties>
</file>