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3601-4041-4787-99DD-1190F32A474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251C-F9A8-4E24-854B-E7BC8C4C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46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3601-4041-4787-99DD-1190F32A474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251C-F9A8-4E24-854B-E7BC8C4C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0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3601-4041-4787-99DD-1190F32A474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251C-F9A8-4E24-854B-E7BC8C4C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3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3601-4041-4787-99DD-1190F32A474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251C-F9A8-4E24-854B-E7BC8C4C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1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3601-4041-4787-99DD-1190F32A474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251C-F9A8-4E24-854B-E7BC8C4C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5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3601-4041-4787-99DD-1190F32A474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251C-F9A8-4E24-854B-E7BC8C4C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3601-4041-4787-99DD-1190F32A474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251C-F9A8-4E24-854B-E7BC8C4C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9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3601-4041-4787-99DD-1190F32A474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251C-F9A8-4E24-854B-E7BC8C4C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8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3601-4041-4787-99DD-1190F32A474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251C-F9A8-4E24-854B-E7BC8C4C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4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3601-4041-4787-99DD-1190F32A474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251C-F9A8-4E24-854B-E7BC8C4C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7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3601-4041-4787-99DD-1190F32A474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9251C-F9A8-4E24-854B-E7BC8C4C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4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C3601-4041-4787-99DD-1190F32A474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9251C-F9A8-4E24-854B-E7BC8C4C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15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4081-8B4F-4873-A5CA-8CAF1AB0F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Fallout 4 Terminal Emulator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3970F-D653-4F95-80EC-051B7BA061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 Do list and Example slides</a:t>
            </a:r>
          </a:p>
        </p:txBody>
      </p:sp>
    </p:spTree>
    <p:extLst>
      <p:ext uri="{BB962C8B-B14F-4D97-AF65-F5344CB8AC3E}">
        <p14:creationId xmlns:p14="http://schemas.microsoft.com/office/powerpoint/2010/main" val="160375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8C1E-4EC7-48A1-B76E-5935792D7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B190E-D60A-447B-BA0D-0A0FB4B90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Create Startup Function </a:t>
            </a:r>
          </a:p>
          <a:p>
            <a:r>
              <a:rPr lang="en-US" dirty="0">
                <a:highlight>
                  <a:srgbClr val="00FF00"/>
                </a:highlight>
              </a:rPr>
              <a:t>Create Home function</a:t>
            </a:r>
          </a:p>
          <a:p>
            <a:r>
              <a:rPr lang="en-US" dirty="0"/>
              <a:t>Configure a cursor to move between options</a:t>
            </a:r>
          </a:p>
          <a:p>
            <a:r>
              <a:rPr lang="en-US" dirty="0"/>
              <a:t>Configure a page to display to act as hacking the terminal in game</a:t>
            </a:r>
          </a:p>
          <a:p>
            <a:r>
              <a:rPr lang="en-US" dirty="0"/>
              <a:t>Add Terminal entries that have files connected to them.</a:t>
            </a:r>
          </a:p>
          <a:p>
            <a:r>
              <a:rPr lang="en-US" dirty="0"/>
              <a:t>Make a Create New File function</a:t>
            </a:r>
          </a:p>
          <a:p>
            <a:r>
              <a:rPr lang="en-US" dirty="0"/>
              <a:t>Make a Edit File function</a:t>
            </a:r>
          </a:p>
        </p:txBody>
      </p:sp>
    </p:spTree>
    <p:extLst>
      <p:ext uri="{BB962C8B-B14F-4D97-AF65-F5344CB8AC3E}">
        <p14:creationId xmlns:p14="http://schemas.microsoft.com/office/powerpoint/2010/main" val="3932183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60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Fallout 4 Terminal Emulator</vt:lpstr>
      <vt:lpstr>To Do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Fallout 4 Terminal Emulator</dc:title>
  <dc:creator>Jackson Syring</dc:creator>
  <cp:lastModifiedBy>Jackson Syring</cp:lastModifiedBy>
  <cp:revision>1</cp:revision>
  <dcterms:created xsi:type="dcterms:W3CDTF">2023-04-12T11:29:06Z</dcterms:created>
  <dcterms:modified xsi:type="dcterms:W3CDTF">2023-04-12T11:36:02Z</dcterms:modified>
</cp:coreProperties>
</file>