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7"/>
  </p:notesMasterIdLst>
  <p:sldIdLst>
    <p:sldId id="256" r:id="rId4"/>
    <p:sldId id="258" r:id="rId5"/>
    <p:sldId id="272" r:id="rId6"/>
    <p:sldId id="275" r:id="rId7"/>
    <p:sldId id="260" r:id="rId8"/>
    <p:sldId id="268" r:id="rId9"/>
    <p:sldId id="269" r:id="rId10"/>
    <p:sldId id="274" r:id="rId11"/>
    <p:sldId id="273"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63" autoAdjust="0"/>
  </p:normalViewPr>
  <p:slideViewPr>
    <p:cSldViewPr snapToGrid="0">
      <p:cViewPr>
        <p:scale>
          <a:sx n="80" d="100"/>
          <a:sy n="80" d="100"/>
        </p:scale>
        <p:origin x="16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10/05/2023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10/05/2023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10/05/2023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93828405"/>
              </p:ext>
            </p:extLst>
          </p:nvPr>
        </p:nvGraphicFramePr>
        <p:xfrm>
          <a:off x="782320" y="1213485"/>
          <a:ext cx="10627360" cy="2672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t>
                      </a:r>
                      <a:r>
                        <a:rPr lang="en-GB" sz="1800" b="0" i="0" kern="1200" dirty="0" err="1">
                          <a:solidFill>
                            <a:schemeClr val="dk1"/>
                          </a:solidFill>
                          <a:effectLst/>
                          <a:latin typeface="+mn-lt"/>
                          <a:ea typeface="+mn-ea"/>
                          <a:cs typeface="+mn-cs"/>
                        </a:rPr>
                        <a:t>analyze</a:t>
                      </a:r>
                      <a:r>
                        <a:rPr lang="en-GB" sz="1800" b="0" i="0" kern="1200" dirty="0">
                          <a:solidFill>
                            <a:schemeClr val="dk1"/>
                          </a:solidFill>
                          <a:effectLst/>
                          <a:latin typeface="+mn-lt"/>
                          <a:ea typeface="+mn-ea"/>
                          <a:cs typeface="+mn-cs"/>
                        </a:rPr>
                        <a:t>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06467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 FINISH THIS</a:t>
            </a:r>
            <a:endParaRPr sz="4000" dirty="0"/>
          </a:p>
        </p:txBody>
      </p:sp>
      <p:graphicFrame>
        <p:nvGraphicFramePr>
          <p:cNvPr id="92" name="Google Shape;92;p19"/>
          <p:cNvGraphicFramePr/>
          <p:nvPr>
            <p:extLst>
              <p:ext uri="{D42A27DB-BD31-4B8C-83A1-F6EECF244321}">
                <p14:modId xmlns:p14="http://schemas.microsoft.com/office/powerpoint/2010/main" val="3215797310"/>
              </p:ext>
            </p:extLst>
          </p:nvPr>
        </p:nvGraphicFramePr>
        <p:xfrm>
          <a:off x="509967" y="1690300"/>
          <a:ext cx="11360799" cy="29259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2400" b="1" dirty="0"/>
                        <a:t>What Program Should Ask</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Enter the name of the creature you want to add:</a:t>
                      </a:r>
                      <a:endParaRPr sz="2400" dirty="0"/>
                    </a:p>
                  </a:txBody>
                  <a:tcPr marL="121900" marR="121900" marT="121900" marB="121900"/>
                </a:tc>
                <a:tc>
                  <a:txBody>
                    <a:bodyPr/>
                    <a:lstStyle/>
                    <a:p>
                      <a:pPr marL="0" lvl="0" indent="0" algn="l" rtl="0">
                        <a:spcBef>
                          <a:spcPts val="0"/>
                        </a:spcBef>
                        <a:spcAft>
                          <a:spcPts val="0"/>
                        </a:spcAft>
                        <a:buNone/>
                      </a:pPr>
                      <a:r>
                        <a:rPr lang="en-NZ" sz="2400" dirty="0"/>
                        <a:t>Joe</a:t>
                      </a:r>
                      <a:endParaRPr sz="2400" dirty="0"/>
                    </a:p>
                  </a:txBody>
                  <a:tcPr marL="121900" marR="121900" marT="121900" marB="121900"/>
                </a:tc>
                <a:tc>
                  <a:txBody>
                    <a:bodyPr/>
                    <a:lstStyle/>
                    <a:p>
                      <a:pPr marL="0" lvl="0" indent="0" algn="l" rtl="0">
                        <a:spcBef>
                          <a:spcPts val="0"/>
                        </a:spcBef>
                        <a:spcAft>
                          <a:spcPts val="0"/>
                        </a:spcAft>
                        <a:buNone/>
                      </a:pPr>
                      <a:r>
                        <a:rPr lang="en-NZ" sz="2400" dirty="0"/>
                        <a:t>Moves Forward in the program (Asks for strength)</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Enter the strength of the creature</a:t>
                      </a:r>
                      <a:endParaRPr sz="2400" dirty="0"/>
                    </a:p>
                  </a:txBody>
                  <a:tcPr marL="121900" marR="121900" marT="121900" marB="121900"/>
                </a:tc>
                <a:tc>
                  <a:txBody>
                    <a:bodyPr/>
                    <a:lstStyle/>
                    <a:p>
                      <a:pPr marL="0" lvl="0" indent="0" algn="l" rtl="0">
                        <a:spcBef>
                          <a:spcPts val="0"/>
                        </a:spcBef>
                        <a:spcAft>
                          <a:spcPts val="0"/>
                        </a:spcAft>
                        <a:buNone/>
                      </a:pPr>
                      <a:r>
                        <a:rPr lang="en-NZ" sz="2400" dirty="0"/>
                        <a:t>10</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t>Moves Forward in the program (Asks for Speed)</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441487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[FORMAT THIS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5" name="Picture 4">
            <a:extLst>
              <a:ext uri="{FF2B5EF4-FFF2-40B4-BE49-F238E27FC236}">
                <a16:creationId xmlns:a16="http://schemas.microsoft.com/office/drawing/2014/main" id="{0EF5634E-474E-FDB9-22D1-CA8CA7007C58}"/>
              </a:ext>
            </a:extLst>
          </p:cNvPr>
          <p:cNvPicPr>
            <a:picLocks noChangeAspect="1"/>
          </p:cNvPicPr>
          <p:nvPr/>
        </p:nvPicPr>
        <p:blipFill>
          <a:blip r:embed="rId3"/>
          <a:stretch>
            <a:fillRect/>
          </a:stretch>
        </p:blipFill>
        <p:spPr>
          <a:xfrm>
            <a:off x="7021354" y="-34564"/>
            <a:ext cx="3715268" cy="1524213"/>
          </a:xfrm>
          <a:prstGeom prst="rect">
            <a:avLst/>
          </a:prstGeom>
        </p:spPr>
      </p:pic>
      <p:pic>
        <p:nvPicPr>
          <p:cNvPr id="7" name="Picture 6">
            <a:extLst>
              <a:ext uri="{FF2B5EF4-FFF2-40B4-BE49-F238E27FC236}">
                <a16:creationId xmlns:a16="http://schemas.microsoft.com/office/drawing/2014/main" id="{FEA6EE45-EECC-399E-8BA7-C3F4BAEA463A}"/>
              </a:ext>
            </a:extLst>
          </p:cNvPr>
          <p:cNvPicPr>
            <a:picLocks noChangeAspect="1"/>
          </p:cNvPicPr>
          <p:nvPr/>
        </p:nvPicPr>
        <p:blipFill>
          <a:blip r:embed="rId4"/>
          <a:stretch>
            <a:fillRect/>
          </a:stretch>
        </p:blipFill>
        <p:spPr>
          <a:xfrm>
            <a:off x="6785818" y="1423591"/>
            <a:ext cx="3705742" cy="1438476"/>
          </a:xfrm>
          <a:prstGeom prst="rect">
            <a:avLst/>
          </a:prstGeom>
        </p:spPr>
      </p:pic>
      <p:pic>
        <p:nvPicPr>
          <p:cNvPr id="9" name="Picture 8">
            <a:extLst>
              <a:ext uri="{FF2B5EF4-FFF2-40B4-BE49-F238E27FC236}">
                <a16:creationId xmlns:a16="http://schemas.microsoft.com/office/drawing/2014/main" id="{D08E27D3-4133-1451-0339-903CC7B1007E}"/>
              </a:ext>
            </a:extLst>
          </p:cNvPr>
          <p:cNvPicPr>
            <a:picLocks noChangeAspect="1"/>
          </p:cNvPicPr>
          <p:nvPr/>
        </p:nvPicPr>
        <p:blipFill>
          <a:blip r:embed="rId5"/>
          <a:stretch>
            <a:fillRect/>
          </a:stretch>
        </p:blipFill>
        <p:spPr>
          <a:xfrm>
            <a:off x="6823923" y="2628058"/>
            <a:ext cx="3667637" cy="1495634"/>
          </a:xfrm>
          <a:prstGeom prst="rect">
            <a:avLst/>
          </a:prstGeom>
        </p:spPr>
      </p:pic>
      <p:pic>
        <p:nvPicPr>
          <p:cNvPr id="11" name="Picture 10">
            <a:extLst>
              <a:ext uri="{FF2B5EF4-FFF2-40B4-BE49-F238E27FC236}">
                <a16:creationId xmlns:a16="http://schemas.microsoft.com/office/drawing/2014/main" id="{723BF66B-4A13-04B3-4B21-6936A906A90E}"/>
              </a:ext>
            </a:extLst>
          </p:cNvPr>
          <p:cNvPicPr>
            <a:picLocks noChangeAspect="1"/>
          </p:cNvPicPr>
          <p:nvPr/>
        </p:nvPicPr>
        <p:blipFill>
          <a:blip r:embed="rId6"/>
          <a:stretch>
            <a:fillRect/>
          </a:stretch>
        </p:blipFill>
        <p:spPr>
          <a:xfrm>
            <a:off x="6785818" y="3929249"/>
            <a:ext cx="3696216" cy="1505160"/>
          </a:xfrm>
          <a:prstGeom prst="rect">
            <a:avLst/>
          </a:prstGeom>
        </p:spPr>
      </p:pic>
      <p:pic>
        <p:nvPicPr>
          <p:cNvPr id="15" name="Picture 14">
            <a:extLst>
              <a:ext uri="{FF2B5EF4-FFF2-40B4-BE49-F238E27FC236}">
                <a16:creationId xmlns:a16="http://schemas.microsoft.com/office/drawing/2014/main" id="{DF6045B2-5C9F-FC12-87B7-713B10F9EF0A}"/>
              </a:ext>
            </a:extLst>
          </p:cNvPr>
          <p:cNvPicPr>
            <a:picLocks noChangeAspect="1"/>
          </p:cNvPicPr>
          <p:nvPr/>
        </p:nvPicPr>
        <p:blipFill>
          <a:blip r:embed="rId7"/>
          <a:stretch>
            <a:fillRect/>
          </a:stretch>
        </p:blipFill>
        <p:spPr>
          <a:xfrm>
            <a:off x="-464705" y="1404253"/>
            <a:ext cx="6420746" cy="2181529"/>
          </a:xfrm>
          <a:prstGeom prst="rect">
            <a:avLst/>
          </a:prstGeom>
        </p:spPr>
      </p:pic>
      <p:pic>
        <p:nvPicPr>
          <p:cNvPr id="17" name="Picture 16">
            <a:extLst>
              <a:ext uri="{FF2B5EF4-FFF2-40B4-BE49-F238E27FC236}">
                <a16:creationId xmlns:a16="http://schemas.microsoft.com/office/drawing/2014/main" id="{14494820-F1DE-4886-7ED1-344DD5EE52CA}"/>
              </a:ext>
            </a:extLst>
          </p:cNvPr>
          <p:cNvPicPr>
            <a:picLocks noChangeAspect="1"/>
          </p:cNvPicPr>
          <p:nvPr/>
        </p:nvPicPr>
        <p:blipFill>
          <a:blip r:embed="rId8"/>
          <a:stretch>
            <a:fillRect/>
          </a:stretch>
        </p:blipFill>
        <p:spPr>
          <a:xfrm>
            <a:off x="-3112604" y="47044"/>
            <a:ext cx="3705742" cy="1505160"/>
          </a:xfrm>
          <a:prstGeom prst="rect">
            <a:avLst/>
          </a:prstGeom>
        </p:spPr>
      </p:pic>
      <p:pic>
        <p:nvPicPr>
          <p:cNvPr id="19" name="Picture 18">
            <a:extLst>
              <a:ext uri="{FF2B5EF4-FFF2-40B4-BE49-F238E27FC236}">
                <a16:creationId xmlns:a16="http://schemas.microsoft.com/office/drawing/2014/main" id="{0E3EDA80-8C82-EC83-477A-3DBFC25B9830}"/>
              </a:ext>
            </a:extLst>
          </p:cNvPr>
          <p:cNvPicPr>
            <a:picLocks noChangeAspect="1"/>
          </p:cNvPicPr>
          <p:nvPr/>
        </p:nvPicPr>
        <p:blipFill>
          <a:blip r:embed="rId9"/>
          <a:stretch>
            <a:fillRect/>
          </a:stretch>
        </p:blipFill>
        <p:spPr>
          <a:xfrm>
            <a:off x="389586" y="3585782"/>
            <a:ext cx="3648584" cy="1400370"/>
          </a:xfrm>
          <a:prstGeom prst="rect">
            <a:avLst/>
          </a:prstGeom>
        </p:spPr>
      </p:pic>
      <p:pic>
        <p:nvPicPr>
          <p:cNvPr id="21" name="Picture 20">
            <a:extLst>
              <a:ext uri="{FF2B5EF4-FFF2-40B4-BE49-F238E27FC236}">
                <a16:creationId xmlns:a16="http://schemas.microsoft.com/office/drawing/2014/main" id="{D375D8B9-B848-E9ED-1FBD-752888760D16}"/>
              </a:ext>
            </a:extLst>
          </p:cNvPr>
          <p:cNvPicPr>
            <a:picLocks noChangeAspect="1"/>
          </p:cNvPicPr>
          <p:nvPr/>
        </p:nvPicPr>
        <p:blipFill>
          <a:blip r:embed="rId10"/>
          <a:stretch>
            <a:fillRect/>
          </a:stretch>
        </p:blipFill>
        <p:spPr>
          <a:xfrm>
            <a:off x="235149" y="4433791"/>
            <a:ext cx="4014616" cy="1906049"/>
          </a:xfrm>
          <a:prstGeom prst="rect">
            <a:avLst/>
          </a:prstGeom>
        </p:spPr>
      </p:pic>
      <p:pic>
        <p:nvPicPr>
          <p:cNvPr id="23" name="Picture 22">
            <a:extLst>
              <a:ext uri="{FF2B5EF4-FFF2-40B4-BE49-F238E27FC236}">
                <a16:creationId xmlns:a16="http://schemas.microsoft.com/office/drawing/2014/main" id="{B45277E7-80CB-7B41-2BDF-7237C276D675}"/>
              </a:ext>
            </a:extLst>
          </p:cNvPr>
          <p:cNvPicPr>
            <a:picLocks noChangeAspect="1"/>
          </p:cNvPicPr>
          <p:nvPr/>
        </p:nvPicPr>
        <p:blipFill>
          <a:blip r:embed="rId11"/>
          <a:stretch>
            <a:fillRect/>
          </a:stretch>
        </p:blipFill>
        <p:spPr>
          <a:xfrm>
            <a:off x="0" y="5130582"/>
            <a:ext cx="6401693" cy="2152950"/>
          </a:xfrm>
          <a:prstGeom prst="rect">
            <a:avLst/>
          </a:prstGeom>
        </p:spPr>
      </p:pic>
      <p:pic>
        <p:nvPicPr>
          <p:cNvPr id="25" name="Picture 24">
            <a:extLst>
              <a:ext uri="{FF2B5EF4-FFF2-40B4-BE49-F238E27FC236}">
                <a16:creationId xmlns:a16="http://schemas.microsoft.com/office/drawing/2014/main" id="{D3C17B07-F9AE-502E-8858-52CF2572FB89}"/>
              </a:ext>
            </a:extLst>
          </p:cNvPr>
          <p:cNvPicPr>
            <a:picLocks noChangeAspect="1"/>
          </p:cNvPicPr>
          <p:nvPr/>
        </p:nvPicPr>
        <p:blipFill>
          <a:blip r:embed="rId12"/>
          <a:stretch>
            <a:fillRect/>
          </a:stretch>
        </p:blipFill>
        <p:spPr>
          <a:xfrm>
            <a:off x="-171453" y="6532321"/>
            <a:ext cx="3667637" cy="1448002"/>
          </a:xfrm>
          <a:prstGeom prst="rect">
            <a:avLst/>
          </a:prstGeom>
        </p:spPr>
      </p:pic>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13"/>
          <a:stretch>
            <a:fillRect/>
          </a:stretch>
        </p:blipFill>
        <p:spPr>
          <a:xfrm>
            <a:off x="-400957" y="7636028"/>
            <a:ext cx="6496957" cy="3019846"/>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670</TotalTime>
  <Words>1131</Words>
  <Application>Microsoft Office PowerPoint</Application>
  <PresentationFormat>Widescreen</PresentationFormat>
  <Paragraphs>78</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 FINISH THIS</vt:lpstr>
      <vt:lpstr>[FORMAT THIS name]: Testing </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2023-05-09T22:30:31Z</dcterms:modified>
</cp:coreProperties>
</file>