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8.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notesSlides/notesSlide13.xml" ContentType="application/vnd.openxmlformats-officedocument.presentationml.notesSlide+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8"/>
  </p:notesMasterIdLst>
  <p:sldIdLst>
    <p:sldId id="256" r:id="rId4"/>
    <p:sldId id="258" r:id="rId5"/>
    <p:sldId id="272" r:id="rId6"/>
    <p:sldId id="275" r:id="rId7"/>
    <p:sldId id="260" r:id="rId8"/>
    <p:sldId id="268" r:id="rId9"/>
    <p:sldId id="269" r:id="rId10"/>
    <p:sldId id="276" r:id="rId11"/>
    <p:sldId id="277" r:id="rId12"/>
    <p:sldId id="279" r:id="rId13"/>
    <p:sldId id="280" r:id="rId14"/>
    <p:sldId id="281" r:id="rId15"/>
    <p:sldId id="278" r:id="rId16"/>
    <p:sldId id="283" r:id="rId17"/>
    <p:sldId id="284" r:id="rId18"/>
    <p:sldId id="273" r:id="rId19"/>
    <p:sldId id="285" r:id="rId20"/>
    <p:sldId id="286" r:id="rId21"/>
    <p:sldId id="287" r:id="rId22"/>
    <p:sldId id="288" r:id="rId23"/>
    <p:sldId id="263" r:id="rId24"/>
    <p:sldId id="270" r:id="rId25"/>
    <p:sldId id="261"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0C464-2C29-43A4-BF5A-CE909B5BB16A}" v="97" dt="2023-05-23T10:33:22.2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63" autoAdjust="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Percy" userId="b9a97963-9b08-4684-92e4-b02ce1d032f1" providerId="ADAL" clId="{3280C464-2C29-43A4-BF5A-CE909B5BB16A}"/>
    <pc:docChg chg="undo custSel addSld delSld modSld sldOrd">
      <pc:chgData name="Jack Percy" userId="b9a97963-9b08-4684-92e4-b02ce1d032f1" providerId="ADAL" clId="{3280C464-2C29-43A4-BF5A-CE909B5BB16A}" dt="2023-05-23T10:33:26.873" v="5272" actId="20577"/>
      <pc:docMkLst>
        <pc:docMk/>
      </pc:docMkLst>
      <pc:sldChg chg="modSp mod">
        <pc:chgData name="Jack Percy" userId="b9a97963-9b08-4684-92e4-b02ce1d032f1" providerId="ADAL" clId="{3280C464-2C29-43A4-BF5A-CE909B5BB16A}" dt="2023-05-21T21:39:01.421" v="2235" actId="14100"/>
        <pc:sldMkLst>
          <pc:docMk/>
          <pc:sldMk cId="3838895173" sldId="258"/>
        </pc:sldMkLst>
        <pc:spChg chg="mod">
          <ac:chgData name="Jack Percy" userId="b9a97963-9b08-4684-92e4-b02ce1d032f1" providerId="ADAL" clId="{3280C464-2C29-43A4-BF5A-CE909B5BB16A}" dt="2023-05-21T21:39:01.421" v="2235" actId="14100"/>
          <ac:spMkLst>
            <pc:docMk/>
            <pc:sldMk cId="3838895173" sldId="258"/>
            <ac:spMk id="4" creationId="{F7FB308A-232B-4B31-A59D-BD561ECFBE8B}"/>
          </ac:spMkLst>
        </pc:spChg>
      </pc:sldChg>
      <pc:sldChg chg="addSp modSp mod">
        <pc:chgData name="Jack Percy" userId="b9a97963-9b08-4684-92e4-b02ce1d032f1" providerId="ADAL" clId="{3280C464-2C29-43A4-BF5A-CE909B5BB16A}" dt="2023-05-21T21:47:27.147" v="2237" actId="1076"/>
        <pc:sldMkLst>
          <pc:docMk/>
          <pc:sldMk cId="3760331451" sldId="260"/>
        </pc:sldMkLst>
        <pc:picChg chg="add mod">
          <ac:chgData name="Jack Percy" userId="b9a97963-9b08-4684-92e4-b02ce1d032f1" providerId="ADAL" clId="{3280C464-2C29-43A4-BF5A-CE909B5BB16A}" dt="2023-05-21T21:47:27.147" v="2237" actId="1076"/>
          <ac:picMkLst>
            <pc:docMk/>
            <pc:sldMk cId="3760331451" sldId="260"/>
            <ac:picMk id="5" creationId="{B9595393-1514-8B66-AB92-8C1918766BCF}"/>
          </ac:picMkLst>
        </pc:picChg>
      </pc:sldChg>
      <pc:sldChg chg="delSp modSp mod">
        <pc:chgData name="Jack Percy" userId="b9a97963-9b08-4684-92e4-b02ce1d032f1" providerId="ADAL" clId="{3280C464-2C29-43A4-BF5A-CE909B5BB16A}" dt="2023-05-11T03:04:02.301" v="838" actId="20577"/>
        <pc:sldMkLst>
          <pc:docMk/>
          <pc:sldMk cId="0" sldId="269"/>
        </pc:sldMkLst>
        <pc:spChg chg="del">
          <ac:chgData name="Jack Percy" userId="b9a97963-9b08-4684-92e4-b02ce1d032f1" providerId="ADAL" clId="{3280C464-2C29-43A4-BF5A-CE909B5BB16A}" dt="2023-05-11T02:32:19.723" v="37" actId="478"/>
          <ac:spMkLst>
            <pc:docMk/>
            <pc:sldMk cId="0" sldId="269"/>
            <ac:spMk id="4" creationId="{518343B6-2201-4ACD-B907-770BC22E8B26}"/>
          </ac:spMkLst>
        </pc:spChg>
        <pc:spChg chg="mod">
          <ac:chgData name="Jack Percy" userId="b9a97963-9b08-4684-92e4-b02ce1d032f1" providerId="ADAL" clId="{3280C464-2C29-43A4-BF5A-CE909B5BB16A}" dt="2023-05-11T03:04:02.301" v="838" actId="20577"/>
          <ac:spMkLst>
            <pc:docMk/>
            <pc:sldMk cId="0" sldId="269"/>
            <ac:spMk id="91" creationId="{00000000-0000-0000-0000-000000000000}"/>
          </ac:spMkLst>
        </pc:spChg>
        <pc:graphicFrameChg chg="mod modGraphic">
          <ac:chgData name="Jack Percy" userId="b9a97963-9b08-4684-92e4-b02ce1d032f1" providerId="ADAL" clId="{3280C464-2C29-43A4-BF5A-CE909B5BB16A}" dt="2023-05-11T02:36:12.889" v="196" actId="2164"/>
          <ac:graphicFrameMkLst>
            <pc:docMk/>
            <pc:sldMk cId="0" sldId="269"/>
            <ac:graphicFrameMk id="92" creationId="{00000000-0000-0000-0000-000000000000}"/>
          </ac:graphicFrameMkLst>
        </pc:graphicFrameChg>
      </pc:sldChg>
      <pc:sldChg chg="addSp delSp modSp mod ord">
        <pc:chgData name="Jack Percy" userId="b9a97963-9b08-4684-92e4-b02ce1d032f1" providerId="ADAL" clId="{3280C464-2C29-43A4-BF5A-CE909B5BB16A}" dt="2023-05-23T08:30:59.599" v="4709" actId="1076"/>
        <pc:sldMkLst>
          <pc:docMk/>
          <pc:sldMk cId="270828811" sldId="273"/>
        </pc:sldMkLst>
        <pc:spChg chg="mod">
          <ac:chgData name="Jack Percy" userId="b9a97963-9b08-4684-92e4-b02ce1d032f1" providerId="ADAL" clId="{3280C464-2C29-43A4-BF5A-CE909B5BB16A}" dt="2023-05-23T00:29:12.608" v="3413" actId="20577"/>
          <ac:spMkLst>
            <pc:docMk/>
            <pc:sldMk cId="270828811" sldId="273"/>
            <ac:spMk id="2" creationId="{1CC5D32F-7C18-4D00-8D54-2FB046F0A206}"/>
          </ac:spMkLst>
        </pc:spChg>
        <pc:spChg chg="del mod">
          <ac:chgData name="Jack Percy" userId="b9a97963-9b08-4684-92e4-b02ce1d032f1" providerId="ADAL" clId="{3280C464-2C29-43A4-BF5A-CE909B5BB16A}" dt="2023-05-23T08:30:52.589" v="4708" actId="478"/>
          <ac:spMkLst>
            <pc:docMk/>
            <pc:sldMk cId="270828811" sldId="273"/>
            <ac:spMk id="4" creationId="{8CD07A82-A944-4A9B-9A52-515DAC30878A}"/>
          </ac:spMkLst>
        </pc:spChg>
        <pc:graphicFrameChg chg="add mod modGraphic">
          <ac:chgData name="Jack Percy" userId="b9a97963-9b08-4684-92e4-b02ce1d032f1" providerId="ADAL" clId="{3280C464-2C29-43A4-BF5A-CE909B5BB16A}" dt="2023-05-23T08:30:59.599" v="4709" actId="1076"/>
          <ac:graphicFrameMkLst>
            <pc:docMk/>
            <pc:sldMk cId="270828811" sldId="273"/>
            <ac:graphicFrameMk id="3" creationId="{5D279684-1E31-AADD-DCF8-A606BD54C1BD}"/>
          </ac:graphicFrameMkLst>
        </pc:graphicFrameChg>
      </pc:sldChg>
      <pc:sldChg chg="addSp delSp modSp del mod">
        <pc:chgData name="Jack Percy" userId="b9a97963-9b08-4684-92e4-b02ce1d032f1" providerId="ADAL" clId="{3280C464-2C29-43A4-BF5A-CE909B5BB16A}" dt="2023-05-14T21:31:15.389" v="1206" actId="47"/>
        <pc:sldMkLst>
          <pc:docMk/>
          <pc:sldMk cId="89592267" sldId="274"/>
        </pc:sldMkLst>
        <pc:picChg chg="add mod">
          <ac:chgData name="Jack Percy" userId="b9a97963-9b08-4684-92e4-b02ce1d032f1" providerId="ADAL" clId="{3280C464-2C29-43A4-BF5A-CE909B5BB16A}" dt="2023-05-11T02:48:10.177" v="593" actId="1076"/>
          <ac:picMkLst>
            <pc:docMk/>
            <pc:sldMk cId="89592267" sldId="274"/>
            <ac:picMk id="6" creationId="{B1C85093-D5D2-F55C-186A-6CEB349F9F20}"/>
          </ac:picMkLst>
        </pc:picChg>
        <pc:picChg chg="add mod">
          <ac:chgData name="Jack Percy" userId="b9a97963-9b08-4684-92e4-b02ce1d032f1" providerId="ADAL" clId="{3280C464-2C29-43A4-BF5A-CE909B5BB16A}" dt="2023-05-14T21:31:13.048" v="1205" actId="1076"/>
          <ac:picMkLst>
            <pc:docMk/>
            <pc:sldMk cId="89592267" sldId="274"/>
            <ac:picMk id="10" creationId="{A056DC45-CFC4-F055-65B4-AD649F111114}"/>
          </ac:picMkLst>
        </pc:picChg>
        <pc:picChg chg="add mod">
          <ac:chgData name="Jack Percy" userId="b9a97963-9b08-4684-92e4-b02ce1d032f1" providerId="ADAL" clId="{3280C464-2C29-43A4-BF5A-CE909B5BB16A}" dt="2023-05-14T21:25:17.630" v="1129" actId="1076"/>
          <ac:picMkLst>
            <pc:docMk/>
            <pc:sldMk cId="89592267" sldId="274"/>
            <ac:picMk id="13" creationId="{9371C743-97A5-15FA-7DB9-174A1BF7ABC7}"/>
          </ac:picMkLst>
        </pc:picChg>
        <pc:picChg chg="del">
          <ac:chgData name="Jack Percy" userId="b9a97963-9b08-4684-92e4-b02ce1d032f1" providerId="ADAL" clId="{3280C464-2C29-43A4-BF5A-CE909B5BB16A}" dt="2023-05-11T02:48:08.557" v="592" actId="478"/>
          <ac:picMkLst>
            <pc:docMk/>
            <pc:sldMk cId="89592267" sldId="274"/>
            <ac:picMk id="15" creationId="{DF6045B2-5C9F-FC12-87B7-713B10F9EF0A}"/>
          </ac:picMkLst>
        </pc:picChg>
        <pc:picChg chg="add mod">
          <ac:chgData name="Jack Percy" userId="b9a97963-9b08-4684-92e4-b02ce1d032f1" providerId="ADAL" clId="{3280C464-2C29-43A4-BF5A-CE909B5BB16A}" dt="2023-05-14T21:25:12.061" v="1126" actId="1076"/>
          <ac:picMkLst>
            <pc:docMk/>
            <pc:sldMk cId="89592267" sldId="274"/>
            <ac:picMk id="16" creationId="{CCDEE18D-2AAD-5112-D196-54AFBBA1E98C}"/>
          </ac:picMkLst>
        </pc:picChg>
        <pc:picChg chg="del mod">
          <ac:chgData name="Jack Percy" userId="b9a97963-9b08-4684-92e4-b02ce1d032f1" providerId="ADAL" clId="{3280C464-2C29-43A4-BF5A-CE909B5BB16A}" dt="2023-05-11T02:48:07.213" v="591" actId="478"/>
          <ac:picMkLst>
            <pc:docMk/>
            <pc:sldMk cId="89592267" sldId="274"/>
            <ac:picMk id="17" creationId="{14494820-F1DE-4886-7ED1-344DD5EE52CA}"/>
          </ac:picMkLst>
        </pc:picChg>
        <pc:picChg chg="del">
          <ac:chgData name="Jack Percy" userId="b9a97963-9b08-4684-92e4-b02ce1d032f1" providerId="ADAL" clId="{3280C464-2C29-43A4-BF5A-CE909B5BB16A}" dt="2023-05-11T02:46:47.284" v="589" actId="478"/>
          <ac:picMkLst>
            <pc:docMk/>
            <pc:sldMk cId="89592267" sldId="274"/>
            <ac:picMk id="19" creationId="{0E3EDA80-8C82-EC83-477A-3DBFC25B9830}"/>
          </ac:picMkLst>
        </pc:picChg>
        <pc:picChg chg="add mod">
          <ac:chgData name="Jack Percy" userId="b9a97963-9b08-4684-92e4-b02ce1d032f1" providerId="ADAL" clId="{3280C464-2C29-43A4-BF5A-CE909B5BB16A}" dt="2023-05-14T21:30:07.790" v="1185" actId="1076"/>
          <ac:picMkLst>
            <pc:docMk/>
            <pc:sldMk cId="89592267" sldId="274"/>
            <ac:picMk id="20" creationId="{8E9840A2-B4C5-53A9-67D2-01ADED5356EB}"/>
          </ac:picMkLst>
        </pc:picChg>
        <pc:picChg chg="del mod">
          <ac:chgData name="Jack Percy" userId="b9a97963-9b08-4684-92e4-b02ce1d032f1" providerId="ADAL" clId="{3280C464-2C29-43A4-BF5A-CE909B5BB16A}" dt="2023-05-11T02:46:46.791" v="588" actId="478"/>
          <ac:picMkLst>
            <pc:docMk/>
            <pc:sldMk cId="89592267" sldId="274"/>
            <ac:picMk id="21" creationId="{D375D8B9-B848-E9ED-1FBD-752888760D16}"/>
          </ac:picMkLst>
        </pc:picChg>
        <pc:picChg chg="del">
          <ac:chgData name="Jack Percy" userId="b9a97963-9b08-4684-92e4-b02ce1d032f1" providerId="ADAL" clId="{3280C464-2C29-43A4-BF5A-CE909B5BB16A}" dt="2023-05-11T02:46:45.723" v="586" actId="478"/>
          <ac:picMkLst>
            <pc:docMk/>
            <pc:sldMk cId="89592267" sldId="274"/>
            <ac:picMk id="23" creationId="{B45277E7-80CB-7B41-2BDF-7237C276D675}"/>
          </ac:picMkLst>
        </pc:picChg>
        <pc:picChg chg="del">
          <ac:chgData name="Jack Percy" userId="b9a97963-9b08-4684-92e4-b02ce1d032f1" providerId="ADAL" clId="{3280C464-2C29-43A4-BF5A-CE909B5BB16A}" dt="2023-05-11T02:46:46.280" v="587" actId="478"/>
          <ac:picMkLst>
            <pc:docMk/>
            <pc:sldMk cId="89592267" sldId="274"/>
            <ac:picMk id="25" creationId="{D3C17B07-F9AE-502E-8858-52CF2572FB89}"/>
          </ac:picMkLst>
        </pc:picChg>
        <pc:inkChg chg="add del">
          <ac:chgData name="Jack Percy" userId="b9a97963-9b08-4684-92e4-b02ce1d032f1" providerId="ADAL" clId="{3280C464-2C29-43A4-BF5A-CE909B5BB16A}" dt="2023-05-14T21:27:28.503" v="1150" actId="9405"/>
          <ac:inkMkLst>
            <pc:docMk/>
            <pc:sldMk cId="89592267" sldId="274"/>
            <ac:inkMk id="3" creationId="{0E173D35-8E17-B425-A5CA-FEAA87D7C731}"/>
          </ac:inkMkLst>
        </pc:inkChg>
      </pc:sldChg>
      <pc:sldChg chg="modSp add mod">
        <pc:chgData name="Jack Percy" userId="b9a97963-9b08-4684-92e4-b02ce1d032f1" providerId="ADAL" clId="{3280C464-2C29-43A4-BF5A-CE909B5BB16A}" dt="2023-05-11T03:03:56.016" v="835" actId="20577"/>
        <pc:sldMkLst>
          <pc:docMk/>
          <pc:sldMk cId="342142547" sldId="276"/>
        </pc:sldMkLst>
        <pc:spChg chg="mod">
          <ac:chgData name="Jack Percy" userId="b9a97963-9b08-4684-92e4-b02ce1d032f1" providerId="ADAL" clId="{3280C464-2C29-43A4-BF5A-CE909B5BB16A}" dt="2023-05-11T03:03:56.016" v="835" actId="20577"/>
          <ac:spMkLst>
            <pc:docMk/>
            <pc:sldMk cId="342142547" sldId="276"/>
            <ac:spMk id="91" creationId="{00000000-0000-0000-0000-000000000000}"/>
          </ac:spMkLst>
        </pc:spChg>
        <pc:graphicFrameChg chg="mod modGraphic">
          <ac:chgData name="Jack Percy" userId="b9a97963-9b08-4684-92e4-b02ce1d032f1" providerId="ADAL" clId="{3280C464-2C29-43A4-BF5A-CE909B5BB16A}" dt="2023-05-11T03:03:44.864" v="831" actId="5793"/>
          <ac:graphicFrameMkLst>
            <pc:docMk/>
            <pc:sldMk cId="342142547" sldId="276"/>
            <ac:graphicFrameMk id="92" creationId="{00000000-0000-0000-0000-000000000000}"/>
          </ac:graphicFrameMkLst>
        </pc:graphicFrameChg>
      </pc:sldChg>
      <pc:sldChg chg="new del">
        <pc:chgData name="Jack Percy" userId="b9a97963-9b08-4684-92e4-b02ce1d032f1" providerId="ADAL" clId="{3280C464-2C29-43A4-BF5A-CE909B5BB16A}" dt="2023-05-11T02:31:29.593" v="4" actId="680"/>
        <pc:sldMkLst>
          <pc:docMk/>
          <pc:sldMk cId="4253943075" sldId="276"/>
        </pc:sldMkLst>
      </pc:sldChg>
      <pc:sldChg chg="addSp delSp modSp add mod">
        <pc:chgData name="Jack Percy" userId="b9a97963-9b08-4684-92e4-b02ce1d032f1" providerId="ADAL" clId="{3280C464-2C29-43A4-BF5A-CE909B5BB16A}" dt="2023-05-14T21:22:51.962" v="1095"/>
        <pc:sldMkLst>
          <pc:docMk/>
          <pc:sldMk cId="354424765" sldId="277"/>
        </pc:sldMkLst>
        <pc:spChg chg="mod">
          <ac:chgData name="Jack Percy" userId="b9a97963-9b08-4684-92e4-b02ce1d032f1" providerId="ADAL" clId="{3280C464-2C29-43A4-BF5A-CE909B5BB16A}" dt="2023-05-11T03:14:07.420" v="963" actId="20577"/>
          <ac:spMkLst>
            <pc:docMk/>
            <pc:sldMk cId="354424765" sldId="277"/>
            <ac:spMk id="2" creationId="{1CC5D32F-7C18-4D00-8D54-2FB046F0A206}"/>
          </ac:spMkLst>
        </pc:spChg>
        <pc:spChg chg="del">
          <ac:chgData name="Jack Percy" userId="b9a97963-9b08-4684-92e4-b02ce1d032f1" providerId="ADAL" clId="{3280C464-2C29-43A4-BF5A-CE909B5BB16A}" dt="2023-05-11T03:06:27.484" v="897" actId="478"/>
          <ac:spMkLst>
            <pc:docMk/>
            <pc:sldMk cId="354424765" sldId="277"/>
            <ac:spMk id="4" creationId="{8CD07A82-A944-4A9B-9A52-515DAC30878A}"/>
          </ac:spMkLst>
        </pc:spChg>
        <pc:spChg chg="add mod">
          <ac:chgData name="Jack Percy" userId="b9a97963-9b08-4684-92e4-b02ce1d032f1" providerId="ADAL" clId="{3280C464-2C29-43A4-BF5A-CE909B5BB16A}" dt="2023-05-14T21:22:37.677" v="1087" actId="1076"/>
          <ac:spMkLst>
            <pc:docMk/>
            <pc:sldMk cId="354424765" sldId="277"/>
            <ac:spMk id="62" creationId="{8A26B8D7-F54C-9582-9932-8BDDF1036C20}"/>
          </ac:spMkLst>
        </pc:spChg>
        <pc:grpChg chg="del mod">
          <ac:chgData name="Jack Percy" userId="b9a97963-9b08-4684-92e4-b02ce1d032f1" providerId="ADAL" clId="{3280C464-2C29-43A4-BF5A-CE909B5BB16A}" dt="2023-05-14T21:22:49.361" v="1093"/>
          <ac:grpSpMkLst>
            <pc:docMk/>
            <pc:sldMk cId="354424765" sldId="277"/>
            <ac:grpSpMk id="6" creationId="{43FF12FE-AB54-439A-3FD6-2ED02124EA83}"/>
          </ac:grpSpMkLst>
        </pc:grpChg>
        <pc:grpChg chg="del mod">
          <ac:chgData name="Jack Percy" userId="b9a97963-9b08-4684-92e4-b02ce1d032f1" providerId="ADAL" clId="{3280C464-2C29-43A4-BF5A-CE909B5BB16A}" dt="2023-05-14T21:22:51.962" v="1095"/>
          <ac:grpSpMkLst>
            <pc:docMk/>
            <pc:sldMk cId="354424765" sldId="277"/>
            <ac:grpSpMk id="9" creationId="{AE45044C-F31D-C0CD-EE4C-0A297C07C895}"/>
          </ac:grpSpMkLst>
        </pc:grpChg>
        <pc:grpChg chg="mod">
          <ac:chgData name="Jack Percy" userId="b9a97963-9b08-4684-92e4-b02ce1d032f1" providerId="ADAL" clId="{3280C464-2C29-43A4-BF5A-CE909B5BB16A}" dt="2023-05-14T21:22:51.962" v="1095"/>
          <ac:grpSpMkLst>
            <pc:docMk/>
            <pc:sldMk cId="354424765" sldId="277"/>
            <ac:grpSpMk id="11" creationId="{DE102BC0-1212-FDDE-385C-EF4E4FFC88C3}"/>
          </ac:grpSpMkLst>
        </pc:grpChg>
        <pc:grpChg chg="del mod">
          <ac:chgData name="Jack Percy" userId="b9a97963-9b08-4684-92e4-b02ce1d032f1" providerId="ADAL" clId="{3280C464-2C29-43A4-BF5A-CE909B5BB16A}" dt="2023-05-11T03:07:13.927" v="909"/>
          <ac:grpSpMkLst>
            <pc:docMk/>
            <pc:sldMk cId="354424765" sldId="277"/>
            <ac:grpSpMk id="19" creationId="{C65BFD03-B5CD-FE29-D851-42B0008FC117}"/>
          </ac:grpSpMkLst>
        </pc:grpChg>
        <pc:grpChg chg="mod">
          <ac:chgData name="Jack Percy" userId="b9a97963-9b08-4684-92e4-b02ce1d032f1" providerId="ADAL" clId="{3280C464-2C29-43A4-BF5A-CE909B5BB16A}" dt="2023-05-11T03:07:13.927" v="909"/>
          <ac:grpSpMkLst>
            <pc:docMk/>
            <pc:sldMk cId="354424765" sldId="277"/>
            <ac:grpSpMk id="22" creationId="{E676812A-DB13-9F23-63BC-1434B1BB5A18}"/>
          </ac:grpSpMkLst>
        </pc:grpChg>
        <pc:grpChg chg="mod">
          <ac:chgData name="Jack Percy" userId="b9a97963-9b08-4684-92e4-b02ce1d032f1" providerId="ADAL" clId="{3280C464-2C29-43A4-BF5A-CE909B5BB16A}" dt="2023-05-11T03:09:23.706" v="931"/>
          <ac:grpSpMkLst>
            <pc:docMk/>
            <pc:sldMk cId="354424765" sldId="277"/>
            <ac:grpSpMk id="36" creationId="{E66AD07B-8A36-4C4E-611E-A3D059B13804}"/>
          </ac:grpSpMkLst>
        </pc:grpChg>
        <pc:grpChg chg="del mod">
          <ac:chgData name="Jack Percy" userId="b9a97963-9b08-4684-92e4-b02ce1d032f1" providerId="ADAL" clId="{3280C464-2C29-43A4-BF5A-CE909B5BB16A}" dt="2023-05-11T03:11:17.949" v="940"/>
          <ac:grpSpMkLst>
            <pc:docMk/>
            <pc:sldMk cId="354424765" sldId="277"/>
            <ac:grpSpMk id="41" creationId="{0382CDE8-8F51-1890-9A68-1E202D6282E4}"/>
          </ac:grpSpMkLst>
        </pc:grpChg>
        <pc:grpChg chg="mod">
          <ac:chgData name="Jack Percy" userId="b9a97963-9b08-4684-92e4-b02ce1d032f1" providerId="ADAL" clId="{3280C464-2C29-43A4-BF5A-CE909B5BB16A}" dt="2023-05-11T03:11:17.949" v="940"/>
          <ac:grpSpMkLst>
            <pc:docMk/>
            <pc:sldMk cId="354424765" sldId="277"/>
            <ac:grpSpMk id="43" creationId="{46127BAC-F2FA-22C2-EDF2-97C344DB1B7F}"/>
          </ac:grpSpMkLst>
        </pc:grpChg>
        <pc:grpChg chg="mod">
          <ac:chgData name="Jack Percy" userId="b9a97963-9b08-4684-92e4-b02ce1d032f1" providerId="ADAL" clId="{3280C464-2C29-43A4-BF5A-CE909B5BB16A}" dt="2023-05-11T03:13:47.565" v="956"/>
          <ac:grpSpMkLst>
            <pc:docMk/>
            <pc:sldMk cId="354424765" sldId="277"/>
            <ac:grpSpMk id="56" creationId="{A4D5C42A-9684-FBAE-6643-3715B05FC949}"/>
          </ac:grpSpMkLst>
        </pc:grpChg>
        <pc:grpChg chg="mod">
          <ac:chgData name="Jack Percy" userId="b9a97963-9b08-4684-92e4-b02ce1d032f1" providerId="ADAL" clId="{3280C464-2C29-43A4-BF5A-CE909B5BB16A}" dt="2023-05-11T03:13:58.870" v="960"/>
          <ac:grpSpMkLst>
            <pc:docMk/>
            <pc:sldMk cId="354424765" sldId="277"/>
            <ac:grpSpMk id="60" creationId="{F14E855E-D0D6-2596-74BE-13E050F03699}"/>
          </ac:grpSpMkLst>
        </pc:grpChg>
        <pc:picChg chg="add mod">
          <ac:chgData name="Jack Percy" userId="b9a97963-9b08-4684-92e4-b02ce1d032f1" providerId="ADAL" clId="{3280C464-2C29-43A4-BF5A-CE909B5BB16A}" dt="2023-05-14T21:22:40.220" v="1088" actId="1076"/>
          <ac:picMkLst>
            <pc:docMk/>
            <pc:sldMk cId="354424765" sldId="277"/>
            <ac:picMk id="3" creationId="{37203FE8-4C34-AC7B-05F0-359B146B5EFB}"/>
          </ac:picMkLst>
        </pc:picChg>
        <pc:picChg chg="del">
          <ac:chgData name="Jack Percy" userId="b9a97963-9b08-4684-92e4-b02ce1d032f1" providerId="ADAL" clId="{3280C464-2C29-43A4-BF5A-CE909B5BB16A}" dt="2023-05-11T03:04:38.553" v="845" actId="478"/>
          <ac:picMkLst>
            <pc:docMk/>
            <pc:sldMk cId="354424765" sldId="277"/>
            <ac:picMk id="5" creationId="{0EF5634E-474E-FDB9-22D1-CA8CA7007C58}"/>
          </ac:picMkLst>
        </pc:picChg>
        <pc:picChg chg="del">
          <ac:chgData name="Jack Percy" userId="b9a97963-9b08-4684-92e4-b02ce1d032f1" providerId="ADAL" clId="{3280C464-2C29-43A4-BF5A-CE909B5BB16A}" dt="2023-05-11T03:04:40.307" v="848" actId="478"/>
          <ac:picMkLst>
            <pc:docMk/>
            <pc:sldMk cId="354424765" sldId="277"/>
            <ac:picMk id="6" creationId="{B1C85093-D5D2-F55C-186A-6CEB349F9F20}"/>
          </ac:picMkLst>
        </pc:picChg>
        <pc:picChg chg="del">
          <ac:chgData name="Jack Percy" userId="b9a97963-9b08-4684-92e4-b02ce1d032f1" providerId="ADAL" clId="{3280C464-2C29-43A4-BF5A-CE909B5BB16A}" dt="2023-05-11T03:04:37.866" v="844" actId="478"/>
          <ac:picMkLst>
            <pc:docMk/>
            <pc:sldMk cId="354424765" sldId="277"/>
            <ac:picMk id="7" creationId="{FEA6EE45-EECC-399E-8BA7-C3F4BAEA463A}"/>
          </ac:picMkLst>
        </pc:picChg>
        <pc:picChg chg="add mod">
          <ac:chgData name="Jack Percy" userId="b9a97963-9b08-4684-92e4-b02ce1d032f1" providerId="ADAL" clId="{3280C464-2C29-43A4-BF5A-CE909B5BB16A}" dt="2023-05-11T03:06:34.170" v="899" actId="1076"/>
          <ac:picMkLst>
            <pc:docMk/>
            <pc:sldMk cId="354424765" sldId="277"/>
            <ac:picMk id="8" creationId="{9FAFDF65-E665-23AC-DC29-D7BBDA132C38}"/>
          </ac:picMkLst>
        </pc:picChg>
        <pc:picChg chg="del">
          <ac:chgData name="Jack Percy" userId="b9a97963-9b08-4684-92e4-b02ce1d032f1" providerId="ADAL" clId="{3280C464-2C29-43A4-BF5A-CE909B5BB16A}" dt="2023-05-11T03:04:39.151" v="846" actId="478"/>
          <ac:picMkLst>
            <pc:docMk/>
            <pc:sldMk cId="354424765" sldId="277"/>
            <ac:picMk id="9" creationId="{D08E27D3-4133-1451-0339-903CC7B1007E}"/>
          </ac:picMkLst>
        </pc:picChg>
        <pc:picChg chg="del">
          <ac:chgData name="Jack Percy" userId="b9a97963-9b08-4684-92e4-b02ce1d032f1" providerId="ADAL" clId="{3280C464-2C29-43A4-BF5A-CE909B5BB16A}" dt="2023-05-11T03:04:36.749" v="843" actId="478"/>
          <ac:picMkLst>
            <pc:docMk/>
            <pc:sldMk cId="354424765" sldId="277"/>
            <ac:picMk id="10" creationId="{A056DC45-CFC4-F055-65B4-AD649F111114}"/>
          </ac:picMkLst>
        </pc:picChg>
        <pc:picChg chg="del">
          <ac:chgData name="Jack Percy" userId="b9a97963-9b08-4684-92e4-b02ce1d032f1" providerId="ADAL" clId="{3280C464-2C29-43A4-BF5A-CE909B5BB16A}" dt="2023-05-11T03:04:39.630" v="847" actId="478"/>
          <ac:picMkLst>
            <pc:docMk/>
            <pc:sldMk cId="354424765" sldId="277"/>
            <ac:picMk id="11" creationId="{723BF66B-4A13-04B3-4B21-6936A906A90E}"/>
          </ac:picMkLst>
        </pc:picChg>
        <pc:picChg chg="add mod">
          <ac:chgData name="Jack Percy" userId="b9a97963-9b08-4684-92e4-b02ce1d032f1" providerId="ADAL" clId="{3280C464-2C29-43A4-BF5A-CE909B5BB16A}" dt="2023-05-11T03:06:39.193" v="902" actId="1076"/>
          <ac:picMkLst>
            <pc:docMk/>
            <pc:sldMk cId="354424765" sldId="277"/>
            <ac:picMk id="12" creationId="{683816EB-F5DD-15E3-5D46-62516785C9D0}"/>
          </ac:picMkLst>
        </pc:picChg>
        <pc:picChg chg="del">
          <ac:chgData name="Jack Percy" userId="b9a97963-9b08-4684-92e4-b02ce1d032f1" providerId="ADAL" clId="{3280C464-2C29-43A4-BF5A-CE909B5BB16A}" dt="2023-05-11T03:04:34.497" v="840" actId="478"/>
          <ac:picMkLst>
            <pc:docMk/>
            <pc:sldMk cId="354424765" sldId="277"/>
            <ac:picMk id="13" creationId="{9371C743-97A5-15FA-7DB9-174A1BF7ABC7}"/>
          </ac:picMkLst>
        </pc:picChg>
        <pc:picChg chg="del">
          <ac:chgData name="Jack Percy" userId="b9a97963-9b08-4684-92e4-b02ce1d032f1" providerId="ADAL" clId="{3280C464-2C29-43A4-BF5A-CE909B5BB16A}" dt="2023-05-11T03:04:35.664" v="841" actId="478"/>
          <ac:picMkLst>
            <pc:docMk/>
            <pc:sldMk cId="354424765" sldId="277"/>
            <ac:picMk id="16" creationId="{CCDEE18D-2AAD-5112-D196-54AFBBA1E98C}"/>
          </ac:picMkLst>
        </pc:picChg>
        <pc:picChg chg="del">
          <ac:chgData name="Jack Percy" userId="b9a97963-9b08-4684-92e4-b02ce1d032f1" providerId="ADAL" clId="{3280C464-2C29-43A4-BF5A-CE909B5BB16A}" dt="2023-05-11T03:04:36.258" v="842" actId="478"/>
          <ac:picMkLst>
            <pc:docMk/>
            <pc:sldMk cId="354424765" sldId="277"/>
            <ac:picMk id="20" creationId="{8E9840A2-B4C5-53A9-67D2-01ADED5356EB}"/>
          </ac:picMkLst>
        </pc:picChg>
        <pc:picChg chg="add mod">
          <ac:chgData name="Jack Percy" userId="b9a97963-9b08-4684-92e4-b02ce1d032f1" providerId="ADAL" clId="{3280C464-2C29-43A4-BF5A-CE909B5BB16A}" dt="2023-05-11T03:07:59.788" v="919" actId="1076"/>
          <ac:picMkLst>
            <pc:docMk/>
            <pc:sldMk cId="354424765" sldId="277"/>
            <ac:picMk id="26" creationId="{0900FA41-AB0E-30CD-CB0E-7025DDAF372B}"/>
          </ac:picMkLst>
        </pc:picChg>
        <pc:picChg chg="add mod">
          <ac:chgData name="Jack Percy" userId="b9a97963-9b08-4684-92e4-b02ce1d032f1" providerId="ADAL" clId="{3280C464-2C29-43A4-BF5A-CE909B5BB16A}" dt="2023-05-11T03:08:41.859" v="922" actId="1076"/>
          <ac:picMkLst>
            <pc:docMk/>
            <pc:sldMk cId="354424765" sldId="277"/>
            <ac:picMk id="28" creationId="{654562D8-C08A-DAF7-B890-46FC59B75C28}"/>
          </ac:picMkLst>
        </pc:picChg>
        <pc:picChg chg="add mod">
          <ac:chgData name="Jack Percy" userId="b9a97963-9b08-4684-92e4-b02ce1d032f1" providerId="ADAL" clId="{3280C464-2C29-43A4-BF5A-CE909B5BB16A}" dt="2023-05-11T03:11:03.521" v="935" actId="1076"/>
          <ac:picMkLst>
            <pc:docMk/>
            <pc:sldMk cId="354424765" sldId="277"/>
            <ac:picMk id="38" creationId="{6E4AC159-B47D-9953-95B7-EF332545D866}"/>
          </ac:picMkLst>
        </pc:picChg>
        <pc:picChg chg="add mod">
          <ac:chgData name="Jack Percy" userId="b9a97963-9b08-4684-92e4-b02ce1d032f1" providerId="ADAL" clId="{3280C464-2C29-43A4-BF5A-CE909B5BB16A}" dt="2023-05-11T03:13:40.528" v="953" actId="14100"/>
          <ac:picMkLst>
            <pc:docMk/>
            <pc:sldMk cId="354424765" sldId="277"/>
            <ac:picMk id="53" creationId="{75C03E23-5E35-3046-6BE6-E3FC7099F893}"/>
          </ac:picMkLst>
        </pc:picChg>
        <pc:inkChg chg="add mod">
          <ac:chgData name="Jack Percy" userId="b9a97963-9b08-4684-92e4-b02ce1d032f1" providerId="ADAL" clId="{3280C464-2C29-43A4-BF5A-CE909B5BB16A}" dt="2023-05-14T21:22:51.962" v="1095"/>
          <ac:inkMkLst>
            <pc:docMk/>
            <pc:sldMk cId="354424765" sldId="277"/>
            <ac:inkMk id="4" creationId="{95A5DE84-DA66-189F-59F6-132F6442F2D6}"/>
          </ac:inkMkLst>
        </pc:inkChg>
        <pc:inkChg chg="add mod">
          <ac:chgData name="Jack Percy" userId="b9a97963-9b08-4684-92e4-b02ce1d032f1" providerId="ADAL" clId="{3280C464-2C29-43A4-BF5A-CE909B5BB16A}" dt="2023-05-14T21:22:51.962" v="1095"/>
          <ac:inkMkLst>
            <pc:docMk/>
            <pc:sldMk cId="354424765" sldId="277"/>
            <ac:inkMk id="5" creationId="{B627FC33-884E-621F-45E9-484C10080984}"/>
          </ac:inkMkLst>
        </pc:inkChg>
        <pc:inkChg chg="add mod">
          <ac:chgData name="Jack Percy" userId="b9a97963-9b08-4684-92e4-b02ce1d032f1" providerId="ADAL" clId="{3280C464-2C29-43A4-BF5A-CE909B5BB16A}" dt="2023-05-14T21:22:51.962" v="1095"/>
          <ac:inkMkLst>
            <pc:docMk/>
            <pc:sldMk cId="354424765" sldId="277"/>
            <ac:inkMk id="7" creationId="{1E3ABE79-84BB-5404-D0F7-2C2CDEA30579}"/>
          </ac:inkMkLst>
        </pc:inkChg>
        <pc:inkChg chg="add mod">
          <ac:chgData name="Jack Percy" userId="b9a97963-9b08-4684-92e4-b02ce1d032f1" providerId="ADAL" clId="{3280C464-2C29-43A4-BF5A-CE909B5BB16A}" dt="2023-05-14T21:22:51.962" v="1095"/>
          <ac:inkMkLst>
            <pc:docMk/>
            <pc:sldMk cId="354424765" sldId="277"/>
            <ac:inkMk id="10" creationId="{45C5D1AD-3346-1196-E2A8-A006DE5E62C7}"/>
          </ac:inkMkLst>
        </pc:inkChg>
        <pc:inkChg chg="add">
          <ac:chgData name="Jack Percy" userId="b9a97963-9b08-4684-92e4-b02ce1d032f1" providerId="ADAL" clId="{3280C464-2C29-43A4-BF5A-CE909B5BB16A}" dt="2023-05-11T03:06:56.577" v="903" actId="9405"/>
          <ac:inkMkLst>
            <pc:docMk/>
            <pc:sldMk cId="354424765" sldId="277"/>
            <ac:inkMk id="14" creationId="{9FC42E96-E1DF-B274-E9E0-6064137F7DF5}"/>
          </ac:inkMkLst>
        </pc:inkChg>
        <pc:inkChg chg="add">
          <ac:chgData name="Jack Percy" userId="b9a97963-9b08-4684-92e4-b02ce1d032f1" providerId="ADAL" clId="{3280C464-2C29-43A4-BF5A-CE909B5BB16A}" dt="2023-05-11T03:07:02.714" v="904" actId="9405"/>
          <ac:inkMkLst>
            <pc:docMk/>
            <pc:sldMk cId="354424765" sldId="277"/>
            <ac:inkMk id="15" creationId="{27E19BB3-B34D-4D05-C7B8-EFBAA2A47C3B}"/>
          </ac:inkMkLst>
        </pc:inkChg>
        <pc:inkChg chg="add mod">
          <ac:chgData name="Jack Percy" userId="b9a97963-9b08-4684-92e4-b02ce1d032f1" providerId="ADAL" clId="{3280C464-2C29-43A4-BF5A-CE909B5BB16A}" dt="2023-05-11T03:07:13.927" v="909"/>
          <ac:inkMkLst>
            <pc:docMk/>
            <pc:sldMk cId="354424765" sldId="277"/>
            <ac:inkMk id="17" creationId="{6C158B5C-FEA4-EE04-46DF-00C075873F6B}"/>
          </ac:inkMkLst>
        </pc:inkChg>
        <pc:inkChg chg="add mod">
          <ac:chgData name="Jack Percy" userId="b9a97963-9b08-4684-92e4-b02ce1d032f1" providerId="ADAL" clId="{3280C464-2C29-43A4-BF5A-CE909B5BB16A}" dt="2023-05-11T03:07:13.927" v="909"/>
          <ac:inkMkLst>
            <pc:docMk/>
            <pc:sldMk cId="354424765" sldId="277"/>
            <ac:inkMk id="18" creationId="{F93BC358-732D-8389-AFA1-8AE4D4427DEB}"/>
          </ac:inkMkLst>
        </pc:inkChg>
        <pc:inkChg chg="add mod">
          <ac:chgData name="Jack Percy" userId="b9a97963-9b08-4684-92e4-b02ce1d032f1" providerId="ADAL" clId="{3280C464-2C29-43A4-BF5A-CE909B5BB16A}" dt="2023-05-11T03:07:13.927" v="909"/>
          <ac:inkMkLst>
            <pc:docMk/>
            <pc:sldMk cId="354424765" sldId="277"/>
            <ac:inkMk id="21" creationId="{000FC02A-E828-841A-A5C4-5DA2A3CEDCFD}"/>
          </ac:inkMkLst>
        </pc:inkChg>
        <pc:inkChg chg="add">
          <ac:chgData name="Jack Percy" userId="b9a97963-9b08-4684-92e4-b02ce1d032f1" providerId="ADAL" clId="{3280C464-2C29-43A4-BF5A-CE909B5BB16A}" dt="2023-05-11T03:07:15.531" v="910" actId="9405"/>
          <ac:inkMkLst>
            <pc:docMk/>
            <pc:sldMk cId="354424765" sldId="277"/>
            <ac:inkMk id="23" creationId="{87493201-8636-3BD1-3691-B67B531A9E39}"/>
          </ac:inkMkLst>
        </pc:inkChg>
        <pc:inkChg chg="add del">
          <ac:chgData name="Jack Percy" userId="b9a97963-9b08-4684-92e4-b02ce1d032f1" providerId="ADAL" clId="{3280C464-2C29-43A4-BF5A-CE909B5BB16A}" dt="2023-05-11T03:07:19.887" v="912" actId="9405"/>
          <ac:inkMkLst>
            <pc:docMk/>
            <pc:sldMk cId="354424765" sldId="277"/>
            <ac:inkMk id="24" creationId="{F405CD1F-650A-EF17-F0A4-366250BFA020}"/>
          </ac:inkMkLst>
        </pc:inkChg>
        <pc:inkChg chg="add">
          <ac:chgData name="Jack Percy" userId="b9a97963-9b08-4684-92e4-b02ce1d032f1" providerId="ADAL" clId="{3280C464-2C29-43A4-BF5A-CE909B5BB16A}" dt="2023-05-11T03:07:23.588" v="913" actId="9405"/>
          <ac:inkMkLst>
            <pc:docMk/>
            <pc:sldMk cId="354424765" sldId="277"/>
            <ac:inkMk id="25" creationId="{E374683D-DAD4-68D5-6182-402D1691BD4E}"/>
          </ac:inkMkLst>
        </pc:inkChg>
        <pc:inkChg chg="add">
          <ac:chgData name="Jack Percy" userId="b9a97963-9b08-4684-92e4-b02ce1d032f1" providerId="ADAL" clId="{3280C464-2C29-43A4-BF5A-CE909B5BB16A}" dt="2023-05-11T03:08:46.876" v="923" actId="9405"/>
          <ac:inkMkLst>
            <pc:docMk/>
            <pc:sldMk cId="354424765" sldId="277"/>
            <ac:inkMk id="29" creationId="{21DF0ED1-C66F-E29F-7F88-B57A55D8587B}"/>
          </ac:inkMkLst>
        </pc:inkChg>
        <pc:inkChg chg="add">
          <ac:chgData name="Jack Percy" userId="b9a97963-9b08-4684-92e4-b02ce1d032f1" providerId="ADAL" clId="{3280C464-2C29-43A4-BF5A-CE909B5BB16A}" dt="2023-05-11T03:08:50.022" v="924" actId="9405"/>
          <ac:inkMkLst>
            <pc:docMk/>
            <pc:sldMk cId="354424765" sldId="277"/>
            <ac:inkMk id="30" creationId="{94E9FA58-031E-BF1B-6A27-3D06534DCDEE}"/>
          </ac:inkMkLst>
        </pc:inkChg>
        <pc:inkChg chg="add">
          <ac:chgData name="Jack Percy" userId="b9a97963-9b08-4684-92e4-b02ce1d032f1" providerId="ADAL" clId="{3280C464-2C29-43A4-BF5A-CE909B5BB16A}" dt="2023-05-11T03:08:52.469" v="925" actId="9405"/>
          <ac:inkMkLst>
            <pc:docMk/>
            <pc:sldMk cId="354424765" sldId="277"/>
            <ac:inkMk id="31" creationId="{F9F12F50-3EB9-1719-CD45-32C9DBAC5B0D}"/>
          </ac:inkMkLst>
        </pc:inkChg>
        <pc:inkChg chg="add">
          <ac:chgData name="Jack Percy" userId="b9a97963-9b08-4684-92e4-b02ce1d032f1" providerId="ADAL" clId="{3280C464-2C29-43A4-BF5A-CE909B5BB16A}" dt="2023-05-11T03:08:57.708" v="926" actId="9405"/>
          <ac:inkMkLst>
            <pc:docMk/>
            <pc:sldMk cId="354424765" sldId="277"/>
            <ac:inkMk id="32" creationId="{1C2BE5D8-3C05-ED57-9B1C-1AFCD91CABCA}"/>
          </ac:inkMkLst>
        </pc:inkChg>
        <pc:inkChg chg="add del">
          <ac:chgData name="Jack Percy" userId="b9a97963-9b08-4684-92e4-b02ce1d032f1" providerId="ADAL" clId="{3280C464-2C29-43A4-BF5A-CE909B5BB16A}" dt="2023-05-11T03:09:00.058" v="928" actId="9405"/>
          <ac:inkMkLst>
            <pc:docMk/>
            <pc:sldMk cId="354424765" sldId="277"/>
            <ac:inkMk id="33" creationId="{931EF644-4542-8283-14AF-8D08E8255B86}"/>
          </ac:inkMkLst>
        </pc:inkChg>
        <pc:inkChg chg="add mod">
          <ac:chgData name="Jack Percy" userId="b9a97963-9b08-4684-92e4-b02ce1d032f1" providerId="ADAL" clId="{3280C464-2C29-43A4-BF5A-CE909B5BB16A}" dt="2023-05-11T03:09:23.706" v="931"/>
          <ac:inkMkLst>
            <pc:docMk/>
            <pc:sldMk cId="354424765" sldId="277"/>
            <ac:inkMk id="34" creationId="{121D9BFF-8863-3EF8-EF21-D2A6BBBA681A}"/>
          </ac:inkMkLst>
        </pc:inkChg>
        <pc:inkChg chg="add mod">
          <ac:chgData name="Jack Percy" userId="b9a97963-9b08-4684-92e4-b02ce1d032f1" providerId="ADAL" clId="{3280C464-2C29-43A4-BF5A-CE909B5BB16A}" dt="2023-05-11T03:09:23.706" v="931"/>
          <ac:inkMkLst>
            <pc:docMk/>
            <pc:sldMk cId="354424765" sldId="277"/>
            <ac:inkMk id="35" creationId="{EF7ADAA2-3F03-D57D-1D96-A4A9731C5603}"/>
          </ac:inkMkLst>
        </pc:inkChg>
        <pc:inkChg chg="add">
          <ac:chgData name="Jack Percy" userId="b9a97963-9b08-4684-92e4-b02ce1d032f1" providerId="ADAL" clId="{3280C464-2C29-43A4-BF5A-CE909B5BB16A}" dt="2023-05-11T03:09:27.177" v="932" actId="9405"/>
          <ac:inkMkLst>
            <pc:docMk/>
            <pc:sldMk cId="354424765" sldId="277"/>
            <ac:inkMk id="37" creationId="{1FCA837B-A185-C031-1180-41D3D7585ADB}"/>
          </ac:inkMkLst>
        </pc:inkChg>
        <pc:inkChg chg="add mod">
          <ac:chgData name="Jack Percy" userId="b9a97963-9b08-4684-92e4-b02ce1d032f1" providerId="ADAL" clId="{3280C464-2C29-43A4-BF5A-CE909B5BB16A}" dt="2023-05-11T03:11:17.949" v="940"/>
          <ac:inkMkLst>
            <pc:docMk/>
            <pc:sldMk cId="354424765" sldId="277"/>
            <ac:inkMk id="39" creationId="{0E40CF0C-616C-46B6-4EDC-23AD0C483003}"/>
          </ac:inkMkLst>
        </pc:inkChg>
        <pc:inkChg chg="add mod">
          <ac:chgData name="Jack Percy" userId="b9a97963-9b08-4684-92e4-b02ce1d032f1" providerId="ADAL" clId="{3280C464-2C29-43A4-BF5A-CE909B5BB16A}" dt="2023-05-11T03:11:17.949" v="940"/>
          <ac:inkMkLst>
            <pc:docMk/>
            <pc:sldMk cId="354424765" sldId="277"/>
            <ac:inkMk id="40" creationId="{35DB4F7C-F4CA-8EE1-1337-1CB22AFFF7B6}"/>
          </ac:inkMkLst>
        </pc:inkChg>
        <pc:inkChg chg="add mod">
          <ac:chgData name="Jack Percy" userId="b9a97963-9b08-4684-92e4-b02ce1d032f1" providerId="ADAL" clId="{3280C464-2C29-43A4-BF5A-CE909B5BB16A}" dt="2023-05-11T03:11:17.949" v="940"/>
          <ac:inkMkLst>
            <pc:docMk/>
            <pc:sldMk cId="354424765" sldId="277"/>
            <ac:inkMk id="42" creationId="{A6FE6650-CE2B-68F0-87B5-535783CF7159}"/>
          </ac:inkMkLst>
        </pc:inkChg>
        <pc:inkChg chg="add">
          <ac:chgData name="Jack Percy" userId="b9a97963-9b08-4684-92e4-b02ce1d032f1" providerId="ADAL" clId="{3280C464-2C29-43A4-BF5A-CE909B5BB16A}" dt="2023-05-11T03:11:24.461" v="941" actId="9405"/>
          <ac:inkMkLst>
            <pc:docMk/>
            <pc:sldMk cId="354424765" sldId="277"/>
            <ac:inkMk id="44" creationId="{BC54F37F-F77D-6876-BB14-4E71F6C159E8}"/>
          </ac:inkMkLst>
        </pc:inkChg>
        <pc:inkChg chg="add">
          <ac:chgData name="Jack Percy" userId="b9a97963-9b08-4684-92e4-b02ce1d032f1" providerId="ADAL" clId="{3280C464-2C29-43A4-BF5A-CE909B5BB16A}" dt="2023-05-11T03:11:29.016" v="942" actId="9405"/>
          <ac:inkMkLst>
            <pc:docMk/>
            <pc:sldMk cId="354424765" sldId="277"/>
            <ac:inkMk id="45" creationId="{7B3B2972-AEB3-0355-B393-CBA7E8029F9F}"/>
          </ac:inkMkLst>
        </pc:inkChg>
        <pc:inkChg chg="add">
          <ac:chgData name="Jack Percy" userId="b9a97963-9b08-4684-92e4-b02ce1d032f1" providerId="ADAL" clId="{3280C464-2C29-43A4-BF5A-CE909B5BB16A}" dt="2023-05-11T03:11:31.710" v="943" actId="9405"/>
          <ac:inkMkLst>
            <pc:docMk/>
            <pc:sldMk cId="354424765" sldId="277"/>
            <ac:inkMk id="46" creationId="{6490E571-829D-3C04-F66F-F6E721B5B59E}"/>
          </ac:inkMkLst>
        </pc:inkChg>
        <pc:inkChg chg="add">
          <ac:chgData name="Jack Percy" userId="b9a97963-9b08-4684-92e4-b02ce1d032f1" providerId="ADAL" clId="{3280C464-2C29-43A4-BF5A-CE909B5BB16A}" dt="2023-05-11T03:11:34.130" v="944" actId="9405"/>
          <ac:inkMkLst>
            <pc:docMk/>
            <pc:sldMk cId="354424765" sldId="277"/>
            <ac:inkMk id="47" creationId="{7881245F-E1ED-7C22-5C86-DD12E7B80DB4}"/>
          </ac:inkMkLst>
        </pc:inkChg>
        <pc:inkChg chg="add">
          <ac:chgData name="Jack Percy" userId="b9a97963-9b08-4684-92e4-b02ce1d032f1" providerId="ADAL" clId="{3280C464-2C29-43A4-BF5A-CE909B5BB16A}" dt="2023-05-11T03:11:36.698" v="945" actId="9405"/>
          <ac:inkMkLst>
            <pc:docMk/>
            <pc:sldMk cId="354424765" sldId="277"/>
            <ac:inkMk id="48" creationId="{7FF803C9-AD92-7976-12E4-E2C57380F037}"/>
          </ac:inkMkLst>
        </pc:inkChg>
        <pc:inkChg chg="add">
          <ac:chgData name="Jack Percy" userId="b9a97963-9b08-4684-92e4-b02ce1d032f1" providerId="ADAL" clId="{3280C464-2C29-43A4-BF5A-CE909B5BB16A}" dt="2023-05-11T03:13:09.091" v="946" actId="9405"/>
          <ac:inkMkLst>
            <pc:docMk/>
            <pc:sldMk cId="354424765" sldId="277"/>
            <ac:inkMk id="49" creationId="{3DB4C132-F61C-658F-BA8F-37DD65DFB3EC}"/>
          </ac:inkMkLst>
        </pc:inkChg>
        <pc:inkChg chg="add">
          <ac:chgData name="Jack Percy" userId="b9a97963-9b08-4684-92e4-b02ce1d032f1" providerId="ADAL" clId="{3280C464-2C29-43A4-BF5A-CE909B5BB16A}" dt="2023-05-11T03:13:12.644" v="947" actId="9405"/>
          <ac:inkMkLst>
            <pc:docMk/>
            <pc:sldMk cId="354424765" sldId="277"/>
            <ac:inkMk id="50" creationId="{3A8AE495-EFC1-07A3-D025-3407B993807E}"/>
          </ac:inkMkLst>
        </pc:inkChg>
        <pc:inkChg chg="add">
          <ac:chgData name="Jack Percy" userId="b9a97963-9b08-4684-92e4-b02ce1d032f1" providerId="ADAL" clId="{3280C464-2C29-43A4-BF5A-CE909B5BB16A}" dt="2023-05-11T03:13:15.750" v="948" actId="9405"/>
          <ac:inkMkLst>
            <pc:docMk/>
            <pc:sldMk cId="354424765" sldId="277"/>
            <ac:inkMk id="51" creationId="{B91CBB7C-673D-7B3A-7F5C-8D19B8669C36}"/>
          </ac:inkMkLst>
        </pc:inkChg>
        <pc:inkChg chg="add">
          <ac:chgData name="Jack Percy" userId="b9a97963-9b08-4684-92e4-b02ce1d032f1" providerId="ADAL" clId="{3280C464-2C29-43A4-BF5A-CE909B5BB16A}" dt="2023-05-11T03:13:21.033" v="949" actId="9405"/>
          <ac:inkMkLst>
            <pc:docMk/>
            <pc:sldMk cId="354424765" sldId="277"/>
            <ac:inkMk id="52" creationId="{657DAD6D-8313-CCA5-E4AF-37B4DB094163}"/>
          </ac:inkMkLst>
        </pc:inkChg>
        <pc:inkChg chg="add mod">
          <ac:chgData name="Jack Percy" userId="b9a97963-9b08-4684-92e4-b02ce1d032f1" providerId="ADAL" clId="{3280C464-2C29-43A4-BF5A-CE909B5BB16A}" dt="2023-05-11T03:13:47.565" v="956"/>
          <ac:inkMkLst>
            <pc:docMk/>
            <pc:sldMk cId="354424765" sldId="277"/>
            <ac:inkMk id="54" creationId="{40D8EF06-9803-2FEB-5A02-593F1CDF9496}"/>
          </ac:inkMkLst>
        </pc:inkChg>
        <pc:inkChg chg="add mod">
          <ac:chgData name="Jack Percy" userId="b9a97963-9b08-4684-92e4-b02ce1d032f1" providerId="ADAL" clId="{3280C464-2C29-43A4-BF5A-CE909B5BB16A}" dt="2023-05-11T03:13:47.565" v="956"/>
          <ac:inkMkLst>
            <pc:docMk/>
            <pc:sldMk cId="354424765" sldId="277"/>
            <ac:inkMk id="55" creationId="{3F7C4EF7-7F86-170A-894A-8C48BBD942B2}"/>
          </ac:inkMkLst>
        </pc:inkChg>
        <pc:inkChg chg="add">
          <ac:chgData name="Jack Percy" userId="b9a97963-9b08-4684-92e4-b02ce1d032f1" providerId="ADAL" clId="{3280C464-2C29-43A4-BF5A-CE909B5BB16A}" dt="2023-05-11T03:13:49.778" v="957" actId="9405"/>
          <ac:inkMkLst>
            <pc:docMk/>
            <pc:sldMk cId="354424765" sldId="277"/>
            <ac:inkMk id="57" creationId="{41FD4E18-6C2B-1DA2-2C16-A408BD519D5D}"/>
          </ac:inkMkLst>
        </pc:inkChg>
        <pc:inkChg chg="add mod">
          <ac:chgData name="Jack Percy" userId="b9a97963-9b08-4684-92e4-b02ce1d032f1" providerId="ADAL" clId="{3280C464-2C29-43A4-BF5A-CE909B5BB16A}" dt="2023-05-11T03:13:58.870" v="960"/>
          <ac:inkMkLst>
            <pc:docMk/>
            <pc:sldMk cId="354424765" sldId="277"/>
            <ac:inkMk id="58" creationId="{49667A16-FCED-2E3E-9BA9-D0410CA26B3F}"/>
          </ac:inkMkLst>
        </pc:inkChg>
        <pc:inkChg chg="add mod">
          <ac:chgData name="Jack Percy" userId="b9a97963-9b08-4684-92e4-b02ce1d032f1" providerId="ADAL" clId="{3280C464-2C29-43A4-BF5A-CE909B5BB16A}" dt="2023-05-11T03:13:58.870" v="960"/>
          <ac:inkMkLst>
            <pc:docMk/>
            <pc:sldMk cId="354424765" sldId="277"/>
            <ac:inkMk id="59" creationId="{BEA6C31B-D5D5-1095-3272-C588FCDCD883}"/>
          </ac:inkMkLst>
        </pc:inkChg>
        <pc:inkChg chg="add">
          <ac:chgData name="Jack Percy" userId="b9a97963-9b08-4684-92e4-b02ce1d032f1" providerId="ADAL" clId="{3280C464-2C29-43A4-BF5A-CE909B5BB16A}" dt="2023-05-11T03:14:03.076" v="961" actId="9405"/>
          <ac:inkMkLst>
            <pc:docMk/>
            <pc:sldMk cId="354424765" sldId="277"/>
            <ac:inkMk id="61" creationId="{3D5A74B2-E5F6-E775-0CB0-5B7C8660B9C3}"/>
          </ac:inkMkLst>
        </pc:inkChg>
      </pc:sldChg>
      <pc:sldChg chg="addSp delSp modSp add mod ord">
        <pc:chgData name="Jack Percy" userId="b9a97963-9b08-4684-92e4-b02ce1d032f1" providerId="ADAL" clId="{3280C464-2C29-43A4-BF5A-CE909B5BB16A}" dt="2023-05-23T08:31:05.271" v="4710" actId="478"/>
        <pc:sldMkLst>
          <pc:docMk/>
          <pc:sldMk cId="2400330469" sldId="278"/>
        </pc:sldMkLst>
        <pc:spChg chg="mod">
          <ac:chgData name="Jack Percy" userId="b9a97963-9b08-4684-92e4-b02ce1d032f1" providerId="ADAL" clId="{3280C464-2C29-43A4-BF5A-CE909B5BB16A}" dt="2023-05-23T00:14:26.348" v="3219" actId="20577"/>
          <ac:spMkLst>
            <pc:docMk/>
            <pc:sldMk cId="2400330469" sldId="278"/>
            <ac:spMk id="2" creationId="{1CC5D32F-7C18-4D00-8D54-2FB046F0A206}"/>
          </ac:spMkLst>
        </pc:spChg>
        <pc:spChg chg="del">
          <ac:chgData name="Jack Percy" userId="b9a97963-9b08-4684-92e4-b02ce1d032f1" providerId="ADAL" clId="{3280C464-2C29-43A4-BF5A-CE909B5BB16A}" dt="2023-05-21T21:54:51.903" v="2328" actId="478"/>
          <ac:spMkLst>
            <pc:docMk/>
            <pc:sldMk cId="2400330469" sldId="278"/>
            <ac:spMk id="4" creationId="{8CD07A82-A944-4A9B-9A52-515DAC30878A}"/>
          </ac:spMkLst>
        </pc:spChg>
        <pc:graphicFrameChg chg="add mod modGraphic">
          <ac:chgData name="Jack Percy" userId="b9a97963-9b08-4684-92e4-b02ce1d032f1" providerId="ADAL" clId="{3280C464-2C29-43A4-BF5A-CE909B5BB16A}" dt="2023-05-23T00:14:20.486" v="3214" actId="1076"/>
          <ac:graphicFrameMkLst>
            <pc:docMk/>
            <pc:sldMk cId="2400330469" sldId="278"/>
            <ac:graphicFrameMk id="6" creationId="{A956953F-8BB8-0D4B-F53B-F22A4BD99317}"/>
          </ac:graphicFrameMkLst>
        </pc:graphicFrameChg>
        <pc:picChg chg="del">
          <ac:chgData name="Jack Percy" userId="b9a97963-9b08-4684-92e4-b02ce1d032f1" providerId="ADAL" clId="{3280C464-2C29-43A4-BF5A-CE909B5BB16A}" dt="2023-05-11T03:14:33.510" v="971" actId="478"/>
          <ac:picMkLst>
            <pc:docMk/>
            <pc:sldMk cId="2400330469" sldId="278"/>
            <ac:picMk id="5" creationId="{0EF5634E-474E-FDB9-22D1-CA8CA7007C58}"/>
          </ac:picMkLst>
        </pc:picChg>
        <pc:picChg chg="add del">
          <ac:chgData name="Jack Percy" userId="b9a97963-9b08-4684-92e4-b02ce1d032f1" providerId="ADAL" clId="{3280C464-2C29-43A4-BF5A-CE909B5BB16A}" dt="2023-05-21T21:52:25.137" v="2265" actId="478"/>
          <ac:picMkLst>
            <pc:docMk/>
            <pc:sldMk cId="2400330469" sldId="278"/>
            <ac:picMk id="5" creationId="{9637C6EB-2E0A-BBB6-E0BF-DEB6AECABCE5}"/>
          </ac:picMkLst>
        </pc:picChg>
        <pc:picChg chg="del">
          <ac:chgData name="Jack Percy" userId="b9a97963-9b08-4684-92e4-b02ce1d032f1" providerId="ADAL" clId="{3280C464-2C29-43A4-BF5A-CE909B5BB16A}" dt="2023-05-11T03:14:37.393" v="975" actId="478"/>
          <ac:picMkLst>
            <pc:docMk/>
            <pc:sldMk cId="2400330469" sldId="278"/>
            <ac:picMk id="6" creationId="{B1C85093-D5D2-F55C-186A-6CEB349F9F20}"/>
          </ac:picMkLst>
        </pc:picChg>
        <pc:picChg chg="del">
          <ac:chgData name="Jack Percy" userId="b9a97963-9b08-4684-92e4-b02ce1d032f1" providerId="ADAL" clId="{3280C464-2C29-43A4-BF5A-CE909B5BB16A}" dt="2023-05-11T03:14:34.084" v="972" actId="478"/>
          <ac:picMkLst>
            <pc:docMk/>
            <pc:sldMk cId="2400330469" sldId="278"/>
            <ac:picMk id="7" creationId="{FEA6EE45-EECC-399E-8BA7-C3F4BAEA463A}"/>
          </ac:picMkLst>
        </pc:picChg>
        <pc:picChg chg="del">
          <ac:chgData name="Jack Percy" userId="b9a97963-9b08-4684-92e4-b02ce1d032f1" providerId="ADAL" clId="{3280C464-2C29-43A4-BF5A-CE909B5BB16A}" dt="2023-05-11T03:14:34.679" v="973" actId="478"/>
          <ac:picMkLst>
            <pc:docMk/>
            <pc:sldMk cId="2400330469" sldId="278"/>
            <ac:picMk id="9" creationId="{D08E27D3-4133-1451-0339-903CC7B1007E}"/>
          </ac:picMkLst>
        </pc:picChg>
        <pc:picChg chg="del">
          <ac:chgData name="Jack Percy" userId="b9a97963-9b08-4684-92e4-b02ce1d032f1" providerId="ADAL" clId="{3280C464-2C29-43A4-BF5A-CE909B5BB16A}" dt="2023-05-11T03:14:31.973" v="969" actId="478"/>
          <ac:picMkLst>
            <pc:docMk/>
            <pc:sldMk cId="2400330469" sldId="278"/>
            <ac:picMk id="10" creationId="{A056DC45-CFC4-F055-65B4-AD649F111114}"/>
          </ac:picMkLst>
        </pc:picChg>
        <pc:picChg chg="del">
          <ac:chgData name="Jack Percy" userId="b9a97963-9b08-4684-92e4-b02ce1d032f1" providerId="ADAL" clId="{3280C464-2C29-43A4-BF5A-CE909B5BB16A}" dt="2023-05-11T03:14:35.995" v="974" actId="478"/>
          <ac:picMkLst>
            <pc:docMk/>
            <pc:sldMk cId="2400330469" sldId="278"/>
            <ac:picMk id="11" creationId="{723BF66B-4A13-04B3-4B21-6936A906A90E}"/>
          </ac:picMkLst>
        </pc:picChg>
        <pc:picChg chg="del">
          <ac:chgData name="Jack Percy" userId="b9a97963-9b08-4684-92e4-b02ce1d032f1" providerId="ADAL" clId="{3280C464-2C29-43A4-BF5A-CE909B5BB16A}" dt="2023-05-11T03:14:21.219" v="967" actId="478"/>
          <ac:picMkLst>
            <pc:docMk/>
            <pc:sldMk cId="2400330469" sldId="278"/>
            <ac:picMk id="13" creationId="{9371C743-97A5-15FA-7DB9-174A1BF7ABC7}"/>
          </ac:picMkLst>
        </pc:picChg>
        <pc:picChg chg="del">
          <ac:chgData name="Jack Percy" userId="b9a97963-9b08-4684-92e4-b02ce1d032f1" providerId="ADAL" clId="{3280C464-2C29-43A4-BF5A-CE909B5BB16A}" dt="2023-05-11T03:14:22.359" v="968" actId="478"/>
          <ac:picMkLst>
            <pc:docMk/>
            <pc:sldMk cId="2400330469" sldId="278"/>
            <ac:picMk id="16" creationId="{CCDEE18D-2AAD-5112-D196-54AFBBA1E98C}"/>
          </ac:picMkLst>
        </pc:picChg>
        <pc:picChg chg="del">
          <ac:chgData name="Jack Percy" userId="b9a97963-9b08-4684-92e4-b02ce1d032f1" providerId="ADAL" clId="{3280C464-2C29-43A4-BF5A-CE909B5BB16A}" dt="2023-05-11T03:14:32.762" v="970" actId="478"/>
          <ac:picMkLst>
            <pc:docMk/>
            <pc:sldMk cId="2400330469" sldId="278"/>
            <ac:picMk id="20" creationId="{8E9840A2-B4C5-53A9-67D2-01ADED5356EB}"/>
          </ac:picMkLst>
        </pc:picChg>
        <pc:picChg chg="del">
          <ac:chgData name="Jack Percy" userId="b9a97963-9b08-4684-92e4-b02ce1d032f1" providerId="ADAL" clId="{3280C464-2C29-43A4-BF5A-CE909B5BB16A}" dt="2023-05-23T08:31:05.271" v="4710" actId="478"/>
          <ac:picMkLst>
            <pc:docMk/>
            <pc:sldMk cId="2400330469" sldId="278"/>
            <ac:picMk id="27" creationId="{EF961DCB-2719-07B3-CBE0-FD05E6FC51D6}"/>
          </ac:picMkLst>
        </pc:picChg>
      </pc:sldChg>
      <pc:sldChg chg="addSp delSp modSp add mod">
        <pc:chgData name="Jack Percy" userId="b9a97963-9b08-4684-92e4-b02ce1d032f1" providerId="ADAL" clId="{3280C464-2C29-43A4-BF5A-CE909B5BB16A}" dt="2023-05-23T00:12:13.323" v="3213" actId="167"/>
        <pc:sldMkLst>
          <pc:docMk/>
          <pc:sldMk cId="4064415223" sldId="279"/>
        </pc:sldMkLst>
        <pc:spChg chg="mod">
          <ac:chgData name="Jack Percy" userId="b9a97963-9b08-4684-92e4-b02ce1d032f1" providerId="ADAL" clId="{3280C464-2C29-43A4-BF5A-CE909B5BB16A}" dt="2023-05-14T21:20:57.807" v="1063" actId="20577"/>
          <ac:spMkLst>
            <pc:docMk/>
            <pc:sldMk cId="4064415223" sldId="279"/>
            <ac:spMk id="2" creationId="{1CC5D32F-7C18-4D00-8D54-2FB046F0A206}"/>
          </ac:spMkLst>
        </pc:spChg>
        <pc:spChg chg="mod">
          <ac:chgData name="Jack Percy" userId="b9a97963-9b08-4684-92e4-b02ce1d032f1" providerId="ADAL" clId="{3280C464-2C29-43A4-BF5A-CE909B5BB16A}" dt="2023-05-14T21:30:33.114" v="1192" actId="20577"/>
          <ac:spMkLst>
            <pc:docMk/>
            <pc:sldMk cId="4064415223" sldId="279"/>
            <ac:spMk id="62" creationId="{8A26B8D7-F54C-9582-9932-8BDDF1036C20}"/>
          </ac:spMkLst>
        </pc:spChg>
        <pc:grpChg chg="del">
          <ac:chgData name="Jack Percy" userId="b9a97963-9b08-4684-92e4-b02ce1d032f1" providerId="ADAL" clId="{3280C464-2C29-43A4-BF5A-CE909B5BB16A}" dt="2023-05-14T21:21:08.379" v="1065" actId="478"/>
          <ac:grpSpMkLst>
            <pc:docMk/>
            <pc:sldMk cId="4064415223" sldId="279"/>
            <ac:grpSpMk id="22" creationId="{E676812A-DB13-9F23-63BC-1434B1BB5A18}"/>
          </ac:grpSpMkLst>
        </pc:grpChg>
        <pc:grpChg chg="del mod">
          <ac:chgData name="Jack Percy" userId="b9a97963-9b08-4684-92e4-b02ce1d032f1" providerId="ADAL" clId="{3280C464-2C29-43A4-BF5A-CE909B5BB16A}" dt="2023-05-14T21:24:23.164" v="1122"/>
          <ac:grpSpMkLst>
            <pc:docMk/>
            <pc:sldMk cId="4064415223" sldId="279"/>
            <ac:grpSpMk id="24" creationId="{35DFCD83-E6E3-B79F-3883-F2833D2C592B}"/>
          </ac:grpSpMkLst>
        </pc:grpChg>
        <pc:grpChg chg="del">
          <ac:chgData name="Jack Percy" userId="b9a97963-9b08-4684-92e4-b02ce1d032f1" providerId="ADAL" clId="{3280C464-2C29-43A4-BF5A-CE909B5BB16A}" dt="2023-05-14T21:21:08.379" v="1065" actId="478"/>
          <ac:grpSpMkLst>
            <pc:docMk/>
            <pc:sldMk cId="4064415223" sldId="279"/>
            <ac:grpSpMk id="36" creationId="{E66AD07B-8A36-4C4E-611E-A3D059B13804}"/>
          </ac:grpSpMkLst>
        </pc:grpChg>
        <pc:grpChg chg="del">
          <ac:chgData name="Jack Percy" userId="b9a97963-9b08-4684-92e4-b02ce1d032f1" providerId="ADAL" clId="{3280C464-2C29-43A4-BF5A-CE909B5BB16A}" dt="2023-05-14T21:21:08.379" v="1065" actId="478"/>
          <ac:grpSpMkLst>
            <pc:docMk/>
            <pc:sldMk cId="4064415223" sldId="279"/>
            <ac:grpSpMk id="43" creationId="{46127BAC-F2FA-22C2-EDF2-97C344DB1B7F}"/>
          </ac:grpSpMkLst>
        </pc:grpChg>
        <pc:grpChg chg="del">
          <ac:chgData name="Jack Percy" userId="b9a97963-9b08-4684-92e4-b02ce1d032f1" providerId="ADAL" clId="{3280C464-2C29-43A4-BF5A-CE909B5BB16A}" dt="2023-05-14T21:21:04.087" v="1064" actId="478"/>
          <ac:grpSpMkLst>
            <pc:docMk/>
            <pc:sldMk cId="4064415223" sldId="279"/>
            <ac:grpSpMk id="56" creationId="{A4D5C42A-9684-FBAE-6643-3715B05FC949}"/>
          </ac:grpSpMkLst>
        </pc:grpChg>
        <pc:grpChg chg="del">
          <ac:chgData name="Jack Percy" userId="b9a97963-9b08-4684-92e4-b02ce1d032f1" providerId="ADAL" clId="{3280C464-2C29-43A4-BF5A-CE909B5BB16A}" dt="2023-05-14T21:21:08.379" v="1065" actId="478"/>
          <ac:grpSpMkLst>
            <pc:docMk/>
            <pc:sldMk cId="4064415223" sldId="279"/>
            <ac:grpSpMk id="60" creationId="{F14E855E-D0D6-2596-74BE-13E050F03699}"/>
          </ac:grpSpMkLst>
        </pc:grpChg>
        <pc:grpChg chg="mod">
          <ac:chgData name="Jack Percy" userId="b9a97963-9b08-4684-92e4-b02ce1d032f1" providerId="ADAL" clId="{3280C464-2C29-43A4-BF5A-CE909B5BB16A}" dt="2023-05-14T21:24:23.164" v="1122"/>
          <ac:grpSpMkLst>
            <pc:docMk/>
            <pc:sldMk cId="4064415223" sldId="279"/>
            <ac:grpSpMk id="63" creationId="{F4B23EA1-799D-266B-70D5-85A6EE0501E0}"/>
          </ac:grpSpMkLst>
        </pc:grpChg>
        <pc:grpChg chg="del mod">
          <ac:chgData name="Jack Percy" userId="b9a97963-9b08-4684-92e4-b02ce1d032f1" providerId="ADAL" clId="{3280C464-2C29-43A4-BF5A-CE909B5BB16A}" dt="2023-05-14T21:28:02.270" v="1159"/>
          <ac:grpSpMkLst>
            <pc:docMk/>
            <pc:sldMk cId="4064415223" sldId="279"/>
            <ac:grpSpMk id="66" creationId="{70F2C4DE-0BD5-AFAD-52FB-5AB5EE527C52}"/>
          </ac:grpSpMkLst>
        </pc:grpChg>
        <pc:grpChg chg="del mod">
          <ac:chgData name="Jack Percy" userId="b9a97963-9b08-4684-92e4-b02ce1d032f1" providerId="ADAL" clId="{3280C464-2C29-43A4-BF5A-CE909B5BB16A}" dt="2023-05-14T21:27:19.167" v="1145"/>
          <ac:grpSpMkLst>
            <pc:docMk/>
            <pc:sldMk cId="4064415223" sldId="279"/>
            <ac:grpSpMk id="75" creationId="{89698A5F-5018-A186-EB2A-E8CE34804389}"/>
          </ac:grpSpMkLst>
        </pc:grpChg>
        <pc:grpChg chg="del mod">
          <ac:chgData name="Jack Percy" userId="b9a97963-9b08-4684-92e4-b02ce1d032f1" providerId="ADAL" clId="{3280C464-2C29-43A4-BF5A-CE909B5BB16A}" dt="2023-05-14T21:27:24.427" v="1148"/>
          <ac:grpSpMkLst>
            <pc:docMk/>
            <pc:sldMk cId="4064415223" sldId="279"/>
            <ac:grpSpMk id="79" creationId="{F53C9C97-E1F5-9928-33CE-4630505496D7}"/>
          </ac:grpSpMkLst>
        </pc:grpChg>
        <pc:grpChg chg="del mod">
          <ac:chgData name="Jack Percy" userId="b9a97963-9b08-4684-92e4-b02ce1d032f1" providerId="ADAL" clId="{3280C464-2C29-43A4-BF5A-CE909B5BB16A}" dt="2023-05-14T21:28:02.270" v="1159"/>
          <ac:grpSpMkLst>
            <pc:docMk/>
            <pc:sldMk cId="4064415223" sldId="279"/>
            <ac:grpSpMk id="82" creationId="{D6436D0F-AE5F-C04B-928D-C6BA3977DBB0}"/>
          </ac:grpSpMkLst>
        </pc:grpChg>
        <pc:grpChg chg="del mod">
          <ac:chgData name="Jack Percy" userId="b9a97963-9b08-4684-92e4-b02ce1d032f1" providerId="ADAL" clId="{3280C464-2C29-43A4-BF5A-CE909B5BB16A}" dt="2023-05-14T21:29:07.752" v="1174"/>
          <ac:grpSpMkLst>
            <pc:docMk/>
            <pc:sldMk cId="4064415223" sldId="279"/>
            <ac:grpSpMk id="85" creationId="{49AEFF37-6F9F-90A0-2577-AF2C8325C1A7}"/>
          </ac:grpSpMkLst>
        </pc:grpChg>
        <pc:grpChg chg="del mod">
          <ac:chgData name="Jack Percy" userId="b9a97963-9b08-4684-92e4-b02ce1d032f1" providerId="ADAL" clId="{3280C464-2C29-43A4-BF5A-CE909B5BB16A}" dt="2023-05-14T21:29:34.001" v="1182"/>
          <ac:grpSpMkLst>
            <pc:docMk/>
            <pc:sldMk cId="4064415223" sldId="279"/>
            <ac:grpSpMk id="89" creationId="{07456A00-7B10-6678-6B91-52CE215CD9E5}"/>
          </ac:grpSpMkLst>
        </pc:grpChg>
        <pc:grpChg chg="del mod">
          <ac:chgData name="Jack Percy" userId="b9a97963-9b08-4684-92e4-b02ce1d032f1" providerId="ADAL" clId="{3280C464-2C29-43A4-BF5A-CE909B5BB16A}" dt="2023-05-14T21:29:14.187" v="1177"/>
          <ac:grpSpMkLst>
            <pc:docMk/>
            <pc:sldMk cId="4064415223" sldId="279"/>
            <ac:grpSpMk id="96" creationId="{989F73B7-81EE-182A-E8B9-DCD59451124E}"/>
          </ac:grpSpMkLst>
        </pc:grpChg>
        <pc:grpChg chg="mod">
          <ac:chgData name="Jack Percy" userId="b9a97963-9b08-4684-92e4-b02ce1d032f1" providerId="ADAL" clId="{3280C464-2C29-43A4-BF5A-CE909B5BB16A}" dt="2023-05-14T21:29:07.752" v="1174"/>
          <ac:grpSpMkLst>
            <pc:docMk/>
            <pc:sldMk cId="4064415223" sldId="279"/>
            <ac:grpSpMk id="97" creationId="{CBAB72CF-1894-B93D-F33D-29F60B0314CC}"/>
          </ac:grpSpMkLst>
        </pc:grpChg>
        <pc:grpChg chg="del mod">
          <ac:chgData name="Jack Percy" userId="b9a97963-9b08-4684-92e4-b02ce1d032f1" providerId="ADAL" clId="{3280C464-2C29-43A4-BF5A-CE909B5BB16A}" dt="2023-05-14T21:29:34.001" v="1182"/>
          <ac:grpSpMkLst>
            <pc:docMk/>
            <pc:sldMk cId="4064415223" sldId="279"/>
            <ac:grpSpMk id="100" creationId="{0203D525-8533-A8F8-7BE0-2181C42F5E84}"/>
          </ac:grpSpMkLst>
        </pc:grpChg>
        <pc:grpChg chg="del mod">
          <ac:chgData name="Jack Percy" userId="b9a97963-9b08-4684-92e4-b02ce1d032f1" providerId="ADAL" clId="{3280C464-2C29-43A4-BF5A-CE909B5BB16A}" dt="2023-05-14T21:30:59.612" v="1201"/>
          <ac:grpSpMkLst>
            <pc:docMk/>
            <pc:sldMk cId="4064415223" sldId="279"/>
            <ac:grpSpMk id="103" creationId="{ACCB47F5-CBB2-49FE-B73B-C18B58B14CC6}"/>
          </ac:grpSpMkLst>
        </pc:grpChg>
        <pc:grpChg chg="mod">
          <ac:chgData name="Jack Percy" userId="b9a97963-9b08-4684-92e4-b02ce1d032f1" providerId="ADAL" clId="{3280C464-2C29-43A4-BF5A-CE909B5BB16A}" dt="2023-05-14T21:30:45.952" v="1196"/>
          <ac:grpSpMkLst>
            <pc:docMk/>
            <pc:sldMk cId="4064415223" sldId="279"/>
            <ac:grpSpMk id="109" creationId="{08EA4227-6F7A-26C8-7076-77F9DC9AD1AB}"/>
          </ac:grpSpMkLst>
        </pc:grpChg>
        <pc:grpChg chg="del mod">
          <ac:chgData name="Jack Percy" userId="b9a97963-9b08-4684-92e4-b02ce1d032f1" providerId="ADAL" clId="{3280C464-2C29-43A4-BF5A-CE909B5BB16A}" dt="2023-05-14T21:31:03.194" v="1204"/>
          <ac:grpSpMkLst>
            <pc:docMk/>
            <pc:sldMk cId="4064415223" sldId="279"/>
            <ac:grpSpMk id="114" creationId="{1A1A1ACA-7840-C455-D94D-B6D98323DB8A}"/>
          </ac:grpSpMkLst>
        </pc:grpChg>
        <pc:grpChg chg="mod">
          <ac:chgData name="Jack Percy" userId="b9a97963-9b08-4684-92e4-b02ce1d032f1" providerId="ADAL" clId="{3280C464-2C29-43A4-BF5A-CE909B5BB16A}" dt="2023-05-14T21:30:59.612" v="1201"/>
          <ac:grpSpMkLst>
            <pc:docMk/>
            <pc:sldMk cId="4064415223" sldId="279"/>
            <ac:grpSpMk id="115" creationId="{7BABEF3C-C36E-CAE8-3CAE-47F1706A14FA}"/>
          </ac:grpSpMkLst>
        </pc:grpChg>
        <pc:grpChg chg="mod">
          <ac:chgData name="Jack Percy" userId="b9a97963-9b08-4684-92e4-b02ce1d032f1" providerId="ADAL" clId="{3280C464-2C29-43A4-BF5A-CE909B5BB16A}" dt="2023-05-14T21:31:03.194" v="1204"/>
          <ac:grpSpMkLst>
            <pc:docMk/>
            <pc:sldMk cId="4064415223" sldId="279"/>
            <ac:grpSpMk id="118" creationId="{02420665-B79C-88AA-A6FE-4627D1DAAB4A}"/>
          </ac:grpSpMkLst>
        </pc:grpChg>
        <pc:picChg chg="add mod">
          <ac:chgData name="Jack Percy" userId="b9a97963-9b08-4684-92e4-b02ce1d032f1" providerId="ADAL" clId="{3280C464-2C29-43A4-BF5A-CE909B5BB16A}" dt="2023-05-14T21:21:33.671" v="1073" actId="1076"/>
          <ac:picMkLst>
            <pc:docMk/>
            <pc:sldMk cId="4064415223" sldId="279"/>
            <ac:picMk id="4" creationId="{07051198-B452-5E11-A087-A9807E66B7F2}"/>
          </ac:picMkLst>
        </pc:picChg>
        <pc:picChg chg="add mod ord">
          <ac:chgData name="Jack Percy" userId="b9a97963-9b08-4684-92e4-b02ce1d032f1" providerId="ADAL" clId="{3280C464-2C29-43A4-BF5A-CE909B5BB16A}" dt="2023-05-23T00:12:13.323" v="3213" actId="167"/>
          <ac:picMkLst>
            <pc:docMk/>
            <pc:sldMk cId="4064415223" sldId="279"/>
            <ac:picMk id="5" creationId="{BD48698C-10AE-7A9F-A8A4-2D4210CDD711}"/>
          </ac:picMkLst>
        </pc:picChg>
        <pc:picChg chg="add del mod">
          <ac:chgData name="Jack Percy" userId="b9a97963-9b08-4684-92e4-b02ce1d032f1" providerId="ADAL" clId="{3280C464-2C29-43A4-BF5A-CE909B5BB16A}" dt="2023-05-14T21:22:58.053" v="1096" actId="478"/>
          <ac:picMkLst>
            <pc:docMk/>
            <pc:sldMk cId="4064415223" sldId="279"/>
            <ac:picMk id="5" creationId="{E6EC6DED-1F92-8F18-2D6B-0DF3D631336A}"/>
          </ac:picMkLst>
        </pc:picChg>
        <pc:picChg chg="add mod">
          <ac:chgData name="Jack Percy" userId="b9a97963-9b08-4684-92e4-b02ce1d032f1" providerId="ADAL" clId="{3280C464-2C29-43A4-BF5A-CE909B5BB16A}" dt="2023-05-14T21:23:51.503" v="1112" actId="1076"/>
          <ac:picMkLst>
            <pc:docMk/>
            <pc:sldMk cId="4064415223" sldId="279"/>
            <ac:picMk id="6" creationId="{5BE0FDA2-5DD8-42F8-E3A5-EEF4DFA3224C}"/>
          </ac:picMkLst>
        </pc:picChg>
        <pc:picChg chg="del">
          <ac:chgData name="Jack Percy" userId="b9a97963-9b08-4684-92e4-b02ce1d032f1" providerId="ADAL" clId="{3280C464-2C29-43A4-BF5A-CE909B5BB16A}" dt="2023-05-14T21:21:11.607" v="1066" actId="478"/>
          <ac:picMkLst>
            <pc:docMk/>
            <pc:sldMk cId="4064415223" sldId="279"/>
            <ac:picMk id="8" creationId="{9FAFDF65-E665-23AC-DC29-D7BBDA132C38}"/>
          </ac:picMkLst>
        </pc:picChg>
        <pc:picChg chg="add del mod">
          <ac:chgData name="Jack Percy" userId="b9a97963-9b08-4684-92e4-b02ce1d032f1" providerId="ADAL" clId="{3280C464-2C29-43A4-BF5A-CE909B5BB16A}" dt="2023-05-23T00:12:01.637" v="3206" actId="478"/>
          <ac:picMkLst>
            <pc:docMk/>
            <pc:sldMk cId="4064415223" sldId="279"/>
            <ac:picMk id="10" creationId="{0F13F288-4C70-B4F5-6F8F-219B7CE7E9A0}"/>
          </ac:picMkLst>
        </pc:picChg>
        <pc:picChg chg="del">
          <ac:chgData name="Jack Percy" userId="b9a97963-9b08-4684-92e4-b02ce1d032f1" providerId="ADAL" clId="{3280C464-2C29-43A4-BF5A-CE909B5BB16A}" dt="2023-05-14T21:21:17.651" v="1069" actId="478"/>
          <ac:picMkLst>
            <pc:docMk/>
            <pc:sldMk cId="4064415223" sldId="279"/>
            <ac:picMk id="12" creationId="{683816EB-F5DD-15E3-5D46-62516785C9D0}"/>
          </ac:picMkLst>
        </pc:picChg>
        <pc:picChg chg="del">
          <ac:chgData name="Jack Percy" userId="b9a97963-9b08-4684-92e4-b02ce1d032f1" providerId="ADAL" clId="{3280C464-2C29-43A4-BF5A-CE909B5BB16A}" dt="2023-05-14T21:21:04.087" v="1064" actId="478"/>
          <ac:picMkLst>
            <pc:docMk/>
            <pc:sldMk cId="4064415223" sldId="279"/>
            <ac:picMk id="26" creationId="{0900FA41-AB0E-30CD-CB0E-7025DDAF372B}"/>
          </ac:picMkLst>
        </pc:picChg>
        <pc:picChg chg="del">
          <ac:chgData name="Jack Percy" userId="b9a97963-9b08-4684-92e4-b02ce1d032f1" providerId="ADAL" clId="{3280C464-2C29-43A4-BF5A-CE909B5BB16A}" dt="2023-05-14T21:21:04.087" v="1064" actId="478"/>
          <ac:picMkLst>
            <pc:docMk/>
            <pc:sldMk cId="4064415223" sldId="279"/>
            <ac:picMk id="28" creationId="{654562D8-C08A-DAF7-B890-46FC59B75C28}"/>
          </ac:picMkLst>
        </pc:picChg>
        <pc:picChg chg="del">
          <ac:chgData name="Jack Percy" userId="b9a97963-9b08-4684-92e4-b02ce1d032f1" providerId="ADAL" clId="{3280C464-2C29-43A4-BF5A-CE909B5BB16A}" dt="2023-05-14T21:21:04.087" v="1064" actId="478"/>
          <ac:picMkLst>
            <pc:docMk/>
            <pc:sldMk cId="4064415223" sldId="279"/>
            <ac:picMk id="38" creationId="{6E4AC159-B47D-9953-95B7-EF332545D866}"/>
          </ac:picMkLst>
        </pc:picChg>
        <pc:picChg chg="del">
          <ac:chgData name="Jack Percy" userId="b9a97963-9b08-4684-92e4-b02ce1d032f1" providerId="ADAL" clId="{3280C464-2C29-43A4-BF5A-CE909B5BB16A}" dt="2023-05-14T21:21:04.087" v="1064" actId="478"/>
          <ac:picMkLst>
            <pc:docMk/>
            <pc:sldMk cId="4064415223" sldId="279"/>
            <ac:picMk id="53" creationId="{75C03E23-5E35-3046-6BE6-E3FC7099F893}"/>
          </ac:picMkLst>
        </pc:picChg>
        <pc:picChg chg="add mod">
          <ac:chgData name="Jack Percy" userId="b9a97963-9b08-4684-92e4-b02ce1d032f1" providerId="ADAL" clId="{3280C464-2C29-43A4-BF5A-CE909B5BB16A}" dt="2023-05-14T21:26:34.306" v="1134" actId="1076"/>
          <ac:picMkLst>
            <pc:docMk/>
            <pc:sldMk cId="4064415223" sldId="279"/>
            <ac:picMk id="68" creationId="{D8C78C60-7BEF-CA94-94E7-13FDAC376224}"/>
          </ac:picMkLst>
        </pc:picChg>
        <pc:picChg chg="add mod">
          <ac:chgData name="Jack Percy" userId="b9a97963-9b08-4684-92e4-b02ce1d032f1" providerId="ADAL" clId="{3280C464-2C29-43A4-BF5A-CE909B5BB16A}" dt="2023-05-14T21:27:53.455" v="1157" actId="1076"/>
          <ac:picMkLst>
            <pc:docMk/>
            <pc:sldMk cId="4064415223" sldId="279"/>
            <ac:picMk id="83" creationId="{9E0BDB2B-38F4-338C-83AE-0C9F0A16DF32}"/>
          </ac:picMkLst>
        </pc:picChg>
        <pc:picChg chg="add mod">
          <ac:chgData name="Jack Percy" userId="b9a97963-9b08-4684-92e4-b02ce1d032f1" providerId="ADAL" clId="{3280C464-2C29-43A4-BF5A-CE909B5BB16A}" dt="2023-05-14T21:28:50.744" v="1169" actId="1076"/>
          <ac:picMkLst>
            <pc:docMk/>
            <pc:sldMk cId="4064415223" sldId="279"/>
            <ac:picMk id="91" creationId="{4C860F21-6715-E21A-21BA-D7A38147D937}"/>
          </ac:picMkLst>
        </pc:picChg>
        <pc:picChg chg="add mod">
          <ac:chgData name="Jack Percy" userId="b9a97963-9b08-4684-92e4-b02ce1d032f1" providerId="ADAL" clId="{3280C464-2C29-43A4-BF5A-CE909B5BB16A}" dt="2023-05-14T21:29:27.820" v="1180" actId="1076"/>
          <ac:picMkLst>
            <pc:docMk/>
            <pc:sldMk cId="4064415223" sldId="279"/>
            <ac:picMk id="101" creationId="{1F2EB74C-0ABD-4D7D-B872-8C2461568752}"/>
          </ac:picMkLst>
        </pc:picChg>
        <pc:picChg chg="add mod">
          <ac:chgData name="Jack Percy" userId="b9a97963-9b08-4684-92e4-b02ce1d032f1" providerId="ADAL" clId="{3280C464-2C29-43A4-BF5A-CE909B5BB16A}" dt="2023-05-14T21:30:36.245" v="1193" actId="1076"/>
          <ac:picMkLst>
            <pc:docMk/>
            <pc:sldMk cId="4064415223" sldId="279"/>
            <ac:picMk id="106" creationId="{00D1912C-4DDA-E957-6980-44AB937AE9BC}"/>
          </ac:picMkLst>
        </pc:picChg>
        <pc:inkChg chg="add">
          <ac:chgData name="Jack Percy" userId="b9a97963-9b08-4684-92e4-b02ce1d032f1" providerId="ADAL" clId="{3280C464-2C29-43A4-BF5A-CE909B5BB16A}" dt="2023-05-14T21:23:17.209" v="1101" actId="9405"/>
          <ac:inkMkLst>
            <pc:docMk/>
            <pc:sldMk cId="4064415223" sldId="279"/>
            <ac:inkMk id="7" creationId="{05444F92-291B-56D8-0A02-216D1E1E222B}"/>
          </ac:inkMkLst>
        </pc:inkChg>
        <pc:inkChg chg="add del">
          <ac:chgData name="Jack Percy" userId="b9a97963-9b08-4684-92e4-b02ce1d032f1" providerId="ADAL" clId="{3280C464-2C29-43A4-BF5A-CE909B5BB16A}" dt="2023-05-14T21:23:26.122" v="1103" actId="9405"/>
          <ac:inkMkLst>
            <pc:docMk/>
            <pc:sldMk cId="4064415223" sldId="279"/>
            <ac:inkMk id="9" creationId="{3158191B-D614-0EE6-F3CB-DD06144E28B2}"/>
          </ac:inkMkLst>
        </pc:inkChg>
        <pc:inkChg chg="add">
          <ac:chgData name="Jack Percy" userId="b9a97963-9b08-4684-92e4-b02ce1d032f1" providerId="ADAL" clId="{3280C464-2C29-43A4-BF5A-CE909B5BB16A}" dt="2023-05-14T21:23:57.991" v="1113" actId="9405"/>
          <ac:inkMkLst>
            <pc:docMk/>
            <pc:sldMk cId="4064415223" sldId="279"/>
            <ac:inkMk id="11" creationId="{9BBDF9EF-399C-880F-5FCF-982F78C3ED50}"/>
          </ac:inkMkLst>
        </pc:inkChg>
        <pc:inkChg chg="add">
          <ac:chgData name="Jack Percy" userId="b9a97963-9b08-4684-92e4-b02ce1d032f1" providerId="ADAL" clId="{3280C464-2C29-43A4-BF5A-CE909B5BB16A}" dt="2023-05-14T21:24:03.210" v="1114" actId="9405"/>
          <ac:inkMkLst>
            <pc:docMk/>
            <pc:sldMk cId="4064415223" sldId="279"/>
            <ac:inkMk id="13" creationId="{9C5BD6C1-F92F-67DB-501D-2A3489655167}"/>
          </ac:inkMkLst>
        </pc:inkChg>
        <pc:inkChg chg="del">
          <ac:chgData name="Jack Percy" userId="b9a97963-9b08-4684-92e4-b02ce1d032f1" providerId="ADAL" clId="{3280C464-2C29-43A4-BF5A-CE909B5BB16A}" dt="2023-05-14T21:21:14.220" v="1067" actId="478"/>
          <ac:inkMkLst>
            <pc:docMk/>
            <pc:sldMk cId="4064415223" sldId="279"/>
            <ac:inkMk id="14" creationId="{9FC42E96-E1DF-B274-E9E0-6064137F7DF5}"/>
          </ac:inkMkLst>
        </pc:inkChg>
        <pc:inkChg chg="del">
          <ac:chgData name="Jack Percy" userId="b9a97963-9b08-4684-92e4-b02ce1d032f1" providerId="ADAL" clId="{3280C464-2C29-43A4-BF5A-CE909B5BB16A}" dt="2023-05-14T21:21:16.442" v="1068" actId="478"/>
          <ac:inkMkLst>
            <pc:docMk/>
            <pc:sldMk cId="4064415223" sldId="279"/>
            <ac:inkMk id="15" creationId="{27E19BB3-B34D-4D05-C7B8-EFBAA2A47C3B}"/>
          </ac:inkMkLst>
        </pc:inkChg>
        <pc:inkChg chg="add del">
          <ac:chgData name="Jack Percy" userId="b9a97963-9b08-4684-92e4-b02ce1d032f1" providerId="ADAL" clId="{3280C464-2C29-43A4-BF5A-CE909B5BB16A}" dt="2023-05-14T21:24:08.370" v="1116" actId="9405"/>
          <ac:inkMkLst>
            <pc:docMk/>
            <pc:sldMk cId="4064415223" sldId="279"/>
            <ac:inkMk id="16" creationId="{4AA7896D-A53F-8F60-A666-B023DDC3D669}"/>
          </ac:inkMkLst>
        </pc:inkChg>
        <pc:inkChg chg="add mod">
          <ac:chgData name="Jack Percy" userId="b9a97963-9b08-4684-92e4-b02ce1d032f1" providerId="ADAL" clId="{3280C464-2C29-43A4-BF5A-CE909B5BB16A}" dt="2023-05-14T21:24:23.164" v="1122"/>
          <ac:inkMkLst>
            <pc:docMk/>
            <pc:sldMk cId="4064415223" sldId="279"/>
            <ac:inkMk id="19" creationId="{9A33D1EA-8A60-3D10-A7B9-35577EEED53C}"/>
          </ac:inkMkLst>
        </pc:inkChg>
        <pc:inkChg chg="add mod">
          <ac:chgData name="Jack Percy" userId="b9a97963-9b08-4684-92e4-b02ce1d032f1" providerId="ADAL" clId="{3280C464-2C29-43A4-BF5A-CE909B5BB16A}" dt="2023-05-14T21:24:23.164" v="1122"/>
          <ac:inkMkLst>
            <pc:docMk/>
            <pc:sldMk cId="4064415223" sldId="279"/>
            <ac:inkMk id="20" creationId="{BF2046A1-C0CF-F56E-294B-9C7BF052C15D}"/>
          </ac:inkMkLst>
        </pc:inkChg>
        <pc:inkChg chg="del">
          <ac:chgData name="Jack Percy" userId="b9a97963-9b08-4684-92e4-b02ce1d032f1" providerId="ADAL" clId="{3280C464-2C29-43A4-BF5A-CE909B5BB16A}" dt="2023-05-14T21:21:19.431" v="1070" actId="478"/>
          <ac:inkMkLst>
            <pc:docMk/>
            <pc:sldMk cId="4064415223" sldId="279"/>
            <ac:inkMk id="23" creationId="{87493201-8636-3BD1-3691-B67B531A9E39}"/>
          </ac:inkMkLst>
        </pc:inkChg>
        <pc:inkChg chg="del">
          <ac:chgData name="Jack Percy" userId="b9a97963-9b08-4684-92e4-b02ce1d032f1" providerId="ADAL" clId="{3280C464-2C29-43A4-BF5A-CE909B5BB16A}" dt="2023-05-14T21:21:04.087" v="1064" actId="478"/>
          <ac:inkMkLst>
            <pc:docMk/>
            <pc:sldMk cId="4064415223" sldId="279"/>
            <ac:inkMk id="25" creationId="{E374683D-DAD4-68D5-6182-402D1691BD4E}"/>
          </ac:inkMkLst>
        </pc:inkChg>
        <pc:inkChg chg="del">
          <ac:chgData name="Jack Percy" userId="b9a97963-9b08-4684-92e4-b02ce1d032f1" providerId="ADAL" clId="{3280C464-2C29-43A4-BF5A-CE909B5BB16A}" dt="2023-05-14T21:21:04.087" v="1064" actId="478"/>
          <ac:inkMkLst>
            <pc:docMk/>
            <pc:sldMk cId="4064415223" sldId="279"/>
            <ac:inkMk id="29" creationId="{21DF0ED1-C66F-E29F-7F88-B57A55D8587B}"/>
          </ac:inkMkLst>
        </pc:inkChg>
        <pc:inkChg chg="del">
          <ac:chgData name="Jack Percy" userId="b9a97963-9b08-4684-92e4-b02ce1d032f1" providerId="ADAL" clId="{3280C464-2C29-43A4-BF5A-CE909B5BB16A}" dt="2023-05-14T21:21:04.087" v="1064" actId="478"/>
          <ac:inkMkLst>
            <pc:docMk/>
            <pc:sldMk cId="4064415223" sldId="279"/>
            <ac:inkMk id="30" creationId="{94E9FA58-031E-BF1B-6A27-3D06534DCDEE}"/>
          </ac:inkMkLst>
        </pc:inkChg>
        <pc:inkChg chg="del">
          <ac:chgData name="Jack Percy" userId="b9a97963-9b08-4684-92e4-b02ce1d032f1" providerId="ADAL" clId="{3280C464-2C29-43A4-BF5A-CE909B5BB16A}" dt="2023-05-14T21:21:04.087" v="1064" actId="478"/>
          <ac:inkMkLst>
            <pc:docMk/>
            <pc:sldMk cId="4064415223" sldId="279"/>
            <ac:inkMk id="31" creationId="{F9F12F50-3EB9-1719-CD45-32C9DBAC5B0D}"/>
          </ac:inkMkLst>
        </pc:inkChg>
        <pc:inkChg chg="del">
          <ac:chgData name="Jack Percy" userId="b9a97963-9b08-4684-92e4-b02ce1d032f1" providerId="ADAL" clId="{3280C464-2C29-43A4-BF5A-CE909B5BB16A}" dt="2023-05-14T21:21:08.379" v="1065" actId="478"/>
          <ac:inkMkLst>
            <pc:docMk/>
            <pc:sldMk cId="4064415223" sldId="279"/>
            <ac:inkMk id="32" creationId="{1C2BE5D8-3C05-ED57-9B1C-1AFCD91CABCA}"/>
          </ac:inkMkLst>
        </pc:inkChg>
        <pc:inkChg chg="add mod">
          <ac:chgData name="Jack Percy" userId="b9a97963-9b08-4684-92e4-b02ce1d032f1" providerId="ADAL" clId="{3280C464-2C29-43A4-BF5A-CE909B5BB16A}" dt="2023-05-14T21:24:23.164" v="1122"/>
          <ac:inkMkLst>
            <pc:docMk/>
            <pc:sldMk cId="4064415223" sldId="279"/>
            <ac:inkMk id="33" creationId="{38AD4E31-17DB-F847-D978-C1DD17CDC301}"/>
          </ac:inkMkLst>
        </pc:inkChg>
        <pc:inkChg chg="del">
          <ac:chgData name="Jack Percy" userId="b9a97963-9b08-4684-92e4-b02ce1d032f1" providerId="ADAL" clId="{3280C464-2C29-43A4-BF5A-CE909B5BB16A}" dt="2023-05-14T21:21:04.087" v="1064" actId="478"/>
          <ac:inkMkLst>
            <pc:docMk/>
            <pc:sldMk cId="4064415223" sldId="279"/>
            <ac:inkMk id="37" creationId="{1FCA837B-A185-C031-1180-41D3D7585ADB}"/>
          </ac:inkMkLst>
        </pc:inkChg>
        <pc:inkChg chg="add mod">
          <ac:chgData name="Jack Percy" userId="b9a97963-9b08-4684-92e4-b02ce1d032f1" providerId="ADAL" clId="{3280C464-2C29-43A4-BF5A-CE909B5BB16A}" dt="2023-05-14T21:24:23.164" v="1122"/>
          <ac:inkMkLst>
            <pc:docMk/>
            <pc:sldMk cId="4064415223" sldId="279"/>
            <ac:inkMk id="41" creationId="{20ABD932-FD4E-68CC-191E-BCF072BCB577}"/>
          </ac:inkMkLst>
        </pc:inkChg>
        <pc:inkChg chg="del">
          <ac:chgData name="Jack Percy" userId="b9a97963-9b08-4684-92e4-b02ce1d032f1" providerId="ADAL" clId="{3280C464-2C29-43A4-BF5A-CE909B5BB16A}" dt="2023-05-14T21:21:04.087" v="1064" actId="478"/>
          <ac:inkMkLst>
            <pc:docMk/>
            <pc:sldMk cId="4064415223" sldId="279"/>
            <ac:inkMk id="44" creationId="{BC54F37F-F77D-6876-BB14-4E71F6C159E8}"/>
          </ac:inkMkLst>
        </pc:inkChg>
        <pc:inkChg chg="del">
          <ac:chgData name="Jack Percy" userId="b9a97963-9b08-4684-92e4-b02ce1d032f1" providerId="ADAL" clId="{3280C464-2C29-43A4-BF5A-CE909B5BB16A}" dt="2023-05-14T21:21:04.087" v="1064" actId="478"/>
          <ac:inkMkLst>
            <pc:docMk/>
            <pc:sldMk cId="4064415223" sldId="279"/>
            <ac:inkMk id="45" creationId="{7B3B2972-AEB3-0355-B393-CBA7E8029F9F}"/>
          </ac:inkMkLst>
        </pc:inkChg>
        <pc:inkChg chg="del">
          <ac:chgData name="Jack Percy" userId="b9a97963-9b08-4684-92e4-b02ce1d032f1" providerId="ADAL" clId="{3280C464-2C29-43A4-BF5A-CE909B5BB16A}" dt="2023-05-14T21:21:04.087" v="1064" actId="478"/>
          <ac:inkMkLst>
            <pc:docMk/>
            <pc:sldMk cId="4064415223" sldId="279"/>
            <ac:inkMk id="46" creationId="{6490E571-829D-3C04-F66F-F6E721B5B59E}"/>
          </ac:inkMkLst>
        </pc:inkChg>
        <pc:inkChg chg="del">
          <ac:chgData name="Jack Percy" userId="b9a97963-9b08-4684-92e4-b02ce1d032f1" providerId="ADAL" clId="{3280C464-2C29-43A4-BF5A-CE909B5BB16A}" dt="2023-05-14T21:21:04.087" v="1064" actId="478"/>
          <ac:inkMkLst>
            <pc:docMk/>
            <pc:sldMk cId="4064415223" sldId="279"/>
            <ac:inkMk id="47" creationId="{7881245F-E1ED-7C22-5C86-DD12E7B80DB4}"/>
          </ac:inkMkLst>
        </pc:inkChg>
        <pc:inkChg chg="del">
          <ac:chgData name="Jack Percy" userId="b9a97963-9b08-4684-92e4-b02ce1d032f1" providerId="ADAL" clId="{3280C464-2C29-43A4-BF5A-CE909B5BB16A}" dt="2023-05-14T21:21:04.087" v="1064" actId="478"/>
          <ac:inkMkLst>
            <pc:docMk/>
            <pc:sldMk cId="4064415223" sldId="279"/>
            <ac:inkMk id="48" creationId="{7FF803C9-AD92-7976-12E4-E2C57380F037}"/>
          </ac:inkMkLst>
        </pc:inkChg>
        <pc:inkChg chg="del">
          <ac:chgData name="Jack Percy" userId="b9a97963-9b08-4684-92e4-b02ce1d032f1" providerId="ADAL" clId="{3280C464-2C29-43A4-BF5A-CE909B5BB16A}" dt="2023-05-14T21:21:08.379" v="1065" actId="478"/>
          <ac:inkMkLst>
            <pc:docMk/>
            <pc:sldMk cId="4064415223" sldId="279"/>
            <ac:inkMk id="49" creationId="{3DB4C132-F61C-658F-BA8F-37DD65DFB3EC}"/>
          </ac:inkMkLst>
        </pc:inkChg>
        <pc:inkChg chg="del">
          <ac:chgData name="Jack Percy" userId="b9a97963-9b08-4684-92e4-b02ce1d032f1" providerId="ADAL" clId="{3280C464-2C29-43A4-BF5A-CE909B5BB16A}" dt="2023-05-14T21:21:08.379" v="1065" actId="478"/>
          <ac:inkMkLst>
            <pc:docMk/>
            <pc:sldMk cId="4064415223" sldId="279"/>
            <ac:inkMk id="50" creationId="{3A8AE495-EFC1-07A3-D025-3407B993807E}"/>
          </ac:inkMkLst>
        </pc:inkChg>
        <pc:inkChg chg="del">
          <ac:chgData name="Jack Percy" userId="b9a97963-9b08-4684-92e4-b02ce1d032f1" providerId="ADAL" clId="{3280C464-2C29-43A4-BF5A-CE909B5BB16A}" dt="2023-05-14T21:21:08.379" v="1065" actId="478"/>
          <ac:inkMkLst>
            <pc:docMk/>
            <pc:sldMk cId="4064415223" sldId="279"/>
            <ac:inkMk id="51" creationId="{B91CBB7C-673D-7B3A-7F5C-8D19B8669C36}"/>
          </ac:inkMkLst>
        </pc:inkChg>
        <pc:inkChg chg="del">
          <ac:chgData name="Jack Percy" userId="b9a97963-9b08-4684-92e4-b02ce1d032f1" providerId="ADAL" clId="{3280C464-2C29-43A4-BF5A-CE909B5BB16A}" dt="2023-05-14T21:21:04.087" v="1064" actId="478"/>
          <ac:inkMkLst>
            <pc:docMk/>
            <pc:sldMk cId="4064415223" sldId="279"/>
            <ac:inkMk id="52" creationId="{657DAD6D-8313-CCA5-E4AF-37B4DB094163}"/>
          </ac:inkMkLst>
        </pc:inkChg>
        <pc:inkChg chg="del">
          <ac:chgData name="Jack Percy" userId="b9a97963-9b08-4684-92e4-b02ce1d032f1" providerId="ADAL" clId="{3280C464-2C29-43A4-BF5A-CE909B5BB16A}" dt="2023-05-14T21:21:08.379" v="1065" actId="478"/>
          <ac:inkMkLst>
            <pc:docMk/>
            <pc:sldMk cId="4064415223" sldId="279"/>
            <ac:inkMk id="57" creationId="{41FD4E18-6C2B-1DA2-2C16-A408BD519D5D}"/>
          </ac:inkMkLst>
        </pc:inkChg>
        <pc:inkChg chg="del">
          <ac:chgData name="Jack Percy" userId="b9a97963-9b08-4684-92e4-b02ce1d032f1" providerId="ADAL" clId="{3280C464-2C29-43A4-BF5A-CE909B5BB16A}" dt="2023-05-14T21:21:04.087" v="1064" actId="478"/>
          <ac:inkMkLst>
            <pc:docMk/>
            <pc:sldMk cId="4064415223" sldId="279"/>
            <ac:inkMk id="61" creationId="{3D5A74B2-E5F6-E775-0CB0-5B7C8660B9C3}"/>
          </ac:inkMkLst>
        </pc:inkChg>
        <pc:inkChg chg="add mod">
          <ac:chgData name="Jack Percy" userId="b9a97963-9b08-4684-92e4-b02ce1d032f1" providerId="ADAL" clId="{3280C464-2C29-43A4-BF5A-CE909B5BB16A}" dt="2023-05-14T21:30:59.612" v="1201"/>
          <ac:inkMkLst>
            <pc:docMk/>
            <pc:sldMk cId="4064415223" sldId="279"/>
            <ac:inkMk id="64" creationId="{81700A73-1C3E-86D5-B7AC-7C54939882C4}"/>
          </ac:inkMkLst>
        </pc:inkChg>
        <pc:inkChg chg="add mod">
          <ac:chgData name="Jack Percy" userId="b9a97963-9b08-4684-92e4-b02ce1d032f1" providerId="ADAL" clId="{3280C464-2C29-43A4-BF5A-CE909B5BB16A}" dt="2023-05-14T21:30:59.612" v="1201"/>
          <ac:inkMkLst>
            <pc:docMk/>
            <pc:sldMk cId="4064415223" sldId="279"/>
            <ac:inkMk id="65" creationId="{B51F6BE0-D6BE-6EE6-DD34-E2C4898A96FF}"/>
          </ac:inkMkLst>
        </pc:inkChg>
        <pc:inkChg chg="add">
          <ac:chgData name="Jack Percy" userId="b9a97963-9b08-4684-92e4-b02ce1d032f1" providerId="ADAL" clId="{3280C464-2C29-43A4-BF5A-CE909B5BB16A}" dt="2023-05-14T21:26:43.259" v="1135" actId="9405"/>
          <ac:inkMkLst>
            <pc:docMk/>
            <pc:sldMk cId="4064415223" sldId="279"/>
            <ac:inkMk id="69" creationId="{A9F04AF4-F368-A70A-4D24-B112CB425327}"/>
          </ac:inkMkLst>
        </pc:inkChg>
        <pc:inkChg chg="add">
          <ac:chgData name="Jack Percy" userId="b9a97963-9b08-4684-92e4-b02ce1d032f1" providerId="ADAL" clId="{3280C464-2C29-43A4-BF5A-CE909B5BB16A}" dt="2023-05-14T21:26:47.285" v="1136" actId="9405"/>
          <ac:inkMkLst>
            <pc:docMk/>
            <pc:sldMk cId="4064415223" sldId="279"/>
            <ac:inkMk id="70" creationId="{3A060E65-743A-0652-1A2B-727EFEADA39B}"/>
          </ac:inkMkLst>
        </pc:inkChg>
        <pc:inkChg chg="add">
          <ac:chgData name="Jack Percy" userId="b9a97963-9b08-4684-92e4-b02ce1d032f1" providerId="ADAL" clId="{3280C464-2C29-43A4-BF5A-CE909B5BB16A}" dt="2023-05-14T21:26:54.530" v="1137" actId="9405"/>
          <ac:inkMkLst>
            <pc:docMk/>
            <pc:sldMk cId="4064415223" sldId="279"/>
            <ac:inkMk id="71" creationId="{9BFB8618-66E1-F9A5-999A-01C656859BE3}"/>
          </ac:inkMkLst>
        </pc:inkChg>
        <pc:inkChg chg="add">
          <ac:chgData name="Jack Percy" userId="b9a97963-9b08-4684-92e4-b02ce1d032f1" providerId="ADAL" clId="{3280C464-2C29-43A4-BF5A-CE909B5BB16A}" dt="2023-05-14T21:26:58.230" v="1138" actId="9405"/>
          <ac:inkMkLst>
            <pc:docMk/>
            <pc:sldMk cId="4064415223" sldId="279"/>
            <ac:inkMk id="72" creationId="{7A4B2C9A-8A41-E125-BF89-B9E6AFBFE5F6}"/>
          </ac:inkMkLst>
        </pc:inkChg>
        <pc:inkChg chg="add mod">
          <ac:chgData name="Jack Percy" userId="b9a97963-9b08-4684-92e4-b02ce1d032f1" providerId="ADAL" clId="{3280C464-2C29-43A4-BF5A-CE909B5BB16A}" dt="2023-05-14T21:31:03.194" v="1204"/>
          <ac:inkMkLst>
            <pc:docMk/>
            <pc:sldMk cId="4064415223" sldId="279"/>
            <ac:inkMk id="73" creationId="{B11A8974-49E5-4A1B-C51C-73204415D24E}"/>
          </ac:inkMkLst>
        </pc:inkChg>
        <pc:inkChg chg="add mod">
          <ac:chgData name="Jack Percy" userId="b9a97963-9b08-4684-92e4-b02ce1d032f1" providerId="ADAL" clId="{3280C464-2C29-43A4-BF5A-CE909B5BB16A}" dt="2023-05-14T21:31:03.194" v="1204"/>
          <ac:inkMkLst>
            <pc:docMk/>
            <pc:sldMk cId="4064415223" sldId="279"/>
            <ac:inkMk id="74" creationId="{BEC96413-1EA6-A778-2BB1-5152112B96BA}"/>
          </ac:inkMkLst>
        </pc:inkChg>
        <pc:inkChg chg="add">
          <ac:chgData name="Jack Percy" userId="b9a97963-9b08-4684-92e4-b02ce1d032f1" providerId="ADAL" clId="{3280C464-2C29-43A4-BF5A-CE909B5BB16A}" dt="2023-05-14T21:27:10.144" v="1142" actId="9405"/>
          <ac:inkMkLst>
            <pc:docMk/>
            <pc:sldMk cId="4064415223" sldId="279"/>
            <ac:inkMk id="76" creationId="{F79266C2-1256-1FDD-D48B-6B649ED43C64}"/>
          </ac:inkMkLst>
        </pc:inkChg>
        <pc:inkChg chg="add">
          <ac:chgData name="Jack Percy" userId="b9a97963-9b08-4684-92e4-b02ce1d032f1" providerId="ADAL" clId="{3280C464-2C29-43A4-BF5A-CE909B5BB16A}" dt="2023-05-14T21:27:13.217" v="1143" actId="9405"/>
          <ac:inkMkLst>
            <pc:docMk/>
            <pc:sldMk cId="4064415223" sldId="279"/>
            <ac:inkMk id="77" creationId="{3E702678-FA4A-BDE5-04CC-826FEE4E729C}"/>
          </ac:inkMkLst>
        </pc:inkChg>
        <pc:inkChg chg="add mod">
          <ac:chgData name="Jack Percy" userId="b9a97963-9b08-4684-92e4-b02ce1d032f1" providerId="ADAL" clId="{3280C464-2C29-43A4-BF5A-CE909B5BB16A}" dt="2023-05-14T21:31:03.194" v="1204"/>
          <ac:inkMkLst>
            <pc:docMk/>
            <pc:sldMk cId="4064415223" sldId="279"/>
            <ac:inkMk id="78" creationId="{174E77E8-6873-763F-1A8B-38BC9C1D520A}"/>
          </ac:inkMkLst>
        </pc:inkChg>
        <pc:inkChg chg="add mod">
          <ac:chgData name="Jack Percy" userId="b9a97963-9b08-4684-92e4-b02ce1d032f1" providerId="ADAL" clId="{3280C464-2C29-43A4-BF5A-CE909B5BB16A}" dt="2023-05-14T21:31:03.194" v="1204"/>
          <ac:inkMkLst>
            <pc:docMk/>
            <pc:sldMk cId="4064415223" sldId="279"/>
            <ac:inkMk id="80" creationId="{06E38C41-3031-C255-709A-5E3F5DCCA3EA}"/>
          </ac:inkMkLst>
        </pc:inkChg>
        <pc:inkChg chg="add mod">
          <ac:chgData name="Jack Percy" userId="b9a97963-9b08-4684-92e4-b02ce1d032f1" providerId="ADAL" clId="{3280C464-2C29-43A4-BF5A-CE909B5BB16A}" dt="2023-05-14T21:31:03.194" v="1204"/>
          <ac:inkMkLst>
            <pc:docMk/>
            <pc:sldMk cId="4064415223" sldId="279"/>
            <ac:inkMk id="81" creationId="{4920497B-8BCF-893A-DB41-8E10EDC9CFFA}"/>
          </ac:inkMkLst>
        </pc:inkChg>
        <pc:inkChg chg="add mod">
          <ac:chgData name="Jack Percy" userId="b9a97963-9b08-4684-92e4-b02ce1d032f1" providerId="ADAL" clId="{3280C464-2C29-43A4-BF5A-CE909B5BB16A}" dt="2023-05-14T21:29:07.752" v="1174"/>
          <ac:inkMkLst>
            <pc:docMk/>
            <pc:sldMk cId="4064415223" sldId="279"/>
            <ac:inkMk id="84" creationId="{069EC2A6-4B4E-3687-489F-397903F19BC9}"/>
          </ac:inkMkLst>
        </pc:inkChg>
        <pc:inkChg chg="add del">
          <ac:chgData name="Jack Percy" userId="b9a97963-9b08-4684-92e4-b02ce1d032f1" providerId="ADAL" clId="{3280C464-2C29-43A4-BF5A-CE909B5BB16A}" dt="2023-05-14T21:28:09.475" v="1161" actId="9405"/>
          <ac:inkMkLst>
            <pc:docMk/>
            <pc:sldMk cId="4064415223" sldId="279"/>
            <ac:inkMk id="86" creationId="{A582DE49-850B-819B-81E5-DB654065967D}"/>
          </ac:inkMkLst>
        </pc:inkChg>
        <pc:inkChg chg="add mod">
          <ac:chgData name="Jack Percy" userId="b9a97963-9b08-4684-92e4-b02ce1d032f1" providerId="ADAL" clId="{3280C464-2C29-43A4-BF5A-CE909B5BB16A}" dt="2023-05-14T21:30:59.612" v="1201"/>
          <ac:inkMkLst>
            <pc:docMk/>
            <pc:sldMk cId="4064415223" sldId="279"/>
            <ac:inkMk id="87" creationId="{5EDF5C89-3340-AD49-BFB7-B6DB6261356C}"/>
          </ac:inkMkLst>
        </pc:inkChg>
        <pc:inkChg chg="add mod">
          <ac:chgData name="Jack Percy" userId="b9a97963-9b08-4684-92e4-b02ce1d032f1" providerId="ADAL" clId="{3280C464-2C29-43A4-BF5A-CE909B5BB16A}" dt="2023-05-14T21:30:59.612" v="1201"/>
          <ac:inkMkLst>
            <pc:docMk/>
            <pc:sldMk cId="4064415223" sldId="279"/>
            <ac:inkMk id="88" creationId="{AF10C215-7D7E-BFD6-34EC-7D3159CFDD7C}"/>
          </ac:inkMkLst>
        </pc:inkChg>
        <pc:inkChg chg="add">
          <ac:chgData name="Jack Percy" userId="b9a97963-9b08-4684-92e4-b02ce1d032f1" providerId="ADAL" clId="{3280C464-2C29-43A4-BF5A-CE909B5BB16A}" dt="2023-05-14T21:28:56.038" v="1170" actId="9405"/>
          <ac:inkMkLst>
            <pc:docMk/>
            <pc:sldMk cId="4064415223" sldId="279"/>
            <ac:inkMk id="92" creationId="{825AD885-3D86-5E23-82FB-3871E6761798}"/>
          </ac:inkMkLst>
        </pc:inkChg>
        <pc:inkChg chg="add mod">
          <ac:chgData name="Jack Percy" userId="b9a97963-9b08-4684-92e4-b02ce1d032f1" providerId="ADAL" clId="{3280C464-2C29-43A4-BF5A-CE909B5BB16A}" dt="2023-05-14T21:29:07.752" v="1174"/>
          <ac:inkMkLst>
            <pc:docMk/>
            <pc:sldMk cId="4064415223" sldId="279"/>
            <ac:inkMk id="93" creationId="{7FC13676-724D-02B1-B28C-60744F88C7AD}"/>
          </ac:inkMkLst>
        </pc:inkChg>
        <pc:inkChg chg="add mod">
          <ac:chgData name="Jack Percy" userId="b9a97963-9b08-4684-92e4-b02ce1d032f1" providerId="ADAL" clId="{3280C464-2C29-43A4-BF5A-CE909B5BB16A}" dt="2023-05-14T21:29:07.752" v="1174"/>
          <ac:inkMkLst>
            <pc:docMk/>
            <pc:sldMk cId="4064415223" sldId="279"/>
            <ac:inkMk id="94" creationId="{4E71AA2C-AD7E-55C4-AAF1-F1F5EE1D2D22}"/>
          </ac:inkMkLst>
        </pc:inkChg>
        <pc:inkChg chg="add mod">
          <ac:chgData name="Jack Percy" userId="b9a97963-9b08-4684-92e4-b02ce1d032f1" providerId="ADAL" clId="{3280C464-2C29-43A4-BF5A-CE909B5BB16A}" dt="2023-05-14T21:29:14.187" v="1177"/>
          <ac:inkMkLst>
            <pc:docMk/>
            <pc:sldMk cId="4064415223" sldId="279"/>
            <ac:inkMk id="95" creationId="{441776F7-0584-96B0-02F2-F2CC31C4B2D3}"/>
          </ac:inkMkLst>
        </pc:inkChg>
        <pc:inkChg chg="add mod">
          <ac:chgData name="Jack Percy" userId="b9a97963-9b08-4684-92e4-b02ce1d032f1" providerId="ADAL" clId="{3280C464-2C29-43A4-BF5A-CE909B5BB16A}" dt="2023-05-14T21:31:03.194" v="1204"/>
          <ac:inkMkLst>
            <pc:docMk/>
            <pc:sldMk cId="4064415223" sldId="279"/>
            <ac:inkMk id="98" creationId="{07E6490C-7D7A-95D9-0287-A07A4FA08CF2}"/>
          </ac:inkMkLst>
        </pc:inkChg>
        <pc:inkChg chg="add mod">
          <ac:chgData name="Jack Percy" userId="b9a97963-9b08-4684-92e4-b02ce1d032f1" providerId="ADAL" clId="{3280C464-2C29-43A4-BF5A-CE909B5BB16A}" dt="2023-05-14T21:31:03.194" v="1204"/>
          <ac:inkMkLst>
            <pc:docMk/>
            <pc:sldMk cId="4064415223" sldId="279"/>
            <ac:inkMk id="99" creationId="{2E0CE110-FEA8-89A6-2C99-E8C2C1C706DA}"/>
          </ac:inkMkLst>
        </pc:inkChg>
        <pc:inkChg chg="add mod">
          <ac:chgData name="Jack Percy" userId="b9a97963-9b08-4684-92e4-b02ce1d032f1" providerId="ADAL" clId="{3280C464-2C29-43A4-BF5A-CE909B5BB16A}" dt="2023-05-14T21:30:59.612" v="1201"/>
          <ac:inkMkLst>
            <pc:docMk/>
            <pc:sldMk cId="4064415223" sldId="279"/>
            <ac:inkMk id="102" creationId="{A772BF07-BDC1-BB00-FFE2-0733D15A90F0}"/>
          </ac:inkMkLst>
        </pc:inkChg>
        <pc:inkChg chg="add">
          <ac:chgData name="Jack Percy" userId="b9a97963-9b08-4684-92e4-b02ce1d032f1" providerId="ADAL" clId="{3280C464-2C29-43A4-BF5A-CE909B5BB16A}" dt="2023-05-14T21:29:39.813" v="1183" actId="9405"/>
          <ac:inkMkLst>
            <pc:docMk/>
            <pc:sldMk cId="4064415223" sldId="279"/>
            <ac:inkMk id="104" creationId="{E80B808C-A6E5-F304-0D6D-2C963374664D}"/>
          </ac:inkMkLst>
        </pc:inkChg>
        <pc:inkChg chg="add mod">
          <ac:chgData name="Jack Percy" userId="b9a97963-9b08-4684-92e4-b02ce1d032f1" providerId="ADAL" clId="{3280C464-2C29-43A4-BF5A-CE909B5BB16A}" dt="2023-05-14T21:30:45.952" v="1196"/>
          <ac:inkMkLst>
            <pc:docMk/>
            <pc:sldMk cId="4064415223" sldId="279"/>
            <ac:inkMk id="107" creationId="{38AB971E-58CF-19CA-56D2-8237F1653478}"/>
          </ac:inkMkLst>
        </pc:inkChg>
        <pc:inkChg chg="add mod">
          <ac:chgData name="Jack Percy" userId="b9a97963-9b08-4684-92e4-b02ce1d032f1" providerId="ADAL" clId="{3280C464-2C29-43A4-BF5A-CE909B5BB16A}" dt="2023-05-14T21:30:45.952" v="1196"/>
          <ac:inkMkLst>
            <pc:docMk/>
            <pc:sldMk cId="4064415223" sldId="279"/>
            <ac:inkMk id="108" creationId="{4EC46C5E-E732-1D73-D8E1-A5E74B852F54}"/>
          </ac:inkMkLst>
        </pc:inkChg>
        <pc:inkChg chg="add">
          <ac:chgData name="Jack Percy" userId="b9a97963-9b08-4684-92e4-b02ce1d032f1" providerId="ADAL" clId="{3280C464-2C29-43A4-BF5A-CE909B5BB16A}" dt="2023-05-14T21:30:48.436" v="1197" actId="9405"/>
          <ac:inkMkLst>
            <pc:docMk/>
            <pc:sldMk cId="4064415223" sldId="279"/>
            <ac:inkMk id="110" creationId="{A50AC505-DD49-6A38-CC4E-DC339A42F1A2}"/>
          </ac:inkMkLst>
        </pc:inkChg>
        <pc:inkChg chg="add mod">
          <ac:chgData name="Jack Percy" userId="b9a97963-9b08-4684-92e4-b02ce1d032f1" providerId="ADAL" clId="{3280C464-2C29-43A4-BF5A-CE909B5BB16A}" dt="2023-05-14T21:30:59.612" v="1201"/>
          <ac:inkMkLst>
            <pc:docMk/>
            <pc:sldMk cId="4064415223" sldId="279"/>
            <ac:inkMk id="111" creationId="{379DBDB8-9938-6E2D-E332-E151066F2718}"/>
          </ac:inkMkLst>
        </pc:inkChg>
        <pc:inkChg chg="add mod">
          <ac:chgData name="Jack Percy" userId="b9a97963-9b08-4684-92e4-b02ce1d032f1" providerId="ADAL" clId="{3280C464-2C29-43A4-BF5A-CE909B5BB16A}" dt="2023-05-14T21:30:59.612" v="1201"/>
          <ac:inkMkLst>
            <pc:docMk/>
            <pc:sldMk cId="4064415223" sldId="279"/>
            <ac:inkMk id="112" creationId="{46B08753-D24E-081F-6EB7-47D5D25052A0}"/>
          </ac:inkMkLst>
        </pc:inkChg>
        <pc:inkChg chg="add mod">
          <ac:chgData name="Jack Percy" userId="b9a97963-9b08-4684-92e4-b02ce1d032f1" providerId="ADAL" clId="{3280C464-2C29-43A4-BF5A-CE909B5BB16A}" dt="2023-05-14T21:31:03.194" v="1204"/>
          <ac:inkMkLst>
            <pc:docMk/>
            <pc:sldMk cId="4064415223" sldId="279"/>
            <ac:inkMk id="113" creationId="{39A7F1FA-F063-AAA8-6A9E-2D2EED2CE366}"/>
          </ac:inkMkLst>
        </pc:inkChg>
        <pc:inkChg chg="add mod">
          <ac:chgData name="Jack Percy" userId="b9a97963-9b08-4684-92e4-b02ce1d032f1" providerId="ADAL" clId="{3280C464-2C29-43A4-BF5A-CE909B5BB16A}" dt="2023-05-14T21:31:03.194" v="1204"/>
          <ac:inkMkLst>
            <pc:docMk/>
            <pc:sldMk cId="4064415223" sldId="279"/>
            <ac:inkMk id="116" creationId="{FBCDE2A0-203D-0E03-1CEE-DB59376CC2AE}"/>
          </ac:inkMkLst>
        </pc:inkChg>
        <pc:inkChg chg="add mod">
          <ac:chgData name="Jack Percy" userId="b9a97963-9b08-4684-92e4-b02ce1d032f1" providerId="ADAL" clId="{3280C464-2C29-43A4-BF5A-CE909B5BB16A}" dt="2023-05-14T21:31:03.194" v="1204"/>
          <ac:inkMkLst>
            <pc:docMk/>
            <pc:sldMk cId="4064415223" sldId="279"/>
            <ac:inkMk id="117" creationId="{F97B7798-51BE-9CA7-9E0B-A1CF381F7A58}"/>
          </ac:inkMkLst>
        </pc:inkChg>
      </pc:sldChg>
      <pc:sldChg chg="addSp modSp add mod ord">
        <pc:chgData name="Jack Percy" userId="b9a97963-9b08-4684-92e4-b02ce1d032f1" providerId="ADAL" clId="{3280C464-2C29-43A4-BF5A-CE909B5BB16A}" dt="2023-05-14T21:52:28.964" v="2231"/>
        <pc:sldMkLst>
          <pc:docMk/>
          <pc:sldMk cId="3798808607" sldId="280"/>
        </pc:sldMkLst>
        <pc:spChg chg="mod">
          <ac:chgData name="Jack Percy" userId="b9a97963-9b08-4684-92e4-b02ce1d032f1" providerId="ADAL" clId="{3280C464-2C29-43A4-BF5A-CE909B5BB16A}" dt="2023-05-14T21:36:07.068" v="1231" actId="20577"/>
          <ac:spMkLst>
            <pc:docMk/>
            <pc:sldMk cId="3798808607" sldId="280"/>
            <ac:spMk id="2" creationId="{1CC5D32F-7C18-4D00-8D54-2FB046F0A206}"/>
          </ac:spMkLst>
        </pc:spChg>
        <pc:graphicFrameChg chg="add mod modGraphic">
          <ac:chgData name="Jack Percy" userId="b9a97963-9b08-4684-92e4-b02ce1d032f1" providerId="ADAL" clId="{3280C464-2C29-43A4-BF5A-CE909B5BB16A}" dt="2023-05-14T21:45:25.044" v="2170" actId="20577"/>
          <ac:graphicFrameMkLst>
            <pc:docMk/>
            <pc:sldMk cId="3798808607" sldId="280"/>
            <ac:graphicFrameMk id="3" creationId="{5B0807D8-1857-A2B4-82CA-F64FBDF2B197}"/>
          </ac:graphicFrameMkLst>
        </pc:graphicFrameChg>
      </pc:sldChg>
      <pc:sldChg chg="addSp delSp modSp add mod">
        <pc:chgData name="Jack Percy" userId="b9a97963-9b08-4684-92e4-b02ce1d032f1" providerId="ADAL" clId="{3280C464-2C29-43A4-BF5A-CE909B5BB16A}" dt="2023-05-14T21:52:37.115" v="2232" actId="22"/>
        <pc:sldMkLst>
          <pc:docMk/>
          <pc:sldMk cId="2849764773" sldId="281"/>
        </pc:sldMkLst>
        <pc:spChg chg="mod">
          <ac:chgData name="Jack Percy" userId="b9a97963-9b08-4684-92e4-b02ce1d032f1" providerId="ADAL" clId="{3280C464-2C29-43A4-BF5A-CE909B5BB16A}" dt="2023-05-14T21:48:30.660" v="2224" actId="20577"/>
          <ac:spMkLst>
            <pc:docMk/>
            <pc:sldMk cId="2849764773" sldId="281"/>
            <ac:spMk id="86" creationId="{00000000-0000-0000-0000-000000000000}"/>
          </ac:spMkLst>
        </pc:spChg>
        <pc:picChg chg="del">
          <ac:chgData name="Jack Percy" userId="b9a97963-9b08-4684-92e4-b02ce1d032f1" providerId="ADAL" clId="{3280C464-2C29-43A4-BF5A-CE909B5BB16A}" dt="2023-05-14T21:48:32.577" v="2225" actId="478"/>
          <ac:picMkLst>
            <pc:docMk/>
            <pc:sldMk cId="2849764773" sldId="281"/>
            <ac:picMk id="3" creationId="{E6DBC2DF-D9D8-FB3C-5E87-A70519F5897F}"/>
          </ac:picMkLst>
        </pc:picChg>
        <pc:picChg chg="add del">
          <ac:chgData name="Jack Percy" userId="b9a97963-9b08-4684-92e4-b02ce1d032f1" providerId="ADAL" clId="{3280C464-2C29-43A4-BF5A-CE909B5BB16A}" dt="2023-05-14T21:52:19.345" v="2227" actId="478"/>
          <ac:picMkLst>
            <pc:docMk/>
            <pc:sldMk cId="2849764773" sldId="281"/>
            <ac:picMk id="4" creationId="{5F570ACF-BA70-BE05-EE60-87DD98111282}"/>
          </ac:picMkLst>
        </pc:picChg>
        <pc:picChg chg="add">
          <ac:chgData name="Jack Percy" userId="b9a97963-9b08-4684-92e4-b02ce1d032f1" providerId="ADAL" clId="{3280C464-2C29-43A4-BF5A-CE909B5BB16A}" dt="2023-05-14T21:52:37.115" v="2232" actId="22"/>
          <ac:picMkLst>
            <pc:docMk/>
            <pc:sldMk cId="2849764773" sldId="281"/>
            <ac:picMk id="6" creationId="{75842563-8568-FE74-8FD5-D2214F0C447B}"/>
          </ac:picMkLst>
        </pc:picChg>
      </pc:sldChg>
      <pc:sldChg chg="addSp delSp modSp add del mod ord">
        <pc:chgData name="Jack Percy" userId="b9a97963-9b08-4684-92e4-b02ce1d032f1" providerId="ADAL" clId="{3280C464-2C29-43A4-BF5A-CE909B5BB16A}" dt="2023-05-23T00:29:01.935" v="3387" actId="2696"/>
        <pc:sldMkLst>
          <pc:docMk/>
          <pc:sldMk cId="4120406700" sldId="282"/>
        </pc:sldMkLst>
        <pc:spChg chg="mod">
          <ac:chgData name="Jack Percy" userId="b9a97963-9b08-4684-92e4-b02ce1d032f1" providerId="ADAL" clId="{3280C464-2C29-43A4-BF5A-CE909B5BB16A}" dt="2023-05-23T00:14:44.534" v="3225" actId="20577"/>
          <ac:spMkLst>
            <pc:docMk/>
            <pc:sldMk cId="4120406700" sldId="282"/>
            <ac:spMk id="2" creationId="{1CC5D32F-7C18-4D00-8D54-2FB046F0A206}"/>
          </ac:spMkLst>
        </pc:spChg>
        <pc:spChg chg="del">
          <ac:chgData name="Jack Percy" userId="b9a97963-9b08-4684-92e4-b02ce1d032f1" providerId="ADAL" clId="{3280C464-2C29-43A4-BF5A-CE909B5BB16A}" dt="2023-05-21T21:52:49.947" v="2272" actId="478"/>
          <ac:spMkLst>
            <pc:docMk/>
            <pc:sldMk cId="4120406700" sldId="282"/>
            <ac:spMk id="4" creationId="{8CD07A82-A944-4A9B-9A52-515DAC30878A}"/>
          </ac:spMkLst>
        </pc:spChg>
        <pc:picChg chg="add mod">
          <ac:chgData name="Jack Percy" userId="b9a97963-9b08-4684-92e4-b02ce1d032f1" providerId="ADAL" clId="{3280C464-2C29-43A4-BF5A-CE909B5BB16A}" dt="2023-05-23T00:21:25.863" v="3269" actId="1076"/>
          <ac:picMkLst>
            <pc:docMk/>
            <pc:sldMk cId="4120406700" sldId="282"/>
            <ac:picMk id="4" creationId="{7D4189A0-24BD-30E0-AFDF-FD3CE64BF443}"/>
          </ac:picMkLst>
        </pc:picChg>
        <pc:picChg chg="add mod">
          <ac:chgData name="Jack Percy" userId="b9a97963-9b08-4684-92e4-b02ce1d032f1" providerId="ADAL" clId="{3280C464-2C29-43A4-BF5A-CE909B5BB16A}" dt="2023-05-23T00:15:23.908" v="3231" actId="1076"/>
          <ac:picMkLst>
            <pc:docMk/>
            <pc:sldMk cId="4120406700" sldId="282"/>
            <ac:picMk id="6" creationId="{64E3660A-685F-C4D1-D361-33F42044B358}"/>
          </ac:picMkLst>
        </pc:picChg>
        <pc:picChg chg="add mod">
          <ac:chgData name="Jack Percy" userId="b9a97963-9b08-4684-92e4-b02ce1d032f1" providerId="ADAL" clId="{3280C464-2C29-43A4-BF5A-CE909B5BB16A}" dt="2023-05-23T00:16:05.162" v="3233" actId="1076"/>
          <ac:picMkLst>
            <pc:docMk/>
            <pc:sldMk cId="4120406700" sldId="282"/>
            <ac:picMk id="7" creationId="{486D82B6-FB0F-AEA9-0698-96833204DC4F}"/>
          </ac:picMkLst>
        </pc:picChg>
        <pc:picChg chg="add mod">
          <ac:chgData name="Jack Percy" userId="b9a97963-9b08-4684-92e4-b02ce1d032f1" providerId="ADAL" clId="{3280C464-2C29-43A4-BF5A-CE909B5BB16A}" dt="2023-05-23T00:16:48.462" v="3235" actId="1076"/>
          <ac:picMkLst>
            <pc:docMk/>
            <pc:sldMk cId="4120406700" sldId="282"/>
            <ac:picMk id="9" creationId="{C488F6D0-71C6-5E12-5F37-B0918584D135}"/>
          </ac:picMkLst>
        </pc:picChg>
        <pc:picChg chg="add mod">
          <ac:chgData name="Jack Percy" userId="b9a97963-9b08-4684-92e4-b02ce1d032f1" providerId="ADAL" clId="{3280C464-2C29-43A4-BF5A-CE909B5BB16A}" dt="2023-05-23T00:20:22.744" v="3250" actId="1076"/>
          <ac:picMkLst>
            <pc:docMk/>
            <pc:sldMk cId="4120406700" sldId="282"/>
            <ac:picMk id="11" creationId="{29E0AF7B-CB01-A6E5-4504-52FE9E4E0AE2}"/>
          </ac:picMkLst>
        </pc:picChg>
        <pc:picChg chg="add mod">
          <ac:chgData name="Jack Percy" userId="b9a97963-9b08-4684-92e4-b02ce1d032f1" providerId="ADAL" clId="{3280C464-2C29-43A4-BF5A-CE909B5BB16A}" dt="2023-05-23T00:20:24.590" v="3251" actId="1076"/>
          <ac:picMkLst>
            <pc:docMk/>
            <pc:sldMk cId="4120406700" sldId="282"/>
            <ac:picMk id="13" creationId="{F2172FE1-2801-5B25-64CE-7004BC1DDD63}"/>
          </ac:picMkLst>
        </pc:picChg>
        <pc:picChg chg="add mod">
          <ac:chgData name="Jack Percy" userId="b9a97963-9b08-4684-92e4-b02ce1d032f1" providerId="ADAL" clId="{3280C464-2C29-43A4-BF5A-CE909B5BB16A}" dt="2023-05-23T00:20:25.483" v="3252" actId="1076"/>
          <ac:picMkLst>
            <pc:docMk/>
            <pc:sldMk cId="4120406700" sldId="282"/>
            <ac:picMk id="15" creationId="{302A084C-1469-6836-9768-850B6E8FAE2F}"/>
          </ac:picMkLst>
        </pc:picChg>
        <pc:picChg chg="add mod">
          <ac:chgData name="Jack Percy" userId="b9a97963-9b08-4684-92e4-b02ce1d032f1" providerId="ADAL" clId="{3280C464-2C29-43A4-BF5A-CE909B5BB16A}" dt="2023-05-23T00:20:26.335" v="3253" actId="1076"/>
          <ac:picMkLst>
            <pc:docMk/>
            <pc:sldMk cId="4120406700" sldId="282"/>
            <ac:picMk id="17" creationId="{90647E32-AD4D-DDDF-53E3-93DC7D36D4B4}"/>
          </ac:picMkLst>
        </pc:picChg>
        <pc:picChg chg="add mod">
          <ac:chgData name="Jack Percy" userId="b9a97963-9b08-4684-92e4-b02ce1d032f1" providerId="ADAL" clId="{3280C464-2C29-43A4-BF5A-CE909B5BB16A}" dt="2023-05-23T00:24:42.188" v="3300" actId="1076"/>
          <ac:picMkLst>
            <pc:docMk/>
            <pc:sldMk cId="4120406700" sldId="282"/>
            <ac:picMk id="19" creationId="{02906440-9548-AF26-BC6C-6EA5B5B7BD07}"/>
          </ac:picMkLst>
        </pc:picChg>
        <pc:picChg chg="add del mod">
          <ac:chgData name="Jack Percy" userId="b9a97963-9b08-4684-92e4-b02ce1d032f1" providerId="ADAL" clId="{3280C464-2C29-43A4-BF5A-CE909B5BB16A}" dt="2023-05-23T00:20:37.248" v="3257"/>
          <ac:picMkLst>
            <pc:docMk/>
            <pc:sldMk cId="4120406700" sldId="282"/>
            <ac:picMk id="20" creationId="{15ADF268-9EE0-2FE9-AE94-C0CFE1DFA24D}"/>
          </ac:picMkLst>
        </pc:picChg>
        <pc:picChg chg="del">
          <ac:chgData name="Jack Percy" userId="b9a97963-9b08-4684-92e4-b02ce1d032f1" providerId="ADAL" clId="{3280C464-2C29-43A4-BF5A-CE909B5BB16A}" dt="2023-05-23T00:20:41.108" v="3258" actId="478"/>
          <ac:picMkLst>
            <pc:docMk/>
            <pc:sldMk cId="4120406700" sldId="282"/>
            <ac:picMk id="27" creationId="{EF961DCB-2719-07B3-CBE0-FD05E6FC51D6}"/>
          </ac:picMkLst>
        </pc:picChg>
      </pc:sldChg>
      <pc:sldChg chg="addSp delSp modSp add mod">
        <pc:chgData name="Jack Percy" userId="b9a97963-9b08-4684-92e4-b02ce1d032f1" providerId="ADAL" clId="{3280C464-2C29-43A4-BF5A-CE909B5BB16A}" dt="2023-05-23T00:25:57.793" v="3326" actId="9405"/>
        <pc:sldMkLst>
          <pc:docMk/>
          <pc:sldMk cId="3014001283" sldId="283"/>
        </pc:sldMkLst>
        <pc:spChg chg="mod">
          <ac:chgData name="Jack Percy" userId="b9a97963-9b08-4684-92e4-b02ce1d032f1" providerId="ADAL" clId="{3280C464-2C29-43A4-BF5A-CE909B5BB16A}" dt="2023-05-23T00:25:11.700" v="3311" actId="20577"/>
          <ac:spMkLst>
            <pc:docMk/>
            <pc:sldMk cId="3014001283" sldId="283"/>
            <ac:spMk id="2" creationId="{1CC5D32F-7C18-4D00-8D54-2FB046F0A206}"/>
          </ac:spMkLst>
        </pc:spChg>
        <pc:grpChg chg="mod">
          <ac:chgData name="Jack Percy" userId="b9a97963-9b08-4684-92e4-b02ce1d032f1" providerId="ADAL" clId="{3280C464-2C29-43A4-BF5A-CE909B5BB16A}" dt="2023-05-23T00:23:28.387" v="3290"/>
          <ac:grpSpMkLst>
            <pc:docMk/>
            <pc:sldMk cId="3014001283" sldId="283"/>
            <ac:grpSpMk id="20" creationId="{5A2255E5-61E3-757B-526C-16795E02A722}"/>
          </ac:grpSpMkLst>
        </pc:grpChg>
        <pc:grpChg chg="mod">
          <ac:chgData name="Jack Percy" userId="b9a97963-9b08-4684-92e4-b02ce1d032f1" providerId="ADAL" clId="{3280C464-2C29-43A4-BF5A-CE909B5BB16A}" dt="2023-05-23T00:25:41.467" v="3322"/>
          <ac:grpSpMkLst>
            <pc:docMk/>
            <pc:sldMk cId="3014001283" sldId="283"/>
            <ac:grpSpMk id="33" creationId="{077E3CCC-7222-DA54-AA72-4E6A83D22BDD}"/>
          </ac:grpSpMkLst>
        </pc:grpChg>
        <pc:picChg chg="del">
          <ac:chgData name="Jack Percy" userId="b9a97963-9b08-4684-92e4-b02ce1d032f1" providerId="ADAL" clId="{3280C464-2C29-43A4-BF5A-CE909B5BB16A}" dt="2023-05-23T00:20:57.174" v="3263" actId="478"/>
          <ac:picMkLst>
            <pc:docMk/>
            <pc:sldMk cId="3014001283" sldId="283"/>
            <ac:picMk id="4" creationId="{7D4189A0-24BD-30E0-AFDF-FD3CE64BF443}"/>
          </ac:picMkLst>
        </pc:picChg>
        <pc:picChg chg="add mod modCrop">
          <ac:chgData name="Jack Percy" userId="b9a97963-9b08-4684-92e4-b02ce1d032f1" providerId="ADAL" clId="{3280C464-2C29-43A4-BF5A-CE909B5BB16A}" dt="2023-05-23T00:25:21.565" v="3312" actId="732"/>
          <ac:picMkLst>
            <pc:docMk/>
            <pc:sldMk cId="3014001283" sldId="283"/>
            <ac:picMk id="5" creationId="{628D8E20-3C32-A5F6-E23F-14D936446410}"/>
          </ac:picMkLst>
        </pc:picChg>
        <pc:picChg chg="del">
          <ac:chgData name="Jack Percy" userId="b9a97963-9b08-4684-92e4-b02ce1d032f1" providerId="ADAL" clId="{3280C464-2C29-43A4-BF5A-CE909B5BB16A}" dt="2023-05-23T00:20:56.621" v="3262" actId="478"/>
          <ac:picMkLst>
            <pc:docMk/>
            <pc:sldMk cId="3014001283" sldId="283"/>
            <ac:picMk id="6" creationId="{64E3660A-685F-C4D1-D361-33F42044B358}"/>
          </ac:picMkLst>
        </pc:picChg>
        <pc:picChg chg="del">
          <ac:chgData name="Jack Percy" userId="b9a97963-9b08-4684-92e4-b02ce1d032f1" providerId="ADAL" clId="{3280C464-2C29-43A4-BF5A-CE909B5BB16A}" dt="2023-05-23T00:20:54.280" v="3260" actId="478"/>
          <ac:picMkLst>
            <pc:docMk/>
            <pc:sldMk cId="3014001283" sldId="283"/>
            <ac:picMk id="7" creationId="{486D82B6-FB0F-AEA9-0698-96833204DC4F}"/>
          </ac:picMkLst>
        </pc:picChg>
        <pc:picChg chg="add del mod">
          <ac:chgData name="Jack Percy" userId="b9a97963-9b08-4684-92e4-b02ce1d032f1" providerId="ADAL" clId="{3280C464-2C29-43A4-BF5A-CE909B5BB16A}" dt="2023-05-23T00:22:18.666" v="3276" actId="478"/>
          <ac:picMkLst>
            <pc:docMk/>
            <pc:sldMk cId="3014001283" sldId="283"/>
            <ac:picMk id="8" creationId="{2C21C4C1-B3CF-269D-4C92-B56BCDC80573}"/>
          </ac:picMkLst>
        </pc:picChg>
        <pc:picChg chg="del">
          <ac:chgData name="Jack Percy" userId="b9a97963-9b08-4684-92e4-b02ce1d032f1" providerId="ADAL" clId="{3280C464-2C29-43A4-BF5A-CE909B5BB16A}" dt="2023-05-23T00:20:55.883" v="3261" actId="478"/>
          <ac:picMkLst>
            <pc:docMk/>
            <pc:sldMk cId="3014001283" sldId="283"/>
            <ac:picMk id="9" creationId="{C488F6D0-71C6-5E12-5F37-B0918584D135}"/>
          </ac:picMkLst>
        </pc:picChg>
        <pc:picChg chg="del">
          <ac:chgData name="Jack Percy" userId="b9a97963-9b08-4684-92e4-b02ce1d032f1" providerId="ADAL" clId="{3280C464-2C29-43A4-BF5A-CE909B5BB16A}" dt="2023-05-23T00:21:01.882" v="3268" actId="478"/>
          <ac:picMkLst>
            <pc:docMk/>
            <pc:sldMk cId="3014001283" sldId="283"/>
            <ac:picMk id="11" creationId="{29E0AF7B-CB01-A6E5-4504-52FE9E4E0AE2}"/>
          </ac:picMkLst>
        </pc:picChg>
        <pc:picChg chg="add mod">
          <ac:chgData name="Jack Percy" userId="b9a97963-9b08-4684-92e4-b02ce1d032f1" providerId="ADAL" clId="{3280C464-2C29-43A4-BF5A-CE909B5BB16A}" dt="2023-05-23T00:22:48.470" v="3286" actId="14100"/>
          <ac:picMkLst>
            <pc:docMk/>
            <pc:sldMk cId="3014001283" sldId="283"/>
            <ac:picMk id="12" creationId="{C879D78F-0CB7-FA38-3799-8BC2909F2B41}"/>
          </ac:picMkLst>
        </pc:picChg>
        <pc:picChg chg="del">
          <ac:chgData name="Jack Percy" userId="b9a97963-9b08-4684-92e4-b02ce1d032f1" providerId="ADAL" clId="{3280C464-2C29-43A4-BF5A-CE909B5BB16A}" dt="2023-05-23T00:20:59.750" v="3266" actId="478"/>
          <ac:picMkLst>
            <pc:docMk/>
            <pc:sldMk cId="3014001283" sldId="283"/>
            <ac:picMk id="13" creationId="{F2172FE1-2801-5B25-64CE-7004BC1DDD63}"/>
          </ac:picMkLst>
        </pc:picChg>
        <pc:picChg chg="add mod">
          <ac:chgData name="Jack Percy" userId="b9a97963-9b08-4684-92e4-b02ce1d032f1" providerId="ADAL" clId="{3280C464-2C29-43A4-BF5A-CE909B5BB16A}" dt="2023-05-23T00:22:50.449" v="3287" actId="1076"/>
          <ac:picMkLst>
            <pc:docMk/>
            <pc:sldMk cId="3014001283" sldId="283"/>
            <ac:picMk id="14" creationId="{F82BF8BF-C75F-4C10-285B-3A32D785B05E}"/>
          </ac:picMkLst>
        </pc:picChg>
        <pc:picChg chg="del">
          <ac:chgData name="Jack Percy" userId="b9a97963-9b08-4684-92e4-b02ce1d032f1" providerId="ADAL" clId="{3280C464-2C29-43A4-BF5A-CE909B5BB16A}" dt="2023-05-23T00:21:00.353" v="3267" actId="478"/>
          <ac:picMkLst>
            <pc:docMk/>
            <pc:sldMk cId="3014001283" sldId="283"/>
            <ac:picMk id="15" creationId="{302A084C-1469-6836-9768-850B6E8FAE2F}"/>
          </ac:picMkLst>
        </pc:picChg>
        <pc:picChg chg="del">
          <ac:chgData name="Jack Percy" userId="b9a97963-9b08-4684-92e4-b02ce1d032f1" providerId="ADAL" clId="{3280C464-2C29-43A4-BF5A-CE909B5BB16A}" dt="2023-05-23T00:20:57.735" v="3264" actId="478"/>
          <ac:picMkLst>
            <pc:docMk/>
            <pc:sldMk cId="3014001283" sldId="283"/>
            <ac:picMk id="17" creationId="{90647E32-AD4D-DDDF-53E3-93DC7D36D4B4}"/>
          </ac:picMkLst>
        </pc:picChg>
        <pc:picChg chg="del">
          <ac:chgData name="Jack Percy" userId="b9a97963-9b08-4684-92e4-b02ce1d032f1" providerId="ADAL" clId="{3280C464-2C29-43A4-BF5A-CE909B5BB16A}" dt="2023-05-23T00:20:58.799" v="3265" actId="478"/>
          <ac:picMkLst>
            <pc:docMk/>
            <pc:sldMk cId="3014001283" sldId="283"/>
            <ac:picMk id="19" creationId="{02906440-9548-AF26-BC6C-6EA5B5B7BD07}"/>
          </ac:picMkLst>
        </pc:picChg>
        <pc:picChg chg="add mod">
          <ac:chgData name="Jack Percy" userId="b9a97963-9b08-4684-92e4-b02ce1d032f1" providerId="ADAL" clId="{3280C464-2C29-43A4-BF5A-CE909B5BB16A}" dt="2023-05-23T00:24:12.699" v="3297" actId="1076"/>
          <ac:picMkLst>
            <pc:docMk/>
            <pc:sldMk cId="3014001283" sldId="283"/>
            <ac:picMk id="25" creationId="{48D565C6-E361-5453-8F66-E7C9B56F8BA8}"/>
          </ac:picMkLst>
        </pc:picChg>
        <pc:picChg chg="add mod">
          <ac:chgData name="Jack Percy" userId="b9a97963-9b08-4684-92e4-b02ce1d032f1" providerId="ADAL" clId="{3280C464-2C29-43A4-BF5A-CE909B5BB16A}" dt="2023-05-23T00:25:32.043" v="3315" actId="1076"/>
          <ac:picMkLst>
            <pc:docMk/>
            <pc:sldMk cId="3014001283" sldId="283"/>
            <ac:picMk id="28" creationId="{A117C27E-E9EA-276A-45E3-F38CEE2347D9}"/>
          </ac:picMkLst>
        </pc:picChg>
        <pc:inkChg chg="add mod">
          <ac:chgData name="Jack Percy" userId="b9a97963-9b08-4684-92e4-b02ce1d032f1" providerId="ADAL" clId="{3280C464-2C29-43A4-BF5A-CE909B5BB16A}" dt="2023-05-23T00:23:28.387" v="3290"/>
          <ac:inkMkLst>
            <pc:docMk/>
            <pc:sldMk cId="3014001283" sldId="283"/>
            <ac:inkMk id="16" creationId="{FED98C2C-C70E-1ACF-81B4-62081E6F6283}"/>
          </ac:inkMkLst>
        </pc:inkChg>
        <pc:inkChg chg="add mod">
          <ac:chgData name="Jack Percy" userId="b9a97963-9b08-4684-92e4-b02ce1d032f1" providerId="ADAL" clId="{3280C464-2C29-43A4-BF5A-CE909B5BB16A}" dt="2023-05-23T00:23:28.387" v="3290"/>
          <ac:inkMkLst>
            <pc:docMk/>
            <pc:sldMk cId="3014001283" sldId="283"/>
            <ac:inkMk id="18" creationId="{CA9DD803-C220-6A5C-2F3F-D3F324D4ECF6}"/>
          </ac:inkMkLst>
        </pc:inkChg>
        <pc:inkChg chg="add">
          <ac:chgData name="Jack Percy" userId="b9a97963-9b08-4684-92e4-b02ce1d032f1" providerId="ADAL" clId="{3280C464-2C29-43A4-BF5A-CE909B5BB16A}" dt="2023-05-23T00:23:38.466" v="3291" actId="9405"/>
          <ac:inkMkLst>
            <pc:docMk/>
            <pc:sldMk cId="3014001283" sldId="283"/>
            <ac:inkMk id="21" creationId="{C9D8C4E0-701D-0DB5-0BC3-4E28503D92EE}"/>
          </ac:inkMkLst>
        </pc:inkChg>
        <pc:inkChg chg="add">
          <ac:chgData name="Jack Percy" userId="b9a97963-9b08-4684-92e4-b02ce1d032f1" providerId="ADAL" clId="{3280C464-2C29-43A4-BF5A-CE909B5BB16A}" dt="2023-05-23T00:23:40.889" v="3292" actId="9405"/>
          <ac:inkMkLst>
            <pc:docMk/>
            <pc:sldMk cId="3014001283" sldId="283"/>
            <ac:inkMk id="22" creationId="{2CF10242-6A66-5A75-0F78-C498B3CCCCA0}"/>
          </ac:inkMkLst>
        </pc:inkChg>
        <pc:inkChg chg="add">
          <ac:chgData name="Jack Percy" userId="b9a97963-9b08-4684-92e4-b02ce1d032f1" providerId="ADAL" clId="{3280C464-2C29-43A4-BF5A-CE909B5BB16A}" dt="2023-05-23T00:23:44.481" v="3293" actId="9405"/>
          <ac:inkMkLst>
            <pc:docMk/>
            <pc:sldMk cId="3014001283" sldId="283"/>
            <ac:inkMk id="23" creationId="{FE0CA900-2B13-F50A-F706-267D1D731FC5}"/>
          </ac:inkMkLst>
        </pc:inkChg>
        <pc:inkChg chg="add">
          <ac:chgData name="Jack Percy" userId="b9a97963-9b08-4684-92e4-b02ce1d032f1" providerId="ADAL" clId="{3280C464-2C29-43A4-BF5A-CE909B5BB16A}" dt="2023-05-23T00:23:49.535" v="3294" actId="9405"/>
          <ac:inkMkLst>
            <pc:docMk/>
            <pc:sldMk cId="3014001283" sldId="283"/>
            <ac:inkMk id="24" creationId="{CF3AA4FC-548B-BC2E-B344-E4668F0E7BAB}"/>
          </ac:inkMkLst>
        </pc:inkChg>
        <pc:inkChg chg="add">
          <ac:chgData name="Jack Percy" userId="b9a97963-9b08-4684-92e4-b02ce1d032f1" providerId="ADAL" clId="{3280C464-2C29-43A4-BF5A-CE909B5BB16A}" dt="2023-05-23T00:24:22.581" v="3298" actId="9405"/>
          <ac:inkMkLst>
            <pc:docMk/>
            <pc:sldMk cId="3014001283" sldId="283"/>
            <ac:inkMk id="26" creationId="{D9745529-505C-FBC0-AD0B-85C6C5EEB4B4}"/>
          </ac:inkMkLst>
        </pc:inkChg>
        <pc:inkChg chg="add">
          <ac:chgData name="Jack Percy" userId="b9a97963-9b08-4684-92e4-b02ce1d032f1" providerId="ADAL" clId="{3280C464-2C29-43A4-BF5A-CE909B5BB16A}" dt="2023-05-23T00:24:31.459" v="3299" actId="9405"/>
          <ac:inkMkLst>
            <pc:docMk/>
            <pc:sldMk cId="3014001283" sldId="283"/>
            <ac:inkMk id="27" creationId="{84D33B90-420A-113F-7C94-1CF5B92E2E53}"/>
          </ac:inkMkLst>
        </pc:inkChg>
        <pc:inkChg chg="add">
          <ac:chgData name="Jack Percy" userId="b9a97963-9b08-4684-92e4-b02ce1d032f1" providerId="ADAL" clId="{3280C464-2C29-43A4-BF5A-CE909B5BB16A}" dt="2023-05-23T00:24:55.343" v="3303" actId="9405"/>
          <ac:inkMkLst>
            <pc:docMk/>
            <pc:sldMk cId="3014001283" sldId="283"/>
            <ac:inkMk id="29" creationId="{DBCF1131-ED0C-A87D-7634-B8570FC60B09}"/>
          </ac:inkMkLst>
        </pc:inkChg>
        <pc:inkChg chg="add del">
          <ac:chgData name="Jack Percy" userId="b9a97963-9b08-4684-92e4-b02ce1d032f1" providerId="ADAL" clId="{3280C464-2C29-43A4-BF5A-CE909B5BB16A}" dt="2023-05-23T00:25:01.427" v="3305" actId="9405"/>
          <ac:inkMkLst>
            <pc:docMk/>
            <pc:sldMk cId="3014001283" sldId="283"/>
            <ac:inkMk id="30" creationId="{64105A7A-BDCE-CB05-B563-6B725134B518}"/>
          </ac:inkMkLst>
        </pc:inkChg>
        <pc:inkChg chg="add mod">
          <ac:chgData name="Jack Percy" userId="b9a97963-9b08-4684-92e4-b02ce1d032f1" providerId="ADAL" clId="{3280C464-2C29-43A4-BF5A-CE909B5BB16A}" dt="2023-05-23T00:25:41.467" v="3322"/>
          <ac:inkMkLst>
            <pc:docMk/>
            <pc:sldMk cId="3014001283" sldId="283"/>
            <ac:inkMk id="31" creationId="{009BD042-DD0A-91A5-8685-8D62A92E02B3}"/>
          </ac:inkMkLst>
        </pc:inkChg>
        <pc:inkChg chg="add del mod">
          <ac:chgData name="Jack Percy" userId="b9a97963-9b08-4684-92e4-b02ce1d032f1" providerId="ADAL" clId="{3280C464-2C29-43A4-BF5A-CE909B5BB16A}" dt="2023-05-23T00:25:41.467" v="3322"/>
          <ac:inkMkLst>
            <pc:docMk/>
            <pc:sldMk cId="3014001283" sldId="283"/>
            <ac:inkMk id="32" creationId="{6A2B918D-BC85-2097-DB8B-8C6DC400DB2A}"/>
          </ac:inkMkLst>
        </pc:inkChg>
        <pc:inkChg chg="add del">
          <ac:chgData name="Jack Percy" userId="b9a97963-9b08-4684-92e4-b02ce1d032f1" providerId="ADAL" clId="{3280C464-2C29-43A4-BF5A-CE909B5BB16A}" dt="2023-05-23T00:25:41.205" v="3320" actId="9405"/>
          <ac:inkMkLst>
            <pc:docMk/>
            <pc:sldMk cId="3014001283" sldId="283"/>
            <ac:inkMk id="34" creationId="{6146ED93-1EA3-5069-527A-4AE358D0C3D4}"/>
          </ac:inkMkLst>
        </pc:inkChg>
        <pc:inkChg chg="add">
          <ac:chgData name="Jack Percy" userId="b9a97963-9b08-4684-92e4-b02ce1d032f1" providerId="ADAL" clId="{3280C464-2C29-43A4-BF5A-CE909B5BB16A}" dt="2023-05-23T00:25:45.232" v="3323" actId="9405"/>
          <ac:inkMkLst>
            <pc:docMk/>
            <pc:sldMk cId="3014001283" sldId="283"/>
            <ac:inkMk id="35" creationId="{ED60E414-423E-1FC8-1479-98C86F57E864}"/>
          </ac:inkMkLst>
        </pc:inkChg>
        <pc:inkChg chg="add">
          <ac:chgData name="Jack Percy" userId="b9a97963-9b08-4684-92e4-b02ce1d032f1" providerId="ADAL" clId="{3280C464-2C29-43A4-BF5A-CE909B5BB16A}" dt="2023-05-23T00:25:47.477" v="3324" actId="9405"/>
          <ac:inkMkLst>
            <pc:docMk/>
            <pc:sldMk cId="3014001283" sldId="283"/>
            <ac:inkMk id="36" creationId="{5852039A-3297-58E9-93E4-95256B8DF040}"/>
          </ac:inkMkLst>
        </pc:inkChg>
        <pc:inkChg chg="add">
          <ac:chgData name="Jack Percy" userId="b9a97963-9b08-4684-92e4-b02ce1d032f1" providerId="ADAL" clId="{3280C464-2C29-43A4-BF5A-CE909B5BB16A}" dt="2023-05-23T00:25:53.814" v="3325" actId="9405"/>
          <ac:inkMkLst>
            <pc:docMk/>
            <pc:sldMk cId="3014001283" sldId="283"/>
            <ac:inkMk id="37" creationId="{32E29830-21A5-09BF-C460-6D560E5BF019}"/>
          </ac:inkMkLst>
        </pc:inkChg>
        <pc:inkChg chg="add">
          <ac:chgData name="Jack Percy" userId="b9a97963-9b08-4684-92e4-b02ce1d032f1" providerId="ADAL" clId="{3280C464-2C29-43A4-BF5A-CE909B5BB16A}" dt="2023-05-23T00:25:57.793" v="3326" actId="9405"/>
          <ac:inkMkLst>
            <pc:docMk/>
            <pc:sldMk cId="3014001283" sldId="283"/>
            <ac:inkMk id="38" creationId="{26842BEB-FAD9-75DF-E41D-FCA7CCC801C6}"/>
          </ac:inkMkLst>
        </pc:inkChg>
      </pc:sldChg>
      <pc:sldChg chg="addSp delSp modSp add mod">
        <pc:chgData name="Jack Percy" userId="b9a97963-9b08-4684-92e4-b02ce1d032f1" providerId="ADAL" clId="{3280C464-2C29-43A4-BF5A-CE909B5BB16A}" dt="2023-05-23T00:28:52.854" v="3386"/>
        <pc:sldMkLst>
          <pc:docMk/>
          <pc:sldMk cId="61379901" sldId="284"/>
        </pc:sldMkLst>
        <pc:spChg chg="mod">
          <ac:chgData name="Jack Percy" userId="b9a97963-9b08-4684-92e4-b02ce1d032f1" providerId="ADAL" clId="{3280C464-2C29-43A4-BF5A-CE909B5BB16A}" dt="2023-05-23T00:26:03.636" v="3329" actId="20577"/>
          <ac:spMkLst>
            <pc:docMk/>
            <pc:sldMk cId="61379901" sldId="284"/>
            <ac:spMk id="2" creationId="{1CC5D32F-7C18-4D00-8D54-2FB046F0A206}"/>
          </ac:spMkLst>
        </pc:spChg>
        <pc:grpChg chg="del mod">
          <ac:chgData name="Jack Percy" userId="b9a97963-9b08-4684-92e4-b02ce1d032f1" providerId="ADAL" clId="{3280C464-2C29-43A4-BF5A-CE909B5BB16A}" dt="2023-05-23T00:27:28.110" v="3355"/>
          <ac:grpSpMkLst>
            <pc:docMk/>
            <pc:sldMk cId="61379901" sldId="284"/>
            <ac:grpSpMk id="11" creationId="{DD0BC00E-7F19-C1FA-DEEB-5BF6C84251F0}"/>
          </ac:grpSpMkLst>
        </pc:grpChg>
        <pc:grpChg chg="mod">
          <ac:chgData name="Jack Percy" userId="b9a97963-9b08-4684-92e4-b02ce1d032f1" providerId="ADAL" clId="{3280C464-2C29-43A4-BF5A-CE909B5BB16A}" dt="2023-05-23T00:27:28.110" v="3355"/>
          <ac:grpSpMkLst>
            <pc:docMk/>
            <pc:sldMk cId="61379901" sldId="284"/>
            <ac:grpSpMk id="15" creationId="{0CEA3153-F935-9030-284B-FA1CC02C3CFF}"/>
          </ac:grpSpMkLst>
        </pc:grpChg>
        <pc:grpChg chg="del">
          <ac:chgData name="Jack Percy" userId="b9a97963-9b08-4684-92e4-b02ce1d032f1" providerId="ADAL" clId="{3280C464-2C29-43A4-BF5A-CE909B5BB16A}" dt="2023-05-23T00:26:26.076" v="3333" actId="478"/>
          <ac:grpSpMkLst>
            <pc:docMk/>
            <pc:sldMk cId="61379901" sldId="284"/>
            <ac:grpSpMk id="20" creationId="{5A2255E5-61E3-757B-526C-16795E02A722}"/>
          </ac:grpSpMkLst>
        </pc:grpChg>
        <pc:grpChg chg="add del mod">
          <ac:chgData name="Jack Percy" userId="b9a97963-9b08-4684-92e4-b02ce1d032f1" providerId="ADAL" clId="{3280C464-2C29-43A4-BF5A-CE909B5BB16A}" dt="2023-05-23T00:28:35.417" v="3376"/>
          <ac:grpSpMkLst>
            <pc:docMk/>
            <pc:sldMk cId="61379901" sldId="284"/>
            <ac:grpSpMk id="40" creationId="{15692C7D-883A-1A3D-FB7C-DCE40925307B}"/>
          </ac:grpSpMkLst>
        </pc:grpChg>
        <pc:grpChg chg="mod">
          <ac:chgData name="Jack Percy" userId="b9a97963-9b08-4684-92e4-b02ce1d032f1" providerId="ADAL" clId="{3280C464-2C29-43A4-BF5A-CE909B5BB16A}" dt="2023-05-23T00:28:35.417" v="3376"/>
          <ac:grpSpMkLst>
            <pc:docMk/>
            <pc:sldMk cId="61379901" sldId="284"/>
            <ac:grpSpMk id="43" creationId="{A51D3686-59B8-AA86-C2DC-3EF013890030}"/>
          </ac:grpSpMkLst>
        </pc:grpChg>
        <pc:grpChg chg="del mod">
          <ac:chgData name="Jack Percy" userId="b9a97963-9b08-4684-92e4-b02ce1d032f1" providerId="ADAL" clId="{3280C464-2C29-43A4-BF5A-CE909B5BB16A}" dt="2023-05-23T00:28:47.856" v="3383"/>
          <ac:grpSpMkLst>
            <pc:docMk/>
            <pc:sldMk cId="61379901" sldId="284"/>
            <ac:grpSpMk id="47" creationId="{63922174-C2F2-C6B9-28EB-F783B198B411}"/>
          </ac:grpSpMkLst>
        </pc:grpChg>
        <pc:grpChg chg="mod">
          <ac:chgData name="Jack Percy" userId="b9a97963-9b08-4684-92e4-b02ce1d032f1" providerId="ADAL" clId="{3280C464-2C29-43A4-BF5A-CE909B5BB16A}" dt="2023-05-23T00:28:47.856" v="3383"/>
          <ac:grpSpMkLst>
            <pc:docMk/>
            <pc:sldMk cId="61379901" sldId="284"/>
            <ac:grpSpMk id="50" creationId="{148CDC9E-7859-12BD-EC46-FE75EC735338}"/>
          </ac:grpSpMkLst>
        </pc:grpChg>
        <pc:grpChg chg="mod">
          <ac:chgData name="Jack Percy" userId="b9a97963-9b08-4684-92e4-b02ce1d032f1" providerId="ADAL" clId="{3280C464-2C29-43A4-BF5A-CE909B5BB16A}" dt="2023-05-23T00:28:52.854" v="3386"/>
          <ac:grpSpMkLst>
            <pc:docMk/>
            <pc:sldMk cId="61379901" sldId="284"/>
            <ac:grpSpMk id="53" creationId="{A22ACF54-6239-EDF8-F410-BBB21BF979CE}"/>
          </ac:grpSpMkLst>
        </pc:grpChg>
        <pc:picChg chg="add mod">
          <ac:chgData name="Jack Percy" userId="b9a97963-9b08-4684-92e4-b02ce1d032f1" providerId="ADAL" clId="{3280C464-2C29-43A4-BF5A-CE909B5BB16A}" dt="2023-05-23T00:26:42.705" v="3340" actId="14100"/>
          <ac:picMkLst>
            <pc:docMk/>
            <pc:sldMk cId="61379901" sldId="284"/>
            <ac:picMk id="4" creationId="{B9EC5111-79DC-3722-C26A-5813DC114070}"/>
          </ac:picMkLst>
        </pc:picChg>
        <pc:picChg chg="del">
          <ac:chgData name="Jack Percy" userId="b9a97963-9b08-4684-92e4-b02ce1d032f1" providerId="ADAL" clId="{3280C464-2C29-43A4-BF5A-CE909B5BB16A}" dt="2023-05-23T00:26:18.224" v="3330" actId="478"/>
          <ac:picMkLst>
            <pc:docMk/>
            <pc:sldMk cId="61379901" sldId="284"/>
            <ac:picMk id="5" creationId="{628D8E20-3C32-A5F6-E23F-14D936446410}"/>
          </ac:picMkLst>
        </pc:picChg>
        <pc:picChg chg="add mod">
          <ac:chgData name="Jack Percy" userId="b9a97963-9b08-4684-92e4-b02ce1d032f1" providerId="ADAL" clId="{3280C464-2C29-43A4-BF5A-CE909B5BB16A}" dt="2023-05-23T00:27:04.940" v="3347" actId="1076"/>
          <ac:picMkLst>
            <pc:docMk/>
            <pc:sldMk cId="61379901" sldId="284"/>
            <ac:picMk id="6" creationId="{E7065A12-FC31-66A6-6891-A0CDAAAEE6AA}"/>
          </ac:picMkLst>
        </pc:picChg>
        <pc:picChg chg="del">
          <ac:chgData name="Jack Percy" userId="b9a97963-9b08-4684-92e4-b02ce1d032f1" providerId="ADAL" clId="{3280C464-2C29-43A4-BF5A-CE909B5BB16A}" dt="2023-05-23T00:26:31.559" v="3335" actId="478"/>
          <ac:picMkLst>
            <pc:docMk/>
            <pc:sldMk cId="61379901" sldId="284"/>
            <ac:picMk id="12" creationId="{C879D78F-0CB7-FA38-3799-8BC2909F2B41}"/>
          </ac:picMkLst>
        </pc:picChg>
        <pc:picChg chg="del">
          <ac:chgData name="Jack Percy" userId="b9a97963-9b08-4684-92e4-b02ce1d032f1" providerId="ADAL" clId="{3280C464-2C29-43A4-BF5A-CE909B5BB16A}" dt="2023-05-23T00:26:33.107" v="3336" actId="478"/>
          <ac:picMkLst>
            <pc:docMk/>
            <pc:sldMk cId="61379901" sldId="284"/>
            <ac:picMk id="14" creationId="{F82BF8BF-C75F-4C10-285B-3A32D785B05E}"/>
          </ac:picMkLst>
        </pc:picChg>
        <pc:picChg chg="add mod">
          <ac:chgData name="Jack Percy" userId="b9a97963-9b08-4684-92e4-b02ce1d032f1" providerId="ADAL" clId="{3280C464-2C29-43A4-BF5A-CE909B5BB16A}" dt="2023-05-23T00:27:54.807" v="3362" actId="1076"/>
          <ac:picMkLst>
            <pc:docMk/>
            <pc:sldMk cId="61379901" sldId="284"/>
            <ac:picMk id="19" creationId="{6684C875-4922-65F2-EE5D-3C93BC3F8A9C}"/>
          </ac:picMkLst>
        </pc:picChg>
        <pc:picChg chg="del">
          <ac:chgData name="Jack Percy" userId="b9a97963-9b08-4684-92e4-b02ce1d032f1" providerId="ADAL" clId="{3280C464-2C29-43A4-BF5A-CE909B5BB16A}" dt="2023-05-23T00:26:34.152" v="3337" actId="478"/>
          <ac:picMkLst>
            <pc:docMk/>
            <pc:sldMk cId="61379901" sldId="284"/>
            <ac:picMk id="25" creationId="{48D565C6-E361-5453-8F66-E7C9B56F8BA8}"/>
          </ac:picMkLst>
        </pc:picChg>
        <pc:picChg chg="del">
          <ac:chgData name="Jack Percy" userId="b9a97963-9b08-4684-92e4-b02ce1d032f1" providerId="ADAL" clId="{3280C464-2C29-43A4-BF5A-CE909B5BB16A}" dt="2023-05-23T00:26:35.496" v="3338" actId="478"/>
          <ac:picMkLst>
            <pc:docMk/>
            <pc:sldMk cId="61379901" sldId="284"/>
            <ac:picMk id="28" creationId="{A117C27E-E9EA-276A-45E3-F38CEE2347D9}"/>
          </ac:picMkLst>
        </pc:picChg>
        <pc:picChg chg="add mod">
          <ac:chgData name="Jack Percy" userId="b9a97963-9b08-4684-92e4-b02ce1d032f1" providerId="ADAL" clId="{3280C464-2C29-43A4-BF5A-CE909B5BB16A}" dt="2023-05-23T00:28:11.507" v="3368" actId="1076"/>
          <ac:picMkLst>
            <pc:docMk/>
            <pc:sldMk cId="61379901" sldId="284"/>
            <ac:picMk id="30" creationId="{BA05D78D-D68A-AAC3-2704-B5F5A71204FF}"/>
          </ac:picMkLst>
        </pc:picChg>
        <pc:picChg chg="add mod">
          <ac:chgData name="Jack Percy" userId="b9a97963-9b08-4684-92e4-b02ce1d032f1" providerId="ADAL" clId="{3280C464-2C29-43A4-BF5A-CE909B5BB16A}" dt="2023-05-23T00:28:29.506" v="3372" actId="1076"/>
          <ac:picMkLst>
            <pc:docMk/>
            <pc:sldMk cId="61379901" sldId="284"/>
            <ac:picMk id="32" creationId="{B2323082-1691-2207-0C0F-879FF8406C7F}"/>
          </ac:picMkLst>
        </pc:picChg>
        <pc:inkChg chg="add del">
          <ac:chgData name="Jack Percy" userId="b9a97963-9b08-4684-92e4-b02ce1d032f1" providerId="ADAL" clId="{3280C464-2C29-43A4-BF5A-CE909B5BB16A}" dt="2023-05-23T00:27:20.040" v="3349" actId="9405"/>
          <ac:inkMkLst>
            <pc:docMk/>
            <pc:sldMk cId="61379901" sldId="284"/>
            <ac:inkMk id="7" creationId="{B169CA51-9137-7BE9-CBAB-A5C5E14952AA}"/>
          </ac:inkMkLst>
        </pc:inkChg>
        <pc:inkChg chg="add">
          <ac:chgData name="Jack Percy" userId="b9a97963-9b08-4684-92e4-b02ce1d032f1" providerId="ADAL" clId="{3280C464-2C29-43A4-BF5A-CE909B5BB16A}" dt="2023-05-23T00:27:21.883" v="3350" actId="9405"/>
          <ac:inkMkLst>
            <pc:docMk/>
            <pc:sldMk cId="61379901" sldId="284"/>
            <ac:inkMk id="8" creationId="{920DF862-26F2-A705-96D1-EBB1E93BEDC4}"/>
          </ac:inkMkLst>
        </pc:inkChg>
        <pc:inkChg chg="add mod">
          <ac:chgData name="Jack Percy" userId="b9a97963-9b08-4684-92e4-b02ce1d032f1" providerId="ADAL" clId="{3280C464-2C29-43A4-BF5A-CE909B5BB16A}" dt="2023-05-23T00:27:28.110" v="3355"/>
          <ac:inkMkLst>
            <pc:docMk/>
            <pc:sldMk cId="61379901" sldId="284"/>
            <ac:inkMk id="9" creationId="{045A0056-756C-D483-8508-F4B2E6DB3C18}"/>
          </ac:inkMkLst>
        </pc:inkChg>
        <pc:inkChg chg="add mod">
          <ac:chgData name="Jack Percy" userId="b9a97963-9b08-4684-92e4-b02ce1d032f1" providerId="ADAL" clId="{3280C464-2C29-43A4-BF5A-CE909B5BB16A}" dt="2023-05-23T00:27:28.110" v="3355"/>
          <ac:inkMkLst>
            <pc:docMk/>
            <pc:sldMk cId="61379901" sldId="284"/>
            <ac:inkMk id="10" creationId="{E9078F1D-64EC-2AFD-39A6-810C778EA578}"/>
          </ac:inkMkLst>
        </pc:inkChg>
        <pc:inkChg chg="add mod">
          <ac:chgData name="Jack Percy" userId="b9a97963-9b08-4684-92e4-b02ce1d032f1" providerId="ADAL" clId="{3280C464-2C29-43A4-BF5A-CE909B5BB16A}" dt="2023-05-23T00:27:28.110" v="3355"/>
          <ac:inkMkLst>
            <pc:docMk/>
            <pc:sldMk cId="61379901" sldId="284"/>
            <ac:inkMk id="13" creationId="{2377DA8C-88E2-727B-A4BF-70B00C233532}"/>
          </ac:inkMkLst>
        </pc:inkChg>
        <pc:inkChg chg="add">
          <ac:chgData name="Jack Percy" userId="b9a97963-9b08-4684-92e4-b02ce1d032f1" providerId="ADAL" clId="{3280C464-2C29-43A4-BF5A-CE909B5BB16A}" dt="2023-05-23T00:27:32.233" v="3356" actId="9405"/>
          <ac:inkMkLst>
            <pc:docMk/>
            <pc:sldMk cId="61379901" sldId="284"/>
            <ac:inkMk id="17" creationId="{4D082997-60E6-FD54-4A69-F1554F49742A}"/>
          </ac:inkMkLst>
        </pc:inkChg>
        <pc:inkChg chg="del">
          <ac:chgData name="Jack Percy" userId="b9a97963-9b08-4684-92e4-b02ce1d032f1" providerId="ADAL" clId="{3280C464-2C29-43A4-BF5A-CE909B5BB16A}" dt="2023-05-23T00:26:30.374" v="3334" actId="478"/>
          <ac:inkMkLst>
            <pc:docMk/>
            <pc:sldMk cId="61379901" sldId="284"/>
            <ac:inkMk id="21" creationId="{C9D8C4E0-701D-0DB5-0BC3-4E28503D92EE}"/>
          </ac:inkMkLst>
        </pc:inkChg>
        <pc:inkChg chg="del">
          <ac:chgData name="Jack Percy" userId="b9a97963-9b08-4684-92e4-b02ce1d032f1" providerId="ADAL" clId="{3280C464-2C29-43A4-BF5A-CE909B5BB16A}" dt="2023-05-23T00:26:26.076" v="3333" actId="478"/>
          <ac:inkMkLst>
            <pc:docMk/>
            <pc:sldMk cId="61379901" sldId="284"/>
            <ac:inkMk id="22" creationId="{2CF10242-6A66-5A75-0F78-C498B3CCCCA0}"/>
          </ac:inkMkLst>
        </pc:inkChg>
        <pc:inkChg chg="del">
          <ac:chgData name="Jack Percy" userId="b9a97963-9b08-4684-92e4-b02ce1d032f1" providerId="ADAL" clId="{3280C464-2C29-43A4-BF5A-CE909B5BB16A}" dt="2023-05-23T00:26:26.076" v="3333" actId="478"/>
          <ac:inkMkLst>
            <pc:docMk/>
            <pc:sldMk cId="61379901" sldId="284"/>
            <ac:inkMk id="23" creationId="{FE0CA900-2B13-F50A-F706-267D1D731FC5}"/>
          </ac:inkMkLst>
        </pc:inkChg>
        <pc:inkChg chg="del">
          <ac:chgData name="Jack Percy" userId="b9a97963-9b08-4684-92e4-b02ce1d032f1" providerId="ADAL" clId="{3280C464-2C29-43A4-BF5A-CE909B5BB16A}" dt="2023-05-23T00:26:26.076" v="3333" actId="478"/>
          <ac:inkMkLst>
            <pc:docMk/>
            <pc:sldMk cId="61379901" sldId="284"/>
            <ac:inkMk id="24" creationId="{CF3AA4FC-548B-BC2E-B344-E4668F0E7BAB}"/>
          </ac:inkMkLst>
        </pc:inkChg>
        <pc:inkChg chg="del">
          <ac:chgData name="Jack Percy" userId="b9a97963-9b08-4684-92e4-b02ce1d032f1" providerId="ADAL" clId="{3280C464-2C29-43A4-BF5A-CE909B5BB16A}" dt="2023-05-23T00:26:26.076" v="3333" actId="478"/>
          <ac:inkMkLst>
            <pc:docMk/>
            <pc:sldMk cId="61379901" sldId="284"/>
            <ac:inkMk id="26" creationId="{D9745529-505C-FBC0-AD0B-85C6C5EEB4B4}"/>
          </ac:inkMkLst>
        </pc:inkChg>
        <pc:inkChg chg="del">
          <ac:chgData name="Jack Percy" userId="b9a97963-9b08-4684-92e4-b02ce1d032f1" providerId="ADAL" clId="{3280C464-2C29-43A4-BF5A-CE909B5BB16A}" dt="2023-05-23T00:26:26.076" v="3333" actId="478"/>
          <ac:inkMkLst>
            <pc:docMk/>
            <pc:sldMk cId="61379901" sldId="284"/>
            <ac:inkMk id="27" creationId="{84D33B90-420A-113F-7C94-1CF5B92E2E53}"/>
          </ac:inkMkLst>
        </pc:inkChg>
        <pc:inkChg chg="del">
          <ac:chgData name="Jack Percy" userId="b9a97963-9b08-4684-92e4-b02ce1d032f1" providerId="ADAL" clId="{3280C464-2C29-43A4-BF5A-CE909B5BB16A}" dt="2023-05-23T00:26:26.076" v="3333" actId="478"/>
          <ac:inkMkLst>
            <pc:docMk/>
            <pc:sldMk cId="61379901" sldId="284"/>
            <ac:inkMk id="29" creationId="{DBCF1131-ED0C-A87D-7634-B8570FC60B09}"/>
          </ac:inkMkLst>
        </pc:inkChg>
        <pc:inkChg chg="del">
          <ac:chgData name="Jack Percy" userId="b9a97963-9b08-4684-92e4-b02ce1d032f1" providerId="ADAL" clId="{3280C464-2C29-43A4-BF5A-CE909B5BB16A}" dt="2023-05-23T00:26:26.076" v="3333" actId="478"/>
          <ac:inkMkLst>
            <pc:docMk/>
            <pc:sldMk cId="61379901" sldId="284"/>
            <ac:inkMk id="31" creationId="{009BD042-DD0A-91A5-8685-8D62A92E02B3}"/>
          </ac:inkMkLst>
        </pc:inkChg>
        <pc:inkChg chg="add mod">
          <ac:chgData name="Jack Percy" userId="b9a97963-9b08-4684-92e4-b02ce1d032f1" providerId="ADAL" clId="{3280C464-2C29-43A4-BF5A-CE909B5BB16A}" dt="2023-05-23T00:28:35.417" v="3376"/>
          <ac:inkMkLst>
            <pc:docMk/>
            <pc:sldMk cId="61379901" sldId="284"/>
            <ac:inkMk id="33" creationId="{B1AEC7DC-3DE3-7612-0BF4-6D687BE066B9}"/>
          </ac:inkMkLst>
        </pc:inkChg>
        <pc:inkChg chg="add mod">
          <ac:chgData name="Jack Percy" userId="b9a97963-9b08-4684-92e4-b02ce1d032f1" providerId="ADAL" clId="{3280C464-2C29-43A4-BF5A-CE909B5BB16A}" dt="2023-05-23T00:28:35.417" v="3376"/>
          <ac:inkMkLst>
            <pc:docMk/>
            <pc:sldMk cId="61379901" sldId="284"/>
            <ac:inkMk id="34" creationId="{4A0B6546-6DCF-71F6-D6DC-F82E0DB8BB2D}"/>
          </ac:inkMkLst>
        </pc:inkChg>
        <pc:inkChg chg="del">
          <ac:chgData name="Jack Percy" userId="b9a97963-9b08-4684-92e4-b02ce1d032f1" providerId="ADAL" clId="{3280C464-2C29-43A4-BF5A-CE909B5BB16A}" dt="2023-05-23T00:26:26.076" v="3333" actId="478"/>
          <ac:inkMkLst>
            <pc:docMk/>
            <pc:sldMk cId="61379901" sldId="284"/>
            <ac:inkMk id="35" creationId="{ED60E414-423E-1FC8-1479-98C86F57E864}"/>
          </ac:inkMkLst>
        </pc:inkChg>
        <pc:inkChg chg="del">
          <ac:chgData name="Jack Percy" userId="b9a97963-9b08-4684-92e4-b02ce1d032f1" providerId="ADAL" clId="{3280C464-2C29-43A4-BF5A-CE909B5BB16A}" dt="2023-05-23T00:26:26.076" v="3333" actId="478"/>
          <ac:inkMkLst>
            <pc:docMk/>
            <pc:sldMk cId="61379901" sldId="284"/>
            <ac:inkMk id="36" creationId="{5852039A-3297-58E9-93E4-95256B8DF040}"/>
          </ac:inkMkLst>
        </pc:inkChg>
        <pc:inkChg chg="del">
          <ac:chgData name="Jack Percy" userId="b9a97963-9b08-4684-92e4-b02ce1d032f1" providerId="ADAL" clId="{3280C464-2C29-43A4-BF5A-CE909B5BB16A}" dt="2023-05-23T00:26:26.076" v="3333" actId="478"/>
          <ac:inkMkLst>
            <pc:docMk/>
            <pc:sldMk cId="61379901" sldId="284"/>
            <ac:inkMk id="37" creationId="{32E29830-21A5-09BF-C460-6D560E5BF019}"/>
          </ac:inkMkLst>
        </pc:inkChg>
        <pc:inkChg chg="del">
          <ac:chgData name="Jack Percy" userId="b9a97963-9b08-4684-92e4-b02ce1d032f1" providerId="ADAL" clId="{3280C464-2C29-43A4-BF5A-CE909B5BB16A}" dt="2023-05-23T00:26:26.076" v="3333" actId="478"/>
          <ac:inkMkLst>
            <pc:docMk/>
            <pc:sldMk cId="61379901" sldId="284"/>
            <ac:inkMk id="38" creationId="{26842BEB-FAD9-75DF-E41D-FCA7CCC801C6}"/>
          </ac:inkMkLst>
        </pc:inkChg>
        <pc:inkChg chg="add mod">
          <ac:chgData name="Jack Percy" userId="b9a97963-9b08-4684-92e4-b02ce1d032f1" providerId="ADAL" clId="{3280C464-2C29-43A4-BF5A-CE909B5BB16A}" dt="2023-05-23T00:28:35.417" v="3376"/>
          <ac:inkMkLst>
            <pc:docMk/>
            <pc:sldMk cId="61379901" sldId="284"/>
            <ac:inkMk id="39" creationId="{23590845-0BEE-987C-6533-B24F25B7E152}"/>
          </ac:inkMkLst>
        </pc:inkChg>
        <pc:inkChg chg="add">
          <ac:chgData name="Jack Percy" userId="b9a97963-9b08-4684-92e4-b02ce1d032f1" providerId="ADAL" clId="{3280C464-2C29-43A4-BF5A-CE909B5BB16A}" dt="2023-05-23T00:28:18.939" v="3369" actId="9405"/>
          <ac:inkMkLst>
            <pc:docMk/>
            <pc:sldMk cId="61379901" sldId="284"/>
            <ac:inkMk id="41" creationId="{A961FF4A-04F5-E7F0-9E4A-83C4214A5907}"/>
          </ac:inkMkLst>
        </pc:inkChg>
        <pc:inkChg chg="add del mod">
          <ac:chgData name="Jack Percy" userId="b9a97963-9b08-4684-92e4-b02ce1d032f1" providerId="ADAL" clId="{3280C464-2C29-43A4-BF5A-CE909B5BB16A}" dt="2023-05-23T00:28:35.417" v="3376"/>
          <ac:inkMkLst>
            <pc:docMk/>
            <pc:sldMk cId="61379901" sldId="284"/>
            <ac:inkMk id="42" creationId="{F4AE0067-C115-837B-15CB-B991E47867E1}"/>
          </ac:inkMkLst>
        </pc:inkChg>
        <pc:inkChg chg="add mod">
          <ac:chgData name="Jack Percy" userId="b9a97963-9b08-4684-92e4-b02ce1d032f1" providerId="ADAL" clId="{3280C464-2C29-43A4-BF5A-CE909B5BB16A}" dt="2023-05-23T00:28:47.856" v="3383"/>
          <ac:inkMkLst>
            <pc:docMk/>
            <pc:sldMk cId="61379901" sldId="284"/>
            <ac:inkMk id="44" creationId="{C78F2209-5DEA-BDDB-B398-5F54340BB26A}"/>
          </ac:inkMkLst>
        </pc:inkChg>
        <pc:inkChg chg="add mod">
          <ac:chgData name="Jack Percy" userId="b9a97963-9b08-4684-92e4-b02ce1d032f1" providerId="ADAL" clId="{3280C464-2C29-43A4-BF5A-CE909B5BB16A}" dt="2023-05-23T00:28:47.856" v="3383"/>
          <ac:inkMkLst>
            <pc:docMk/>
            <pc:sldMk cId="61379901" sldId="284"/>
            <ac:inkMk id="45" creationId="{4122E311-4AD1-BD5F-D9CE-AC42EE1C9875}"/>
          </ac:inkMkLst>
        </pc:inkChg>
        <pc:inkChg chg="add mod">
          <ac:chgData name="Jack Percy" userId="b9a97963-9b08-4684-92e4-b02ce1d032f1" providerId="ADAL" clId="{3280C464-2C29-43A4-BF5A-CE909B5BB16A}" dt="2023-05-23T00:28:47.856" v="3383"/>
          <ac:inkMkLst>
            <pc:docMk/>
            <pc:sldMk cId="61379901" sldId="284"/>
            <ac:inkMk id="46" creationId="{E4073239-95F5-E6C0-C0C3-A1860DE8DE78}"/>
          </ac:inkMkLst>
        </pc:inkChg>
        <pc:inkChg chg="add mod">
          <ac:chgData name="Jack Percy" userId="b9a97963-9b08-4684-92e4-b02ce1d032f1" providerId="ADAL" clId="{3280C464-2C29-43A4-BF5A-CE909B5BB16A}" dt="2023-05-23T00:28:47.856" v="3383"/>
          <ac:inkMkLst>
            <pc:docMk/>
            <pc:sldMk cId="61379901" sldId="284"/>
            <ac:inkMk id="48" creationId="{831D88B9-EDAD-D4F7-1484-D25997E5CC66}"/>
          </ac:inkMkLst>
        </pc:inkChg>
        <pc:inkChg chg="add mod">
          <ac:chgData name="Jack Percy" userId="b9a97963-9b08-4684-92e4-b02ce1d032f1" providerId="ADAL" clId="{3280C464-2C29-43A4-BF5A-CE909B5BB16A}" dt="2023-05-23T00:28:52.854" v="3386"/>
          <ac:inkMkLst>
            <pc:docMk/>
            <pc:sldMk cId="61379901" sldId="284"/>
            <ac:inkMk id="49" creationId="{41D09622-6C1C-A26B-529B-F3BD6C7F5A88}"/>
          </ac:inkMkLst>
        </pc:inkChg>
        <pc:inkChg chg="add mod">
          <ac:chgData name="Jack Percy" userId="b9a97963-9b08-4684-92e4-b02ce1d032f1" providerId="ADAL" clId="{3280C464-2C29-43A4-BF5A-CE909B5BB16A}" dt="2023-05-23T00:28:52.854" v="3386"/>
          <ac:inkMkLst>
            <pc:docMk/>
            <pc:sldMk cId="61379901" sldId="284"/>
            <ac:inkMk id="51" creationId="{B7249346-85FD-B5C7-F9BA-D220825EC6D0}"/>
          </ac:inkMkLst>
        </pc:inkChg>
        <pc:inkChg chg="add mod">
          <ac:chgData name="Jack Percy" userId="b9a97963-9b08-4684-92e4-b02ce1d032f1" providerId="ADAL" clId="{3280C464-2C29-43A4-BF5A-CE909B5BB16A}" dt="2023-05-23T00:28:52.854" v="3386"/>
          <ac:inkMkLst>
            <pc:docMk/>
            <pc:sldMk cId="61379901" sldId="284"/>
            <ac:inkMk id="52" creationId="{2BBE5C4A-06B8-DCE8-0213-5FA0CE145B69}"/>
          </ac:inkMkLst>
        </pc:inkChg>
      </pc:sldChg>
      <pc:sldChg chg="addSp delSp modSp add mod ord">
        <pc:chgData name="Jack Percy" userId="b9a97963-9b08-4684-92e4-b02ce1d032f1" providerId="ADAL" clId="{3280C464-2C29-43A4-BF5A-CE909B5BB16A}" dt="2023-05-23T10:32:12.568" v="5188" actId="20577"/>
        <pc:sldMkLst>
          <pc:docMk/>
          <pc:sldMk cId="1071033795" sldId="285"/>
        </pc:sldMkLst>
        <pc:spChg chg="mod">
          <ac:chgData name="Jack Percy" userId="b9a97963-9b08-4684-92e4-b02ce1d032f1" providerId="ADAL" clId="{3280C464-2C29-43A4-BF5A-CE909B5BB16A}" dt="2023-05-23T10:32:12.568" v="5188" actId="20577"/>
          <ac:spMkLst>
            <pc:docMk/>
            <pc:sldMk cId="1071033795" sldId="285"/>
            <ac:spMk id="86" creationId="{00000000-0000-0000-0000-000000000000}"/>
          </ac:spMkLst>
        </pc:spChg>
        <pc:picChg chg="add mod">
          <ac:chgData name="Jack Percy" userId="b9a97963-9b08-4684-92e4-b02ce1d032f1" providerId="ADAL" clId="{3280C464-2C29-43A4-BF5A-CE909B5BB16A}" dt="2023-05-23T10:20:30.397" v="5011" actId="1076"/>
          <ac:picMkLst>
            <pc:docMk/>
            <pc:sldMk cId="1071033795" sldId="285"/>
            <ac:picMk id="3" creationId="{8272AFB7-7786-62A3-E22A-6133EF821E20}"/>
          </ac:picMkLst>
        </pc:picChg>
        <pc:picChg chg="del">
          <ac:chgData name="Jack Percy" userId="b9a97963-9b08-4684-92e4-b02ce1d032f1" providerId="ADAL" clId="{3280C464-2C29-43A4-BF5A-CE909B5BB16A}" dt="2023-05-23T08:32:29.970" v="4748" actId="478"/>
          <ac:picMkLst>
            <pc:docMk/>
            <pc:sldMk cId="1071033795" sldId="285"/>
            <ac:picMk id="6" creationId="{75842563-8568-FE74-8FD5-D2214F0C447B}"/>
          </ac:picMkLst>
        </pc:picChg>
      </pc:sldChg>
      <pc:sldChg chg="modSp add mod ord">
        <pc:chgData name="Jack Percy" userId="b9a97963-9b08-4684-92e4-b02ce1d032f1" providerId="ADAL" clId="{3280C464-2C29-43A4-BF5A-CE909B5BB16A}" dt="2023-05-23T10:13:54.609" v="4994" actId="20577"/>
        <pc:sldMkLst>
          <pc:docMk/>
          <pc:sldMk cId="1615389743" sldId="286"/>
        </pc:sldMkLst>
        <pc:spChg chg="mod">
          <ac:chgData name="Jack Percy" userId="b9a97963-9b08-4684-92e4-b02ce1d032f1" providerId="ADAL" clId="{3280C464-2C29-43A4-BF5A-CE909B5BB16A}" dt="2023-05-23T08:32:45.403" v="4753" actId="20577"/>
          <ac:spMkLst>
            <pc:docMk/>
            <pc:sldMk cId="1615389743" sldId="286"/>
            <ac:spMk id="2" creationId="{1CC5D32F-7C18-4D00-8D54-2FB046F0A206}"/>
          </ac:spMkLst>
        </pc:spChg>
        <pc:graphicFrameChg chg="mod modGraphic">
          <ac:chgData name="Jack Percy" userId="b9a97963-9b08-4684-92e4-b02ce1d032f1" providerId="ADAL" clId="{3280C464-2C29-43A4-BF5A-CE909B5BB16A}" dt="2023-05-23T10:13:54.609" v="4994" actId="20577"/>
          <ac:graphicFrameMkLst>
            <pc:docMk/>
            <pc:sldMk cId="1615389743" sldId="286"/>
            <ac:graphicFrameMk id="6" creationId="{A956953F-8BB8-0D4B-F53B-F22A4BD99317}"/>
          </ac:graphicFrameMkLst>
        </pc:graphicFrameChg>
      </pc:sldChg>
      <pc:sldChg chg="add del">
        <pc:chgData name="Jack Percy" userId="b9a97963-9b08-4684-92e4-b02ce1d032f1" providerId="ADAL" clId="{3280C464-2C29-43A4-BF5A-CE909B5BB16A}" dt="2023-05-23T08:33:07.256" v="4759" actId="2696"/>
        <pc:sldMkLst>
          <pc:docMk/>
          <pc:sldMk cId="1704552218" sldId="287"/>
        </pc:sldMkLst>
      </pc:sldChg>
      <pc:sldChg chg="addSp delSp modSp add mod ord">
        <pc:chgData name="Jack Percy" userId="b9a97963-9b08-4684-92e4-b02ce1d032f1" providerId="ADAL" clId="{3280C464-2C29-43A4-BF5A-CE909B5BB16A}" dt="2023-05-23T10:31:13.126" v="5183" actId="20577"/>
        <pc:sldMkLst>
          <pc:docMk/>
          <pc:sldMk cId="3022170751" sldId="287"/>
        </pc:sldMkLst>
        <pc:spChg chg="mod">
          <ac:chgData name="Jack Percy" userId="b9a97963-9b08-4684-92e4-b02ce1d032f1" providerId="ADAL" clId="{3280C464-2C29-43A4-BF5A-CE909B5BB16A}" dt="2023-05-23T10:29:58.186" v="5070" actId="20577"/>
          <ac:spMkLst>
            <pc:docMk/>
            <pc:sldMk cId="3022170751" sldId="287"/>
            <ac:spMk id="2" creationId="{1CC5D32F-7C18-4D00-8D54-2FB046F0A206}"/>
          </ac:spMkLst>
        </pc:spChg>
        <pc:spChg chg="add mod">
          <ac:chgData name="Jack Percy" userId="b9a97963-9b08-4684-92e4-b02ce1d032f1" providerId="ADAL" clId="{3280C464-2C29-43A4-BF5A-CE909B5BB16A}" dt="2023-05-23T10:31:13.126" v="5183" actId="20577"/>
          <ac:spMkLst>
            <pc:docMk/>
            <pc:sldMk cId="3022170751" sldId="287"/>
            <ac:spMk id="52" creationId="{D1AE3104-1E2D-AA51-C15B-373ABBF40F6F}"/>
          </ac:spMkLst>
        </pc:spChg>
        <pc:grpChg chg="del mod">
          <ac:chgData name="Jack Percy" userId="b9a97963-9b08-4684-92e4-b02ce1d032f1" providerId="ADAL" clId="{3280C464-2C29-43A4-BF5A-CE909B5BB16A}" dt="2023-05-23T10:30:35.453" v="5079"/>
          <ac:grpSpMkLst>
            <pc:docMk/>
            <pc:sldMk cId="3022170751" sldId="287"/>
            <ac:grpSpMk id="15" creationId="{F441C381-4065-D6CE-954E-27CD3BF42C0F}"/>
          </ac:grpSpMkLst>
        </pc:grpChg>
        <pc:grpChg chg="del">
          <ac:chgData name="Jack Percy" userId="b9a97963-9b08-4684-92e4-b02ce1d032f1" providerId="ADAL" clId="{3280C464-2C29-43A4-BF5A-CE909B5BB16A}" dt="2023-05-23T10:17:33.015" v="4999" actId="478"/>
          <ac:grpSpMkLst>
            <pc:docMk/>
            <pc:sldMk cId="3022170751" sldId="287"/>
            <ac:grpSpMk id="20" creationId="{5A2255E5-61E3-757B-526C-16795E02A722}"/>
          </ac:grpSpMkLst>
        </pc:grpChg>
        <pc:grpChg chg="mod">
          <ac:chgData name="Jack Percy" userId="b9a97963-9b08-4684-92e4-b02ce1d032f1" providerId="ADAL" clId="{3280C464-2C29-43A4-BF5A-CE909B5BB16A}" dt="2023-05-23T10:30:35.453" v="5079"/>
          <ac:grpSpMkLst>
            <pc:docMk/>
            <pc:sldMk cId="3022170751" sldId="287"/>
            <ac:grpSpMk id="51" creationId="{E505C229-119C-4251-3786-A0CEB2624372}"/>
          </ac:grpSpMkLst>
        </pc:grpChg>
        <pc:picChg chg="add mod">
          <ac:chgData name="Jack Percy" userId="b9a97963-9b08-4684-92e4-b02ce1d032f1" providerId="ADAL" clId="{3280C464-2C29-43A4-BF5A-CE909B5BB16A}" dt="2023-05-23T10:22:06.990" v="5026" actId="14100"/>
          <ac:picMkLst>
            <pc:docMk/>
            <pc:sldMk cId="3022170751" sldId="287"/>
            <ac:picMk id="4" creationId="{B2CC2145-656A-B940-1A3A-518C770D598C}"/>
          </ac:picMkLst>
        </pc:picChg>
        <pc:picChg chg="del">
          <ac:chgData name="Jack Percy" userId="b9a97963-9b08-4684-92e4-b02ce1d032f1" providerId="ADAL" clId="{3280C464-2C29-43A4-BF5A-CE909B5BB16A}" dt="2023-05-23T10:17:40.733" v="5002" actId="478"/>
          <ac:picMkLst>
            <pc:docMk/>
            <pc:sldMk cId="3022170751" sldId="287"/>
            <ac:picMk id="5" creationId="{628D8E20-3C32-A5F6-E23F-14D936446410}"/>
          </ac:picMkLst>
        </pc:picChg>
        <pc:picChg chg="add mod">
          <ac:chgData name="Jack Percy" userId="b9a97963-9b08-4684-92e4-b02ce1d032f1" providerId="ADAL" clId="{3280C464-2C29-43A4-BF5A-CE909B5BB16A}" dt="2023-05-23T10:24:59.050" v="5031" actId="1076"/>
          <ac:picMkLst>
            <pc:docMk/>
            <pc:sldMk cId="3022170751" sldId="287"/>
            <ac:picMk id="6" creationId="{A53A062E-900D-653F-39D0-283C7CB6F0FA}"/>
          </ac:picMkLst>
        </pc:picChg>
        <pc:picChg chg="del">
          <ac:chgData name="Jack Percy" userId="b9a97963-9b08-4684-92e4-b02ce1d032f1" providerId="ADAL" clId="{3280C464-2C29-43A4-BF5A-CE909B5BB16A}" dt="2023-05-23T10:17:38.182" v="5001" actId="478"/>
          <ac:picMkLst>
            <pc:docMk/>
            <pc:sldMk cId="3022170751" sldId="287"/>
            <ac:picMk id="12" creationId="{C879D78F-0CB7-FA38-3799-8BC2909F2B41}"/>
          </ac:picMkLst>
        </pc:picChg>
        <pc:picChg chg="del">
          <ac:chgData name="Jack Percy" userId="b9a97963-9b08-4684-92e4-b02ce1d032f1" providerId="ADAL" clId="{3280C464-2C29-43A4-BF5A-CE909B5BB16A}" dt="2023-05-23T10:17:44.710" v="5004" actId="478"/>
          <ac:picMkLst>
            <pc:docMk/>
            <pc:sldMk cId="3022170751" sldId="287"/>
            <ac:picMk id="14" creationId="{F82BF8BF-C75F-4C10-285B-3A32D785B05E}"/>
          </ac:picMkLst>
        </pc:picChg>
        <pc:picChg chg="add mod">
          <ac:chgData name="Jack Percy" userId="b9a97963-9b08-4684-92e4-b02ce1d032f1" providerId="ADAL" clId="{3280C464-2C29-43A4-BF5A-CE909B5BB16A}" dt="2023-05-23T10:25:28.463" v="5043" actId="1076"/>
          <ac:picMkLst>
            <pc:docMk/>
            <pc:sldMk cId="3022170751" sldId="287"/>
            <ac:picMk id="17" creationId="{F266390A-0C87-012C-0EA8-3F040F0EBE19}"/>
          </ac:picMkLst>
        </pc:picChg>
        <pc:picChg chg="del">
          <ac:chgData name="Jack Percy" userId="b9a97963-9b08-4684-92e4-b02ce1d032f1" providerId="ADAL" clId="{3280C464-2C29-43A4-BF5A-CE909B5BB16A}" dt="2023-05-23T10:17:49.096" v="5005" actId="478"/>
          <ac:picMkLst>
            <pc:docMk/>
            <pc:sldMk cId="3022170751" sldId="287"/>
            <ac:picMk id="25" creationId="{48D565C6-E361-5453-8F66-E7C9B56F8BA8}"/>
          </ac:picMkLst>
        </pc:picChg>
        <pc:picChg chg="del">
          <ac:chgData name="Jack Percy" userId="b9a97963-9b08-4684-92e4-b02ce1d032f1" providerId="ADAL" clId="{3280C464-2C29-43A4-BF5A-CE909B5BB16A}" dt="2023-05-23T10:17:42.818" v="5003" actId="478"/>
          <ac:picMkLst>
            <pc:docMk/>
            <pc:sldMk cId="3022170751" sldId="287"/>
            <ac:picMk id="28" creationId="{A117C27E-E9EA-276A-45E3-F38CEE2347D9}"/>
          </ac:picMkLst>
        </pc:picChg>
        <pc:picChg chg="add mod">
          <ac:chgData name="Jack Percy" userId="b9a97963-9b08-4684-92e4-b02ce1d032f1" providerId="ADAL" clId="{3280C464-2C29-43A4-BF5A-CE909B5BB16A}" dt="2023-05-23T10:28:10.382" v="5054" actId="1076"/>
          <ac:picMkLst>
            <pc:docMk/>
            <pc:sldMk cId="3022170751" sldId="287"/>
            <ac:picMk id="34" creationId="{C2D6CAB2-B5D0-64BB-EAA4-96C793AF47F7}"/>
          </ac:picMkLst>
        </pc:picChg>
        <pc:picChg chg="add mod">
          <ac:chgData name="Jack Percy" userId="b9a97963-9b08-4684-92e4-b02ce1d032f1" providerId="ADAL" clId="{3280C464-2C29-43A4-BF5A-CE909B5BB16A}" dt="2023-05-23T10:28:49.497" v="5062" actId="14100"/>
          <ac:picMkLst>
            <pc:docMk/>
            <pc:sldMk cId="3022170751" sldId="287"/>
            <ac:picMk id="42" creationId="{2A6D9071-453D-51D6-BD2A-D14A7F4F3C99}"/>
          </ac:picMkLst>
        </pc:picChg>
        <pc:picChg chg="add mod">
          <ac:chgData name="Jack Percy" userId="b9a97963-9b08-4684-92e4-b02ce1d032f1" providerId="ADAL" clId="{3280C464-2C29-43A4-BF5A-CE909B5BB16A}" dt="2023-05-23T10:30:11.167" v="5075" actId="1076"/>
          <ac:picMkLst>
            <pc:docMk/>
            <pc:sldMk cId="3022170751" sldId="287"/>
            <ac:picMk id="47" creationId="{5D53D6A6-B475-9BE7-3DB6-636C244B92C4}"/>
          </ac:picMkLst>
        </pc:picChg>
        <pc:inkChg chg="add del">
          <ac:chgData name="Jack Percy" userId="b9a97963-9b08-4684-92e4-b02ce1d032f1" providerId="ADAL" clId="{3280C464-2C29-43A4-BF5A-CE909B5BB16A}" dt="2023-05-23T10:25:05.143" v="5033" actId="9405"/>
          <ac:inkMkLst>
            <pc:docMk/>
            <pc:sldMk cId="3022170751" sldId="287"/>
            <ac:inkMk id="7" creationId="{F1650A4D-E976-3C8F-7036-725EFCF343E8}"/>
          </ac:inkMkLst>
        </pc:inkChg>
        <pc:inkChg chg="add">
          <ac:chgData name="Jack Percy" userId="b9a97963-9b08-4684-92e4-b02ce1d032f1" providerId="ADAL" clId="{3280C464-2C29-43A4-BF5A-CE909B5BB16A}" dt="2023-05-23T10:25:06.976" v="5034" actId="9405"/>
          <ac:inkMkLst>
            <pc:docMk/>
            <pc:sldMk cId="3022170751" sldId="287"/>
            <ac:inkMk id="8" creationId="{498865C4-AEDF-A1F2-AE6D-0B14A53BA7EA}"/>
          </ac:inkMkLst>
        </pc:inkChg>
        <pc:inkChg chg="add">
          <ac:chgData name="Jack Percy" userId="b9a97963-9b08-4684-92e4-b02ce1d032f1" providerId="ADAL" clId="{3280C464-2C29-43A4-BF5A-CE909B5BB16A}" dt="2023-05-23T10:25:08.745" v="5035" actId="9405"/>
          <ac:inkMkLst>
            <pc:docMk/>
            <pc:sldMk cId="3022170751" sldId="287"/>
            <ac:inkMk id="9" creationId="{72C6AC60-6011-EDBA-B5FE-03DF1373DA32}"/>
          </ac:inkMkLst>
        </pc:inkChg>
        <pc:inkChg chg="add mod">
          <ac:chgData name="Jack Percy" userId="b9a97963-9b08-4684-92e4-b02ce1d032f1" providerId="ADAL" clId="{3280C464-2C29-43A4-BF5A-CE909B5BB16A}" dt="2023-05-23T10:30:35.453" v="5079"/>
          <ac:inkMkLst>
            <pc:docMk/>
            <pc:sldMk cId="3022170751" sldId="287"/>
            <ac:inkMk id="10" creationId="{EDE53294-CC1E-1B7F-7572-821B7F3F86ED}"/>
          </ac:inkMkLst>
        </pc:inkChg>
        <pc:inkChg chg="add mod">
          <ac:chgData name="Jack Percy" userId="b9a97963-9b08-4684-92e4-b02ce1d032f1" providerId="ADAL" clId="{3280C464-2C29-43A4-BF5A-CE909B5BB16A}" dt="2023-05-23T10:30:35.453" v="5079"/>
          <ac:inkMkLst>
            <pc:docMk/>
            <pc:sldMk cId="3022170751" sldId="287"/>
            <ac:inkMk id="11" creationId="{FFACE7C1-0E26-98CA-6FE8-8EF9BACFACD5}"/>
          </ac:inkMkLst>
        </pc:inkChg>
        <pc:inkChg chg="add mod">
          <ac:chgData name="Jack Percy" userId="b9a97963-9b08-4684-92e4-b02ce1d032f1" providerId="ADAL" clId="{3280C464-2C29-43A4-BF5A-CE909B5BB16A}" dt="2023-05-23T10:30:35.453" v="5079"/>
          <ac:inkMkLst>
            <pc:docMk/>
            <pc:sldMk cId="3022170751" sldId="287"/>
            <ac:inkMk id="13" creationId="{AF7203DB-0135-AF0C-6E9D-681AA1356780}"/>
          </ac:inkMkLst>
        </pc:inkChg>
        <pc:inkChg chg="add del">
          <ac:chgData name="Jack Percy" userId="b9a97963-9b08-4684-92e4-b02ce1d032f1" providerId="ADAL" clId="{3280C464-2C29-43A4-BF5A-CE909B5BB16A}" dt="2023-05-23T10:25:35.561" v="5045" actId="9405"/>
          <ac:inkMkLst>
            <pc:docMk/>
            <pc:sldMk cId="3022170751" sldId="287"/>
            <ac:inkMk id="19" creationId="{A05DDB43-AFD9-465B-7331-12E51ACBBD80}"/>
          </ac:inkMkLst>
        </pc:inkChg>
        <pc:inkChg chg="del">
          <ac:chgData name="Jack Percy" userId="b9a97963-9b08-4684-92e4-b02ce1d032f1" providerId="ADAL" clId="{3280C464-2C29-43A4-BF5A-CE909B5BB16A}" dt="2023-05-23T10:17:36.803" v="5000" actId="478"/>
          <ac:inkMkLst>
            <pc:docMk/>
            <pc:sldMk cId="3022170751" sldId="287"/>
            <ac:inkMk id="21" creationId="{C9D8C4E0-701D-0DB5-0BC3-4E28503D92EE}"/>
          </ac:inkMkLst>
        </pc:inkChg>
        <pc:inkChg chg="del">
          <ac:chgData name="Jack Percy" userId="b9a97963-9b08-4684-92e4-b02ce1d032f1" providerId="ADAL" clId="{3280C464-2C29-43A4-BF5A-CE909B5BB16A}" dt="2023-05-23T10:17:33.015" v="4999" actId="478"/>
          <ac:inkMkLst>
            <pc:docMk/>
            <pc:sldMk cId="3022170751" sldId="287"/>
            <ac:inkMk id="22" creationId="{2CF10242-6A66-5A75-0F78-C498B3CCCCA0}"/>
          </ac:inkMkLst>
        </pc:inkChg>
        <pc:inkChg chg="del">
          <ac:chgData name="Jack Percy" userId="b9a97963-9b08-4684-92e4-b02ce1d032f1" providerId="ADAL" clId="{3280C464-2C29-43A4-BF5A-CE909B5BB16A}" dt="2023-05-23T10:17:33.015" v="4999" actId="478"/>
          <ac:inkMkLst>
            <pc:docMk/>
            <pc:sldMk cId="3022170751" sldId="287"/>
            <ac:inkMk id="23" creationId="{FE0CA900-2B13-F50A-F706-267D1D731FC5}"/>
          </ac:inkMkLst>
        </pc:inkChg>
        <pc:inkChg chg="del">
          <ac:chgData name="Jack Percy" userId="b9a97963-9b08-4684-92e4-b02ce1d032f1" providerId="ADAL" clId="{3280C464-2C29-43A4-BF5A-CE909B5BB16A}" dt="2023-05-23T10:17:33.015" v="4999" actId="478"/>
          <ac:inkMkLst>
            <pc:docMk/>
            <pc:sldMk cId="3022170751" sldId="287"/>
            <ac:inkMk id="24" creationId="{CF3AA4FC-548B-BC2E-B344-E4668F0E7BAB}"/>
          </ac:inkMkLst>
        </pc:inkChg>
        <pc:inkChg chg="del">
          <ac:chgData name="Jack Percy" userId="b9a97963-9b08-4684-92e4-b02ce1d032f1" providerId="ADAL" clId="{3280C464-2C29-43A4-BF5A-CE909B5BB16A}" dt="2023-05-23T10:17:33.015" v="4999" actId="478"/>
          <ac:inkMkLst>
            <pc:docMk/>
            <pc:sldMk cId="3022170751" sldId="287"/>
            <ac:inkMk id="26" creationId="{D9745529-505C-FBC0-AD0B-85C6C5EEB4B4}"/>
          </ac:inkMkLst>
        </pc:inkChg>
        <pc:inkChg chg="del">
          <ac:chgData name="Jack Percy" userId="b9a97963-9b08-4684-92e4-b02ce1d032f1" providerId="ADAL" clId="{3280C464-2C29-43A4-BF5A-CE909B5BB16A}" dt="2023-05-23T10:17:33.015" v="4999" actId="478"/>
          <ac:inkMkLst>
            <pc:docMk/>
            <pc:sldMk cId="3022170751" sldId="287"/>
            <ac:inkMk id="27" creationId="{84D33B90-420A-113F-7C94-1CF5B92E2E53}"/>
          </ac:inkMkLst>
        </pc:inkChg>
        <pc:inkChg chg="del">
          <ac:chgData name="Jack Percy" userId="b9a97963-9b08-4684-92e4-b02ce1d032f1" providerId="ADAL" clId="{3280C464-2C29-43A4-BF5A-CE909B5BB16A}" dt="2023-05-23T10:17:33.015" v="4999" actId="478"/>
          <ac:inkMkLst>
            <pc:docMk/>
            <pc:sldMk cId="3022170751" sldId="287"/>
            <ac:inkMk id="29" creationId="{DBCF1131-ED0C-A87D-7634-B8570FC60B09}"/>
          </ac:inkMkLst>
        </pc:inkChg>
        <pc:inkChg chg="add">
          <ac:chgData name="Jack Percy" userId="b9a97963-9b08-4684-92e4-b02ce1d032f1" providerId="ADAL" clId="{3280C464-2C29-43A4-BF5A-CE909B5BB16A}" dt="2023-05-23T10:25:39.748" v="5046" actId="9405"/>
          <ac:inkMkLst>
            <pc:docMk/>
            <pc:sldMk cId="3022170751" sldId="287"/>
            <ac:inkMk id="30" creationId="{AAD02633-31A7-C4A5-FC42-BD8E464337F2}"/>
          </ac:inkMkLst>
        </pc:inkChg>
        <pc:inkChg chg="del">
          <ac:chgData name="Jack Percy" userId="b9a97963-9b08-4684-92e4-b02ce1d032f1" providerId="ADAL" clId="{3280C464-2C29-43A4-BF5A-CE909B5BB16A}" dt="2023-05-23T10:17:33.015" v="4999" actId="478"/>
          <ac:inkMkLst>
            <pc:docMk/>
            <pc:sldMk cId="3022170751" sldId="287"/>
            <ac:inkMk id="31" creationId="{009BD042-DD0A-91A5-8685-8D62A92E02B3}"/>
          </ac:inkMkLst>
        </pc:inkChg>
        <pc:inkChg chg="add">
          <ac:chgData name="Jack Percy" userId="b9a97963-9b08-4684-92e4-b02ce1d032f1" providerId="ADAL" clId="{3280C464-2C29-43A4-BF5A-CE909B5BB16A}" dt="2023-05-23T10:25:44.156" v="5047" actId="9405"/>
          <ac:inkMkLst>
            <pc:docMk/>
            <pc:sldMk cId="3022170751" sldId="287"/>
            <ac:inkMk id="32" creationId="{B1E240AC-203C-08BD-5E01-EC6756CA2116}"/>
          </ac:inkMkLst>
        </pc:inkChg>
        <pc:inkChg chg="add">
          <ac:chgData name="Jack Percy" userId="b9a97963-9b08-4684-92e4-b02ce1d032f1" providerId="ADAL" clId="{3280C464-2C29-43A4-BF5A-CE909B5BB16A}" dt="2023-05-23T10:25:48.145" v="5048" actId="9405"/>
          <ac:inkMkLst>
            <pc:docMk/>
            <pc:sldMk cId="3022170751" sldId="287"/>
            <ac:inkMk id="33" creationId="{DF46A2A3-37B3-E7DE-1AA1-4DD3419AB64F}"/>
          </ac:inkMkLst>
        </pc:inkChg>
        <pc:inkChg chg="del">
          <ac:chgData name="Jack Percy" userId="b9a97963-9b08-4684-92e4-b02ce1d032f1" providerId="ADAL" clId="{3280C464-2C29-43A4-BF5A-CE909B5BB16A}" dt="2023-05-23T10:17:33.015" v="4999" actId="478"/>
          <ac:inkMkLst>
            <pc:docMk/>
            <pc:sldMk cId="3022170751" sldId="287"/>
            <ac:inkMk id="35" creationId="{ED60E414-423E-1FC8-1479-98C86F57E864}"/>
          </ac:inkMkLst>
        </pc:inkChg>
        <pc:inkChg chg="del">
          <ac:chgData name="Jack Percy" userId="b9a97963-9b08-4684-92e4-b02ce1d032f1" providerId="ADAL" clId="{3280C464-2C29-43A4-BF5A-CE909B5BB16A}" dt="2023-05-23T10:17:33.015" v="4999" actId="478"/>
          <ac:inkMkLst>
            <pc:docMk/>
            <pc:sldMk cId="3022170751" sldId="287"/>
            <ac:inkMk id="36" creationId="{5852039A-3297-58E9-93E4-95256B8DF040}"/>
          </ac:inkMkLst>
        </pc:inkChg>
        <pc:inkChg chg="del">
          <ac:chgData name="Jack Percy" userId="b9a97963-9b08-4684-92e4-b02ce1d032f1" providerId="ADAL" clId="{3280C464-2C29-43A4-BF5A-CE909B5BB16A}" dt="2023-05-23T10:17:33.015" v="4999" actId="478"/>
          <ac:inkMkLst>
            <pc:docMk/>
            <pc:sldMk cId="3022170751" sldId="287"/>
            <ac:inkMk id="37" creationId="{32E29830-21A5-09BF-C460-6D560E5BF019}"/>
          </ac:inkMkLst>
        </pc:inkChg>
        <pc:inkChg chg="del">
          <ac:chgData name="Jack Percy" userId="b9a97963-9b08-4684-92e4-b02ce1d032f1" providerId="ADAL" clId="{3280C464-2C29-43A4-BF5A-CE909B5BB16A}" dt="2023-05-23T10:17:33.015" v="4999" actId="478"/>
          <ac:inkMkLst>
            <pc:docMk/>
            <pc:sldMk cId="3022170751" sldId="287"/>
            <ac:inkMk id="38" creationId="{26842BEB-FAD9-75DF-E41D-FCA7CCC801C6}"/>
          </ac:inkMkLst>
        </pc:inkChg>
        <pc:inkChg chg="add">
          <ac:chgData name="Jack Percy" userId="b9a97963-9b08-4684-92e4-b02ce1d032f1" providerId="ADAL" clId="{3280C464-2C29-43A4-BF5A-CE909B5BB16A}" dt="2023-05-23T10:28:24.811" v="5055" actId="9405"/>
          <ac:inkMkLst>
            <pc:docMk/>
            <pc:sldMk cId="3022170751" sldId="287"/>
            <ac:inkMk id="39" creationId="{9684401F-5C27-4450-3961-AB7469681F21}"/>
          </ac:inkMkLst>
        </pc:inkChg>
        <pc:inkChg chg="add">
          <ac:chgData name="Jack Percy" userId="b9a97963-9b08-4684-92e4-b02ce1d032f1" providerId="ADAL" clId="{3280C464-2C29-43A4-BF5A-CE909B5BB16A}" dt="2023-05-23T10:28:28.568" v="5056" actId="9405"/>
          <ac:inkMkLst>
            <pc:docMk/>
            <pc:sldMk cId="3022170751" sldId="287"/>
            <ac:inkMk id="40" creationId="{305F37D5-EF15-4213-0902-9FA6F009B9DB}"/>
          </ac:inkMkLst>
        </pc:inkChg>
        <pc:inkChg chg="add">
          <ac:chgData name="Jack Percy" userId="b9a97963-9b08-4684-92e4-b02ce1d032f1" providerId="ADAL" clId="{3280C464-2C29-43A4-BF5A-CE909B5BB16A}" dt="2023-05-23T10:28:32.911" v="5057" actId="9405"/>
          <ac:inkMkLst>
            <pc:docMk/>
            <pc:sldMk cId="3022170751" sldId="287"/>
            <ac:inkMk id="41" creationId="{E0995A84-830A-315D-DE00-A01517158553}"/>
          </ac:inkMkLst>
        </pc:inkChg>
        <pc:inkChg chg="add">
          <ac:chgData name="Jack Percy" userId="b9a97963-9b08-4684-92e4-b02ce1d032f1" providerId="ADAL" clId="{3280C464-2C29-43A4-BF5A-CE909B5BB16A}" dt="2023-05-23T10:28:58.686" v="5063" actId="9405"/>
          <ac:inkMkLst>
            <pc:docMk/>
            <pc:sldMk cId="3022170751" sldId="287"/>
            <ac:inkMk id="43" creationId="{D5FF5C62-CC49-7507-495C-5D00530CFE8A}"/>
          </ac:inkMkLst>
        </pc:inkChg>
        <pc:inkChg chg="add del">
          <ac:chgData name="Jack Percy" userId="b9a97963-9b08-4684-92e4-b02ce1d032f1" providerId="ADAL" clId="{3280C464-2C29-43A4-BF5A-CE909B5BB16A}" dt="2023-05-23T10:29:08.943" v="5065" actId="9405"/>
          <ac:inkMkLst>
            <pc:docMk/>
            <pc:sldMk cId="3022170751" sldId="287"/>
            <ac:inkMk id="44" creationId="{CC1F63EA-835A-AC1D-61C2-931C5FA76608}"/>
          </ac:inkMkLst>
        </pc:inkChg>
        <pc:inkChg chg="add">
          <ac:chgData name="Jack Percy" userId="b9a97963-9b08-4684-92e4-b02ce1d032f1" providerId="ADAL" clId="{3280C464-2C29-43A4-BF5A-CE909B5BB16A}" dt="2023-05-23T10:29:14.143" v="5066" actId="9405"/>
          <ac:inkMkLst>
            <pc:docMk/>
            <pc:sldMk cId="3022170751" sldId="287"/>
            <ac:inkMk id="45" creationId="{5AE60C90-E218-B38E-DDE8-C03FBD20C9B6}"/>
          </ac:inkMkLst>
        </pc:inkChg>
        <pc:inkChg chg="add">
          <ac:chgData name="Jack Percy" userId="b9a97963-9b08-4684-92e4-b02ce1d032f1" providerId="ADAL" clId="{3280C464-2C29-43A4-BF5A-CE909B5BB16A}" dt="2023-05-23T10:29:17.154" v="5067" actId="9405"/>
          <ac:inkMkLst>
            <pc:docMk/>
            <pc:sldMk cId="3022170751" sldId="287"/>
            <ac:inkMk id="46" creationId="{8212C30A-882B-340C-BED6-C82B7F6588F6}"/>
          </ac:inkMkLst>
        </pc:inkChg>
        <pc:inkChg chg="add">
          <ac:chgData name="Jack Percy" userId="b9a97963-9b08-4684-92e4-b02ce1d032f1" providerId="ADAL" clId="{3280C464-2C29-43A4-BF5A-CE909B5BB16A}" dt="2023-05-23T10:30:17.522" v="5076" actId="9405"/>
          <ac:inkMkLst>
            <pc:docMk/>
            <pc:sldMk cId="3022170751" sldId="287"/>
            <ac:inkMk id="48" creationId="{21D4FE31-284F-5BA7-644F-38A699F684F7}"/>
          </ac:inkMkLst>
        </pc:inkChg>
        <pc:inkChg chg="add">
          <ac:chgData name="Jack Percy" userId="b9a97963-9b08-4684-92e4-b02ce1d032f1" providerId="ADAL" clId="{3280C464-2C29-43A4-BF5A-CE909B5BB16A}" dt="2023-05-23T10:30:25.573" v="5077" actId="9405"/>
          <ac:inkMkLst>
            <pc:docMk/>
            <pc:sldMk cId="3022170751" sldId="287"/>
            <ac:inkMk id="49" creationId="{7A64CE3C-BA2E-9E31-C8A4-A5C7B7A9C146}"/>
          </ac:inkMkLst>
        </pc:inkChg>
        <pc:inkChg chg="add mod">
          <ac:chgData name="Jack Percy" userId="b9a97963-9b08-4684-92e4-b02ce1d032f1" providerId="ADAL" clId="{3280C464-2C29-43A4-BF5A-CE909B5BB16A}" dt="2023-05-23T10:30:35.453" v="5079"/>
          <ac:inkMkLst>
            <pc:docMk/>
            <pc:sldMk cId="3022170751" sldId="287"/>
            <ac:inkMk id="50" creationId="{A47F78BF-2404-9593-F973-648139104C93}"/>
          </ac:inkMkLst>
        </pc:inkChg>
      </pc:sldChg>
      <pc:sldChg chg="addSp delSp modSp add del mod">
        <pc:chgData name="Jack Percy" userId="b9a97963-9b08-4684-92e4-b02ce1d032f1" providerId="ADAL" clId="{3280C464-2C29-43A4-BF5A-CE909B5BB16A}" dt="2023-05-23T10:31:47.106" v="5184" actId="2696"/>
        <pc:sldMkLst>
          <pc:docMk/>
          <pc:sldMk cId="1955127847" sldId="288"/>
        </pc:sldMkLst>
        <pc:spChg chg="del">
          <ac:chgData name="Jack Percy" userId="b9a97963-9b08-4684-92e4-b02ce1d032f1" providerId="ADAL" clId="{3280C464-2C29-43A4-BF5A-CE909B5BB16A}" dt="2023-05-23T10:21:02.915" v="5014" actId="478"/>
          <ac:spMkLst>
            <pc:docMk/>
            <pc:sldMk cId="1955127847" sldId="288"/>
            <ac:spMk id="2" creationId="{1CC5D32F-7C18-4D00-8D54-2FB046F0A206}"/>
          </ac:spMkLst>
        </pc:spChg>
        <pc:spChg chg="add mod">
          <ac:chgData name="Jack Percy" userId="b9a97963-9b08-4684-92e4-b02ce1d032f1" providerId="ADAL" clId="{3280C464-2C29-43A4-BF5A-CE909B5BB16A}" dt="2023-05-23T10:21:02.915" v="5014" actId="478"/>
          <ac:spMkLst>
            <pc:docMk/>
            <pc:sldMk cId="1955127847" sldId="288"/>
            <ac:spMk id="5" creationId="{19B52E3A-072C-AB2E-B7AE-D209664BE4E3}"/>
          </ac:spMkLst>
        </pc:spChg>
        <pc:picChg chg="del">
          <ac:chgData name="Jack Percy" userId="b9a97963-9b08-4684-92e4-b02ce1d032f1" providerId="ADAL" clId="{3280C464-2C29-43A4-BF5A-CE909B5BB16A}" dt="2023-05-23T10:21:00.136" v="5013" actId="478"/>
          <ac:picMkLst>
            <pc:docMk/>
            <pc:sldMk cId="1955127847" sldId="288"/>
            <ac:picMk id="4" creationId="{B2CC2145-656A-B940-1A3A-518C770D598C}"/>
          </ac:picMkLst>
        </pc:picChg>
        <pc:picChg chg="add del mod">
          <ac:chgData name="Jack Percy" userId="b9a97963-9b08-4684-92e4-b02ce1d032f1" providerId="ADAL" clId="{3280C464-2C29-43A4-BF5A-CE909B5BB16A}" dt="2023-05-23T10:25:20.116" v="5040" actId="478"/>
          <ac:picMkLst>
            <pc:docMk/>
            <pc:sldMk cId="1955127847" sldId="288"/>
            <ac:picMk id="7" creationId="{C0DDD901-A6DB-88DF-0AA7-E9D6F8F45F7A}"/>
          </ac:picMkLst>
        </pc:picChg>
        <pc:picChg chg="add del mod">
          <ac:chgData name="Jack Percy" userId="b9a97963-9b08-4684-92e4-b02ce1d032f1" providerId="ADAL" clId="{3280C464-2C29-43A4-BF5A-CE909B5BB16A}" dt="2023-05-23T10:27:57.841" v="5049" actId="478"/>
          <ac:picMkLst>
            <pc:docMk/>
            <pc:sldMk cId="1955127847" sldId="288"/>
            <ac:picMk id="9" creationId="{43232C2A-72D4-776B-4F48-C29484ACC6EA}"/>
          </ac:picMkLst>
        </pc:picChg>
        <pc:picChg chg="add del mod">
          <ac:chgData name="Jack Percy" userId="b9a97963-9b08-4684-92e4-b02ce1d032f1" providerId="ADAL" clId="{3280C464-2C29-43A4-BF5A-CE909B5BB16A}" dt="2023-05-23T10:28:39.386" v="5058" actId="478"/>
          <ac:picMkLst>
            <pc:docMk/>
            <pc:sldMk cId="1955127847" sldId="288"/>
            <ac:picMk id="11" creationId="{58365F2F-2E7B-228A-A23E-1A8689EC50FE}"/>
          </ac:picMkLst>
        </pc:picChg>
        <pc:picChg chg="add mod">
          <ac:chgData name="Jack Percy" userId="b9a97963-9b08-4684-92e4-b02ce1d032f1" providerId="ADAL" clId="{3280C464-2C29-43A4-BF5A-CE909B5BB16A}" dt="2023-05-23T10:21:40.943" v="5023" actId="1076"/>
          <ac:picMkLst>
            <pc:docMk/>
            <pc:sldMk cId="1955127847" sldId="288"/>
            <ac:picMk id="13" creationId="{387788C9-8BA1-1B53-4774-03483087929E}"/>
          </ac:picMkLst>
        </pc:picChg>
        <pc:picChg chg="add mod">
          <ac:chgData name="Jack Percy" userId="b9a97963-9b08-4684-92e4-b02ce1d032f1" providerId="ADAL" clId="{3280C464-2C29-43A4-BF5A-CE909B5BB16A}" dt="2023-05-23T10:22:01.025" v="5025" actId="1076"/>
          <ac:picMkLst>
            <pc:docMk/>
            <pc:sldMk cId="1955127847" sldId="288"/>
            <ac:picMk id="15" creationId="{A43253AD-A587-6518-A858-5D1C2415508D}"/>
          </ac:picMkLst>
        </pc:picChg>
      </pc:sldChg>
      <pc:sldChg chg="addSp delSp modSp add mod ord">
        <pc:chgData name="Jack Percy" userId="b9a97963-9b08-4684-92e4-b02ce1d032f1" providerId="ADAL" clId="{3280C464-2C29-43A4-BF5A-CE909B5BB16A}" dt="2023-05-23T10:33:26.873" v="5272" actId="20577"/>
        <pc:sldMkLst>
          <pc:docMk/>
          <pc:sldMk cId="2158505148" sldId="288"/>
        </pc:sldMkLst>
        <pc:spChg chg="add mod">
          <ac:chgData name="Jack Percy" userId="b9a97963-9b08-4684-92e4-b02ce1d032f1" providerId="ADAL" clId="{3280C464-2C29-43A4-BF5A-CE909B5BB16A}" dt="2023-05-23T10:33:26.873" v="5272" actId="20577"/>
          <ac:spMkLst>
            <pc:docMk/>
            <pc:sldMk cId="2158505148" sldId="288"/>
            <ac:spMk id="5" creationId="{A0BFCE5A-B65A-DC08-1497-B7A9DDD1CDB2}"/>
          </ac:spMkLst>
        </pc:spChg>
        <pc:spChg chg="mod">
          <ac:chgData name="Jack Percy" userId="b9a97963-9b08-4684-92e4-b02ce1d032f1" providerId="ADAL" clId="{3280C464-2C29-43A4-BF5A-CE909B5BB16A}" dt="2023-05-23T10:32:52.926" v="5246" actId="20577"/>
          <ac:spMkLst>
            <pc:docMk/>
            <pc:sldMk cId="2158505148" sldId="288"/>
            <ac:spMk id="86" creationId="{00000000-0000-0000-0000-000000000000}"/>
          </ac:spMkLst>
        </pc:spChg>
        <pc:picChg chg="del">
          <ac:chgData name="Jack Percy" userId="b9a97963-9b08-4684-92e4-b02ce1d032f1" providerId="ADAL" clId="{3280C464-2C29-43A4-BF5A-CE909B5BB16A}" dt="2023-05-23T10:32:55.614" v="5247" actId="478"/>
          <ac:picMkLst>
            <pc:docMk/>
            <pc:sldMk cId="2158505148" sldId="288"/>
            <ac:picMk id="3" creationId="{8272AFB7-7786-62A3-E22A-6133EF821E20}"/>
          </ac:picMkLst>
        </pc:picChg>
        <pc:picChg chg="add">
          <ac:chgData name="Jack Percy" userId="b9a97963-9b08-4684-92e4-b02ce1d032f1" providerId="ADAL" clId="{3280C464-2C29-43A4-BF5A-CE909B5BB16A}" dt="2023-05-23T10:33:07.801" v="5248" actId="22"/>
          <ac:picMkLst>
            <pc:docMk/>
            <pc:sldMk cId="2158505148" sldId="288"/>
            <ac:picMk id="4" creationId="{B9B1DEF7-86B0-C0E1-A952-DA7AA8F595BA}"/>
          </ac:picMkLst>
        </pc:picChg>
      </pc:sldChg>
    </pc:docChg>
  </pc:docChgLst>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6:56.574"/>
    </inkml:context>
    <inkml:brush xml:id="br0">
      <inkml:brushProperty name="width" value="0.05" units="cm"/>
      <inkml:brushProperty name="height" value="0.05" units="cm"/>
      <inkml:brushProperty name="color" value="#E71224"/>
    </inkml:brush>
  </inkml:definitions>
  <inkml:trace contextRef="#ctx0" brushRef="#br0">1 50 24575,'1589'0'0,"-1414"12"0,-13 1 0,188-26 0,-23 0 0,-271 11 0,60-10 0,-44 3 0,-13 2 0,199-11 0,173 19-1365,-411-1-5461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2.469"/>
    </inkml:context>
    <inkml:brush xml:id="br0">
      <inkml:brushProperty name="width" value="0.05" units="cm"/>
      <inkml:brushProperty name="height" value="0.05" units="cm"/>
      <inkml:brushProperty name="color" value="#E71224"/>
    </inkml:brush>
  </inkml:definitions>
  <inkml:trace contextRef="#ctx0" brushRef="#br0">0 1 24575,'0'4'0,"0"5"0,0 6 0,0 4 0,0 3 0,0 1 0,4 2 0,2 0 0,-1 0 0,-1 0 0,3 0 0,0-1 0,0-12 0,-7-25 0,-6-22 0,-3-5-8191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39.720"/>
    </inkml:context>
    <inkml:brush xml:id="br0">
      <inkml:brushProperty name="width" value="0.05" units="cm"/>
      <inkml:brushProperty name="height" value="0.05" units="cm"/>
      <inkml:brushProperty name="color" value="#E71224"/>
    </inkml:brush>
  </inkml:definitions>
  <inkml:trace contextRef="#ctx0" brushRef="#br0">0 1 24575,'21'18'0,"0"0"0,1-1 0,47 28 0,82 32 0,-60-33 0,112 72 0,-31-29 0,-157-79 0,-1-2 0,1 0 0,21 5 0,-25-8 0,1 1 0,-1-1 0,0 2 0,-1-1 0,1 2 0,-1-1 0,19 15 0,-17-12 22,0 1 0,1-1 0,0-1 0,25 11 0,-26-14-233,0 2 0,0-1 1,-1 2-1,0-1 0,0 2 1,13 10-1,-11-3-6615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41.016"/>
    </inkml:context>
    <inkml:brush xml:id="br0">
      <inkml:brushProperty name="width" value="0.05" units="cm"/>
      <inkml:brushProperty name="height" value="0.05" units="cm"/>
      <inkml:brushProperty name="color" value="#E71224"/>
    </inkml:brush>
  </inkml:definitions>
  <inkml:trace contextRef="#ctx0" brushRef="#br0">4302 1 24575,'-2025'0'0,"1552"32"0,5 39 0,-52-22 0,-2-45 0,302-5 0,218 1-45,-2 1-43,0-1 0,0 0 0,1 0 0,-1 0 0,0-1 0,0 1 0,1-1 0,-1 0 0,0 0 0,1 0 0,-1-1 0,1 1 0,-1-1 0,-5-3 0,-1-7-6738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43.909"/>
    </inkml:context>
    <inkml:brush xml:id="br0">
      <inkml:brushProperty name="width" value="0.05" units="cm"/>
      <inkml:brushProperty name="height" value="0.05" units="cm"/>
      <inkml:brushProperty name="color" value="#E71224"/>
    </inkml:brush>
  </inkml:definitions>
  <inkml:trace contextRef="#ctx0" brushRef="#br0">907 0 24575,'-2'111'0,"4"118"0,0-217 0,1 0 0,0 0 0,0 0 0,1-1 0,6 13 0,-5-13 0,0 1 0,-1-1 0,-1 1 0,0 0 0,2 14 0,-1 29 0,-1-15 0,8 44 0,45 196 0,-55-275 0,5 50 0,-5-53 0,-1 0 0,0 0 0,0 0 0,0 0 0,0 0 0,0 0 0,-1 0 0,1 0 0,-1 0 0,1-1 0,-1 1 0,0 0 0,1 0 0,-1 0 0,0 0 0,0-1 0,0 1 0,-1 0 0,1-1 0,0 1 0,0-1 0,-3 2 0,3-3 0,-1 1 0,1-1 0,-1 0 0,1 0 0,-1 0 0,1 0 0,-1 0 0,1 0 0,-1 0 0,1 0 0,-1-1 0,1 1 0,-1-1 0,1 1 0,0-1 0,-1 1 0,1-1 0,0 0 0,-1 0 0,0-1 0,-28-22 0,25 20 0,-102-91 0,-4 5 0,-185-114 0,262 184 0,-22-12 0,-63-28 0,51 34 0,38 16 0,1-2 0,1-1 0,-40-24 0,67 37 0,0-1 0,1 1 0,-1 0 0,1-1 0,-1 1 0,1-1 0,-1 1 0,1 0 0,-1-1 0,1 0 0,-1 1 0,1-1 0,0 1 0,-1-1 0,1 1 0,0-1 0,0 0 0,-1 1 0,1-1 0,0 0 0,0 1 0,0-1 0,0 0 0,0 1 0,0-1 0,0 0 0,0 1 0,0-1 0,0 0 0,0 1 0,0-1 0,1 0 0,-1 1 0,0-1 0,0 1 0,1-1 0,-1 0 0,0 1 0,1-1 0,-1 1 0,1-1 0,-1 1 0,0-1 0,1 1 0,-1-1 0,1 1 0,0 0 0,-1-1 0,1 1 0,0-1 0,40-22 0,-28 16 0,38-16 0,0 1 0,2 3 0,97-22 0,-110 31 0,220-45 0,-104 25 0,-134 24-1,0-2 0,0 0 0,0-1-1,-1-1 1,21-14 0,15-7-1357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47.087"/>
    </inkml:context>
    <inkml:brush xml:id="br0">
      <inkml:brushProperty name="width" value="0.05" units="cm"/>
      <inkml:brushProperty name="height" value="0.05" units="cm"/>
      <inkml:brushProperty name="color" value="#E71224"/>
    </inkml:brush>
  </inkml:definitions>
  <inkml:trace contextRef="#ctx0" brushRef="#br0">854 33 24575,'84'1'0,"0"4"0,0 3 0,-1 4 0,0 4 0,105 34 0,-137-36 0,2-1 0,85 8 0,108-7 0,-141-10 0,-82-1 0,1 0 0,41 13 0,23 3 0,-37-13 0,0 3 0,-1 2 0,68 23 0,111 38 0,12 5 0,-235-73 0,1-1 0,-2 1 0,1 0 0,0 0 0,-1 0 0,0 1 0,0 0 0,0 0 0,0 1 0,-1-1 0,0 1 0,0 0 0,0 0 0,-1 0 0,0 0 0,0 1 0,-1-1 0,0 1 0,0 0 0,0 0 0,-1 0 0,1 13 0,-1-15 0,-1 0 0,1 1 0,-1-1 0,0 1 0,-1-1 0,1 0 0,-1 1 0,0-1 0,0 0 0,-1 1 0,0-1 0,0 0 0,0 0 0,0 0 0,-1 0 0,0-1 0,0 1 0,0-1 0,0 0 0,-1 0 0,0 0 0,0 0 0,0 0 0,0-1 0,0 0 0,-1 0 0,1 0 0,-1 0 0,-8 3 0,-10 0 0,0-1 0,0 0 0,0-2 0,0 0 0,-42-2 0,-119-19 0,137 11 0,-1 1 0,1 3 0,-1 2 0,-49 5 0,28 8 0,-77 24 0,94-21 0,-2-2 0,1-2 0,-71 4 0,66-10 0,0 3 0,-71 19 0,-53 8 0,37-12 0,79-11 0,-119 7 0,155-19 0,-73 1 0,-105-11 0,175 6 0,1-1 0,0-2 0,0-1 0,1-2 0,0 0 0,0-3 0,-40-22 0,-175-89 0,235 118 0,0 0 0,0-1 0,1-1 0,0 1 0,0-1 0,1-1 0,0 0 0,0 0 0,-13-21 0,17 23 0,0 1 0,0-1 0,1 0 0,1-1 0,-1 1 0,1 0 0,0-1 0,1 0 0,0 0 0,0 0 0,0 0 0,1 0 0,0 0 0,1 0 0,0 0 0,1-12 0,1 16 0,-1 0 0,1 0 0,-1 0 0,1 0 0,0 1 0,0-1 0,1 0 0,-1 1 0,1-1 0,0 1 0,0 0 0,0 0 0,0 0 0,0 1 0,1-1 0,-1 1 0,7-4 0,6-2 0,1 1 0,34-11 0,-9 4 0,148-46 0,-121 41 0,79-34 0,12-19 0,175-70 0,-266 124-1365,-46 16-5461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48.882"/>
    </inkml:context>
    <inkml:brush xml:id="br0">
      <inkml:brushProperty name="width" value="0.05" units="cm"/>
      <inkml:brushProperty name="height" value="0.05" units="cm"/>
      <inkml:brushProperty name="color" value="#E71224"/>
    </inkml:brush>
  </inkml:definitions>
  <inkml:trace contextRef="#ctx0" brushRef="#br0">104 1 24575,'2'6'0,"-1"0"0,1-1 0,0 1 0,0 0 0,1-1 0,0 1 0,0-1 0,6 8 0,0 0 0,108 182 0,99 225 0,-184-337 0,-4 1 0,-3 2 0,-4 1 0,9 92 0,16 357 0,-43-484 0,15 583 0,-19-617 0,-1 1 0,0-1 0,-2 0 0,0 0 0,-1 0 0,0-1 0,-2 1 0,-12 24 0,-11 11 0,-42 59 0,49-79 0,19-27 0,-1 0 0,1 0 0,-2 0 0,1-1 0,0 0 0,-1 0 0,0 0 0,0-1 0,-1 1 0,1-1 0,-9 3 0,-3 0 0,0-1 0,0-1 0,-20 3 0,-2 1 0,-59 22 19,77-22-250,-1-1 1,-1-1-1,1-1 0,-1-2 1,-34 4-1,37-8-6595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51.860"/>
    </inkml:context>
    <inkml:brush xml:id="br0">
      <inkml:brushProperty name="width" value="0.05" units="cm"/>
      <inkml:brushProperty name="height" value="0.05" units="cm"/>
      <inkml:brushProperty name="color" value="#E71224"/>
    </inkml:brush>
  </inkml:definitions>
  <inkml:trace contextRef="#ctx0" brushRef="#br0">654 20 24575,'2'10'0,"0"0"0,0-1 0,1 1 0,0 0 0,1-1 0,0 0 0,1 0 0,7 12 0,8 18 0,107 213 0,13 29 0,-105-214 0,-27-56 0,-1 1 0,0 0 0,-1 1 0,-1 0 0,0 0 0,4 17 0,-8-29 0,-1 0 0,0 0 0,0 1 0,1-1 0,-1 0 0,0 0 0,0 0 0,0 0 0,-1 0 0,1 1 0,0-1 0,0 0 0,-1 0 0,1 0 0,0 0 0,-1 0 0,1 0 0,-1 0 0,0 0 0,1 0 0,-1 0 0,0 0 0,1 0 0,-1 0 0,0-1 0,0 1 0,0 0 0,0 0 0,0-1 0,0 1 0,0-1 0,0 1 0,0-1 0,0 1 0,0-1 0,0 0 0,0 1 0,0-1 0,-1 0 0,1 0 0,0 0 0,0 0 0,0 0 0,0 0 0,0 0 0,-1 0 0,1-1 0,0 1 0,0 0 0,-2-1 0,-9-2 0,-1 1 0,1-2 0,-19-7 0,26 9 0,-24-9 0,0 2 0,-1 1 0,1 1 0,-1 2 0,-1 0 0,-46 1 0,-427 27 0,474-20 0,17-1 0,0 0 0,0-1 0,0 0 0,0-1 0,-1 0 0,1-1 0,0-1 0,-13-3 0,24 4 0,0 0 0,0 0 0,1 0 0,-1-1 0,0 1 0,0-1 0,0 1 0,1-1 0,-1 1 0,1-1 0,0 0 0,-1 0 0,1 0 0,0 0 0,0 0 0,0 0 0,0 0 0,0 0 0,1 0 0,-1-1 0,1 1 0,-1 0 0,1 0 0,0-1 0,0 1 0,0 0 0,0 0 0,0-1 0,0 1 0,1 0 0,-1 0 0,2-4 0,2-10 0,1 0 0,0 0 0,12-23 0,-5 14 0,1-9 0,1 1 0,2 1 0,20-31 0,4 7 0,56-61 0,-4 6 0,-67 68 0,-23 38 0,1-1 0,-1 1 0,1 0 0,0 0 0,0 0 0,0 0 0,1 1 0,0-1 0,-1 1 0,2 0 0,-1 0 0,0 0 0,1 1 0,0 0 0,0 0 0,0 0 0,6-3 0,-3 4-85,0 0 0,-1-1-1,1 0 1,0 0 0,-1-1-1,1 0 1,-1 0 0,0-1-1,-1 0 1,1 0 0,-1-1-1,0 1 1,0-2 0,-1 1-1,6-8 1,4-6-6741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06.975"/>
    </inkml:context>
    <inkml:brush xml:id="br0">
      <inkml:brushProperty name="width" value="0.05" units="cm"/>
      <inkml:brushProperty name="height" value="0.05" units="cm"/>
      <inkml:brushProperty name="color" value="#E71224"/>
    </inkml:brush>
  </inkml:definitions>
  <inkml:trace contextRef="#ctx0" brushRef="#br0">45 0 24575,'0'619'0,"0"-609"0,0 0 0,-1 0 0,0 0 0,0 0 0,-1 0 0,0-1 0,-1 1 0,0-1 0,0 1 0,-7 11 0,10-21-25,-1 0 1,1 0-1,0 0 0,0 1 0,-1-1 0,1 0 0,0 0 1,-1 0-1,1 0 0,0 0 0,-1 1 0,1-1 1,0 0-1,-1 0 0,1 0 0,0 0 0,-1 0 0,1 0 1,0 0-1,-1 0 0,1 0 0,-1-1 0,1 1 0,0 0 1,0 0-1,-1 0 0,1 0 0,0 0 0,-1 0 1,1-1-1,0 1 0,-1 0 0,1 0 0,0-1 0,0 1 1,-1 0-1,1 0 0,0-1 0,0 1 0,0 0 0,-1-1 1,1 1-1,0 0 0,0 0 0,0-1 0,0 1 1,0 0-1,0-1 0,0 1 0,0 0 0,0-1 0,0 1 1,0-1-1,0 1 0,-5-15-6801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08.741"/>
    </inkml:context>
    <inkml:brush xml:id="br0">
      <inkml:brushProperty name="width" value="0.05" units="cm"/>
      <inkml:brushProperty name="height" value="0.05" units="cm"/>
      <inkml:brushProperty name="color" value="#E71224"/>
    </inkml:brush>
  </inkml:definitions>
  <inkml:trace contextRef="#ctx0" brushRef="#br0">104 1 24575,'-2'41'0,"-9"54"0,1-23 0,7-38 0,-20 297 0,26-230 0,-6 136 0,4-235 4,-1-1 0,0 0-1,0 0 1,0 1 0,0-1 0,0 0-1,0 0 1,-1 1 0,1-1 0,0 0-1,-1 0 1,1 1 0,0-1-1,-1 0 1,0 0 0,1 0 0,-1 0-1,0 0 1,1 0 0,-1 0 0,0 0-1,0 0 1,0 0 0,0 0-1,0-1 1,0 1 0,0 0 0,0 0-1,0-1 1,-2 2 0,1-3-69,1 0 1,-1 1 0,1-1-1,-1 0 1,1 0 0,0 1-1,-1-1 1,1 0-1,0 0 1,0-1 0,-1 1-1,1 0 1,0 0-1,0 0 1,0-1 0,1 1-1,-1-1 1,0 1-1,0-1 1,1 1 0,-1-1-1,0-2 1,-9-25-6762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39.744"/>
    </inkml:context>
    <inkml:brush xml:id="br0">
      <inkml:brushProperty name="width" value="0.05" units="cm"/>
      <inkml:brushProperty name="height" value="0.05" units="cm"/>
      <inkml:brushProperty name="color" value="#E71224"/>
    </inkml:brush>
  </inkml:definitions>
  <inkml:trace contextRef="#ctx0" brushRef="#br0">843 0 24575,'7'1'0,"0"0"0,0 1 0,-1 0 0,1 0 0,-1 0 0,1 0 0,-1 1 0,0 0 0,0 1 0,0-1 0,0 1 0,-1 0 0,6 6 0,12 10 0,29 34 0,-52-53 0,31 34 0,-1 1 0,-3 2 0,37 64 0,-53-82 0,-1 1 0,-2 0 0,0 0 0,-1 1 0,-1 0 0,-1 1 0,-1-1 0,-1 1 0,0 30 0,-3-34 0,0-1 0,-2 1 0,-5 26 0,5-38 0,0 1 0,-1-1 0,0 1 0,0-1 0,0 0 0,-1 0 0,0-1 0,-1 1 0,0-1 0,-10 11 0,6-8 0,0 1 0,-1-1 0,0-1 0,-1 0 0,-17 10 0,23-16 0,0 0 0,0 0 0,0 0 0,-1-1 0,1 0 0,0 0 0,-1 0 0,1-1 0,-1 1 0,1-1 0,-1-1 0,1 1 0,-1-1 0,1 0 0,0 0 0,-6-3 0,-22-6 0,11 3 0,-1 0 0,0 1 0,-1 2 0,-44-4 0,53 8 0,-32-1 0,-84-11 0,107 10 0,0 1 0,0 2 0,0 0 0,0 1 0,0 2 0,1 0 0,-1 1 0,-30 12 0,16-6 0,-73 12 0,64-15 0,33-5 0,0 0 0,0-1 0,-1-1 0,1 0 0,-20-1 0,31-1 0,0 1 0,0-1 0,0 1 0,0-1 0,0 0 0,1 0 0,-1 0 0,0-1 0,0 1 0,1-1 0,-1 0 0,1 1 0,0-1 0,-1 0 0,1 0 0,0 0 0,0-1 0,0 1 0,0 0 0,1-1 0,-1 0 0,1 1 0,-1-1 0,1 0 0,0 1 0,0-1 0,0 0 0,0 0 0,1 0 0,-1-5 0,0-6 0,0 0 0,1 0 0,1 0 0,1 0 0,0 1 0,0-1 0,1 0 0,1 1 0,0 0 0,1 0 0,1 0 0,0 0 0,15-22 0,-5 0 0,-1 0 0,-1-1 0,16-70 0,-1 1 0,-27 99 0,0 1 0,0-1 0,0 1 0,0 0 0,1 0 0,0 0 0,0 0 0,1 0 0,-1 0 0,1 1 0,0 0 0,0 0 0,0 0 0,1 0 0,0 1 0,-1-1 0,8-3 0,-2 4 0,0-1 0,0 1 0,0 1 0,0 0 0,0 1 0,1 0 0,-1 0 0,20 2 0,93 13 0,-85-8 0,67 3 0,-46-9 0,73-2 0,-130 2 1,0-1-1,0 1 1,1 0-1,-1-1 1,0 1-1,0-1 1,0 0-1,0 0 1,0 0-1,0 0 1,0 0-1,0 0 1,0 0-1,-1-1 1,1 1-1,0-1 1,-1 1-1,1-1 1,-1 1-1,0-1 1,1 0-1,-1 0 1,0 0-1,0 0 1,0 0-1,0 0 0,-1 0 1,2-2-1,0-6-5,-1-1 0,0 1 0,0 0 0,-1-1-1,-1-9 1,3-31-1343,2 35-5478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44.155"/>
    </inkml:context>
    <inkml:brush xml:id="br0">
      <inkml:brushProperty name="width" value="0.05" units="cm"/>
      <inkml:brushProperty name="height" value="0.05" units="cm"/>
      <inkml:brushProperty name="color" value="#E71224"/>
    </inkml:brush>
  </inkml:definitions>
  <inkml:trace contextRef="#ctx0" brushRef="#br0">1 3884 24575,'5'-1'0,"1"-1"0,-1 0 0,0 0 0,0-1 0,0 1 0,0-1 0,7-6 0,10-4 0,195-104 0,14-35 0,41-23 0,-230 149 0,-1-3 0,-1-1 0,-2-2 0,50-53 0,-37 36 0,64-50 0,-78 76 0,0 1 0,2 2 0,0 2 0,1 2 0,54-15 0,-4 0 0,430-201 0,-399 160 0,31-15 0,1 16 0,267-172 0,-383 220 0,48-22 0,-5 3 0,287-161 0,-304 174 0,0 4 0,105-28 0,-36 13 0,11-4 0,84-31 0,773-284 0,-627 256 0,376-92 0,-627 168 0,-47 11 0,0-2 0,80-32 0,-95 21 0,94-59 0,-101 56 0,32-22 0,-40 24 0,2 1 0,64-27 0,-44 28 0,187-72 0,-68 15 0,-12 5 0,-131 64 0,233-77 0,-40 17 0,-197 62 0,-24 8 0,0 1 0,1 0 0,-1 1 0,1 1 0,0 0 0,18 0 0,408 3 105,-189 1-1575,-232-1-5356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7.708"/>
    </inkml:context>
    <inkml:brush xml:id="br0">
      <inkml:brushProperty name="width" value="0.05" units="cm"/>
      <inkml:brushProperty name="height" value="0.05" units="cm"/>
      <inkml:brushProperty name="color" value="#E71224"/>
    </inkml:brush>
  </inkml:definitions>
  <inkml:trace contextRef="#ctx0" brushRef="#br0">1 1 24575,'479'0'-1365,"-458"0"-5461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48.144"/>
    </inkml:context>
    <inkml:brush xml:id="br0">
      <inkml:brushProperty name="width" value="0.05" units="cm"/>
      <inkml:brushProperty name="height" value="0.05" units="cm"/>
      <inkml:brushProperty name="color" value="#E71224"/>
    </inkml:brush>
  </inkml:definitions>
  <inkml:trace contextRef="#ctx0" brushRef="#br0">0 59 24575,'2'50'0,"13"78"0,-13-114 0,2 19 0,-3 56 0,1 5 0,-2-92 0,0 0 0,0 1 0,1-1 0,-1 0 0,1 0 0,-1 1 0,1-1 0,0 0 0,0 0 0,0 0 0,0 0 0,2 3 0,-3-5 0,1 1 0,0 0 0,-1-1 0,1 1 0,0-1 0,-1 0 0,1 1 0,0-1 0,-1 1 0,1-1 0,0 0 0,0 0 0,0 1 0,-1-1 0,1 0 0,0 0 0,0 0 0,0 0 0,-1 0 0,1 0 0,0 0 0,0 0 0,1-1 0,1 0 0,0 0 0,0-1 0,0 1 0,0-1 0,0 0 0,0 0 0,-1 0 0,1-1 0,-1 1 0,1 0 0,-1-1 0,0 0 0,0 1 0,2-5 0,20-34 0,-21 33 0,2-1 0,-1 1 0,1-1 0,1 1 0,-1 1 0,1-1 0,0 1 0,1 0 0,0 1 0,0-1 0,1 1 0,-1 1 0,1-1 0,0 1 0,12-5 0,64-34 0,-66 33 0,0 1 0,0 1 0,1 0 0,34-9 0,-47 16 0,17-6 0,-23 1 0,-14-4 0,-17-4 0,-1 2 0,-53-17 0,19 9 0,-23-21 0,67 30 0,-2 1 0,-34-13 0,38 17-1365,4 0-5461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8:24.808"/>
    </inkml:context>
    <inkml:brush xml:id="br0">
      <inkml:brushProperty name="width" value="0.05" units="cm"/>
      <inkml:brushProperty name="height" value="0.05" units="cm"/>
      <inkml:brushProperty name="color" value="#E71224"/>
    </inkml:brush>
  </inkml:definitions>
  <inkml:trace contextRef="#ctx0" brushRef="#br0">270 2 24575,'100'-2'0,"112"5"0,-194 0 0,-1 0 0,0 2 0,0 0 0,-1 1 0,1 0 0,-1 1 0,-1 1 0,24 16 0,-34-20 0,0 1 0,-1 0 0,0-1 0,0 1 0,0 1 0,-1-1 0,0 0 0,0 1 0,0 0 0,-1-1 0,1 1 0,-1 0 0,-1 1 0,1-1 0,-1 0 0,0 0 0,-1 1 0,1-1 0,-1 0 0,-1 7 0,-1 20 0,-2 1 0,-12 52 0,8-47 0,7-33 0,0 0 0,0-1 0,0 1 0,-1 0 0,0-1 0,0 0 0,0 1 0,-1-1 0,0 0 0,0 0 0,0 0 0,-1 0 0,1-1 0,-1 1 0,0-1 0,0 0 0,-1 0 0,1-1 0,-1 1 0,0-1 0,0 0 0,0 0 0,0-1 0,-1 1 0,1-1 0,0 0 0,-1-1 0,0 1 0,1-1 0,-1 0 0,0-1 0,0 1 0,-11-2 0,-1 3 0,0-2 0,0 0 0,-1-1 0,1-1 0,0-1 0,0 0 0,1-1 0,-1-1 0,1-1 0,0 0 0,-29-16 0,12 1 0,-1 2 0,0 2 0,-2 1 0,-38-11 0,53 20 0,0-1 0,1 0 0,-30-17 0,47 22 0,0-1 0,0 0 0,0 1 0,0-1 0,0-1 0,1 1 0,0-1 0,0 1 0,0-1 0,0 0 0,1 0 0,0 0 0,0 0 0,0 0 0,1-1 0,-1 1 0,1 0 0,0-10 0,-1-6 0,2-1 0,0 1 0,5-30 0,-5 48 0,1-1 0,0 1 0,0-1 0,0 1 0,0-1 0,0 1 0,1 0 0,0 0 0,-1 0 0,1 0 0,1 0 0,-1 0 0,0 0 0,1 0 0,-1 1 0,1 0 0,0-1 0,-1 1 0,1 0 0,0 0 0,1 0 0,-1 1 0,0-1 0,0 1 0,1 0 0,-1 0 0,1 0 0,-1 0 0,6 0 0,12-2 0,0 2 0,0 0 0,42 4 0,-24-1 0,-28-2-118,-3 1-131,1-1-1,-1-1 1,1 1-1,14-4 1,-8-1-6577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8:28.567"/>
    </inkml:context>
    <inkml:brush xml:id="br0">
      <inkml:brushProperty name="width" value="0.05" units="cm"/>
      <inkml:brushProperty name="height" value="0.05" units="cm"/>
      <inkml:brushProperty name="color" value="#E71224"/>
    </inkml:brush>
  </inkml:definitions>
  <inkml:trace contextRef="#ctx0" brushRef="#br0">0 1733 24575,'8'-6'0,"0"0"0,0 1 0,1 0 0,0 0 0,14-5 0,20-10 0,99-75 0,40-23 0,-133 86 0,-35 22 0,0 1 0,0 0 0,1 1 0,20-8 0,148-49 0,432-144 0,-394 149 0,245-34 0,94-23 0,-480 98 0,-26 9 0,0 2 0,62 0 0,-60 6 0,-1-3 0,78-17 0,1358-320 0,-1353 315 0,696-115 0,-469 71 0,-250 43 0,185-19 0,-270 45 0,28-2 0,63-13 0,41-3 0,-116 16 0,-1-1 0,87-22 0,-95 19 0,0 2 0,1 1 0,-1 2 0,1 2 0,61 5 0,-2-1 0,762-3 0,-817 4-1365,-26 1-5461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8:32.910"/>
    </inkml:context>
    <inkml:brush xml:id="br0">
      <inkml:brushProperty name="width" value="0.05" units="cm"/>
      <inkml:brushProperty name="height" value="0.05" units="cm"/>
      <inkml:brushProperty name="color" value="#E71224"/>
    </inkml:brush>
  </inkml:definitions>
  <inkml:trace contextRef="#ctx0" brushRef="#br0">49 0 24575,'0'459'0,"1"-442"0,1-1 0,1 0 0,1 0 0,0 0 0,1-1 0,11 26 0,-7-20 0,-2-1 0,11 44 0,10 123 0,-28-186 0,0 1 0,0 0 0,0-1 0,0 1 0,1 0 0,-1-1 0,0 1 0,1 0 0,-1-1 0,1 1 0,0-1 0,-1 1 0,1-1 0,0 1 0,0-1 0,0 1 0,0-1 0,0 0 0,0 1 0,0-1 0,1 0 0,-1 0 0,2 1 0,-2-2 0,1 0 0,-1 0 0,1 0 0,-1 0 0,1 0 0,-1 0 0,0-1 0,1 1 0,-1-1 0,1 1 0,-1-1 0,0 1 0,1-1 0,-1 0 0,0 0 0,0 1 0,1-1 0,-1 0 0,0 0 0,1-2 0,8-7 0,-1 0 0,0-1 0,15-24 0,-16 24 0,0-1 0,2 1 0,-1 1 0,1 0 0,1 0 0,0 1 0,0 0 0,0 1 0,1 0 0,1 1 0,-1 0 0,1 1 0,0 1 0,1 0 0,-1 0 0,19-2 0,53-15 0,66-20 0,-129 36 0,0 1 0,1 1 0,22-1 0,-26 4 0,0-2 0,-1 0 0,1 0 0,34-13 0,-52 15 0,-1 1 0,1 0 0,0 0 0,-1 0 0,1-1 0,0 1 0,-1 0 0,1 0 0,-1-1 0,1 1 0,0-1 0,-1 1 0,1 0 0,-1-1 0,1 1 0,-1-1 0,0 0 0,1 1 0,-1-1 0,1 1 0,-1-1 0,0 1 0,0-1 0,1 0 0,-1 1 0,0-1 0,0 0 0,0 1 0,0-1 0,0 0 0,0 1 0,1-1 0,-2 0 0,1 1 0,0-1 0,0 0 0,0 1 0,0-1 0,0 0 0,-1 1 0,1-1 0,0 0 0,0 1 0,-1-1 0,1 1 0,0-1 0,-1 0 0,1 1 0,-1-1 0,1 1 0,-1-1 0,1 1 0,-1 0 0,1-1 0,-1 1 0,1 0 0,-1-1 0,0 1 0,1 0 0,-1-1 0,-1 1 0,-39-22 0,-160-44 0,191 63 0,-113-27 0,82 22 0,0-2 0,1-2 0,-58-25 0,73 23 0,-1-1 0,2-2 0,0 0 0,-40-39 0,37 32 0,-97-91 0,105 85-1365,15 15-5461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8:58.683"/>
    </inkml:context>
    <inkml:brush xml:id="br0">
      <inkml:brushProperty name="width" value="0.05" units="cm"/>
      <inkml:brushProperty name="height" value="0.05" units="cm"/>
      <inkml:brushProperty name="color" value="#E71224"/>
    </inkml:brush>
  </inkml:definitions>
  <inkml:trace contextRef="#ctx0" brushRef="#br0">574 22 24575,'6'5'0,"1"1"0,0-2 0,0 1 0,16 6 0,16 12 0,19 18 0,-16-13 0,38 36 0,-41-35 0,-30-23 0,-1 0 0,0 0 0,0 1 0,0 0 0,8 11 0,-7-7 0,-1 1 0,0-1 0,-1 2 0,0-1 0,-1 1 0,7 18 0,-12-26 0,0 0 0,1 0 0,-2 0 0,1 0 0,0 0 0,-1 0 0,0 0 0,0 0 0,-1 0 0,0 1 0,1-1 0,-2 0 0,1 0 0,0 0 0,-1-1 0,0 1 0,0 0 0,-1-1 0,1 1 0,-6 6 0,-110 126 0,111-132 0,1-1 0,-1 1 0,0-1 0,1-1 0,-2 1 0,1-1 0,0-1 0,-1 1 0,1-1 0,-1 0 0,0-1 0,-8 1 0,-39 10 0,13 3 0,-2-3 0,0-2 0,-54 7 0,26-7 0,46-5 0,-1-1 0,0-1 0,-32-1 0,52-3 0,-1 1 0,0-1 0,1-1 0,-1 1 0,1-1 0,-1-1 0,1 1 0,0-1 0,0 0 0,0-1 0,1 0 0,-1 0 0,1 0 0,0-1 0,-9-8 0,7 3 0,0-1 0,1 1 0,0-1 0,1-1 0,1 1 0,-1-1 0,2 0 0,0 0 0,0 0 0,1 0 0,0-1 0,-1-20 0,2 16 0,-1 0 0,-1 0 0,0 0 0,-1 0 0,-14-29 0,12 35 0,1 0 0,1 0 0,0-1 0,-6-21 0,10 28 0,0 0 0,1-1 0,0 1 0,0 0 0,0-1 0,0 1 0,1 0 0,0-1 0,0 1 0,1 0 0,-1 0 0,1 0 0,0 0 0,3-5 0,-3 4 0,1 0 0,0 1 0,0-1 0,1 1 0,-1 0 0,1 0 0,0 0 0,0 1 0,1-1 0,-1 1 0,1 0 0,0 0 0,0 1 0,0-1 0,1 1 0,-1 0 0,1 1 0,0-1 0,0 1 0,0 0 0,0 1 0,0-1 0,0 1 0,0 1 0,1-1 0,-1 1 0,0 0 0,7 1 0,41 1 0,-40 0 0,-1-1 0,1 0 0,-1-1 0,1-1 0,0 0 0,-1-1 0,0 0 0,1-1 0,-1 0 0,0-1 0,23-11 0,-29 10 11,0 0 0,-1-1 0,1 0 0,-1 0 0,-1-1 0,1 0 0,-1 0 0,5-8 0,-7 9-124,1 0 1,0 0-1,1 0 1,-1 1-1,1 0 0,0-1 1,0 2-1,1-1 0,-1 1 1,1-1-1,0 2 1,7-4-1,2 1-6713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9:14.141"/>
    </inkml:context>
    <inkml:brush xml:id="br0">
      <inkml:brushProperty name="width" value="0.05" units="cm"/>
      <inkml:brushProperty name="height" value="0.05" units="cm"/>
      <inkml:brushProperty name="color" value="#E71224"/>
    </inkml:brush>
  </inkml:definitions>
  <inkml:trace contextRef="#ctx0" brushRef="#br0">0 501 24575,'13'-2'0,"-1"0"0,0 0 0,1-2 0,-1 1 0,-1-1 0,1-1 0,-1 0 0,0-1 0,14-9 0,53-23 0,239-48 0,-73 23 0,-157 41 0,165-17 0,-34 7 0,-159 19 0,-39 7 0,1 1 0,0 2 0,42-3 0,-14 6 0,42 1 0,170-19 0,-245 15 0,339-68 0,-301 56 0,1 3 0,68-6 0,-92 15 0,0 2 0,1 2 0,-1 1 0,0 1 0,49 11 0,339 98 0,-296-72 0,158 73 0,-15 27 0,-227-118 0,-13-5 0,1-2 0,0-1 0,1-1 0,1-2 0,54 15 0,-52-19 0,56 23 0,-58-19 0,1-1 0,37 8 0,217 35 0,-225-40 0,0 3 0,95 40 0,50 15 0,174 1 0,50-37 0,2-35 0,-186-2 0,-193-2-1365,-34-2-5461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9:17.153"/>
    </inkml:context>
    <inkml:brush xml:id="br0">
      <inkml:brushProperty name="width" value="0.05" units="cm"/>
      <inkml:brushProperty name="height" value="0.05" units="cm"/>
      <inkml:brushProperty name="color" value="#E71224"/>
    </inkml:brush>
  </inkml:definitions>
  <inkml:trace contextRef="#ctx0" brushRef="#br0">25 70 24575,'0'23'0,"1"1"0,1-1 0,1 0 0,1 0 0,1 0 0,11 33 0,0 17 0,-15-62 0,1 1 0,0-1 0,1 1 0,0-1 0,1 0 0,0 0 0,11 19 0,-14-29 0,-1 0 0,1 0 0,0 1 0,0-1 0,1 0 0,-1 0 0,0 0 0,0-1 0,0 1 0,1 0 0,-1 0 0,0-1 0,1 1 0,-1 0 0,1-1 0,-1 0 0,1 1 0,-1-1 0,1 0 0,-1 0 0,1 0 0,-1 0 0,1 0 0,-1 0 0,1 0 0,-1 0 0,1 0 0,-1-1 0,0 1 0,1-1 0,-1 1 0,1-1 0,-1 0 0,0 1 0,2-3 0,9-3 0,-2-1 0,1-1 0,14-14 0,5-1 0,-13 14 0,0 0 0,1 1 0,37-10 0,-36 13 0,1-2 0,-1 0 0,27-15 0,-28 13 0,-13 7 0,-1-1 0,1 1 0,0-1 0,-1 0 0,1 0 0,-1 0 0,5-6 0,-8 9 0,-1-1 0,0 1 0,1-1 0,-1 1 0,1-1 0,-1 0 0,0 1 0,0-1 0,1 0 0,-1 1 0,0-1 0,0 0 0,0 0 0,0 1 0,0-1 0,0 0 0,0 1 0,0-1 0,0 0 0,0 0 0,0 1 0,-1-1 0,1-1 0,-1 0 0,-1 0 0,1 1 0,0-1 0,-1 0 0,1 1 0,-1-1 0,1 1 0,-1-1 0,0 1 0,0 0 0,-3-2 0,-8-3 0,-1 0 0,1 0 0,-1 2 0,-24-6 0,23 7 0,-1-1 0,1-1 0,-24-11 0,-156-75 0,187 87 21,0 0-1,0-1 1,1 0-1,0 0 0,-9-9 1,9 8-269,0 0 0,0 1 0,-1 0 0,1 0 0,-10-4 0,2 3-6578</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30:17.521"/>
    </inkml:context>
    <inkml:brush xml:id="br0">
      <inkml:brushProperty name="width" value="0.05" units="cm"/>
      <inkml:brushProperty name="height" value="0.05" units="cm"/>
      <inkml:brushProperty name="color" value="#E71224"/>
    </inkml:brush>
  </inkml:definitions>
  <inkml:trace contextRef="#ctx0" brushRef="#br0">306 1 24575,'722'0'0,"-717"0"0,0 0 0,1 0 0,-1 0 0,0 1 0,0 0 0,0 0 0,0 0 0,0 1 0,0 0 0,-1-1 0,1 2 0,0-1 0,-1 1 0,0-1 0,1 1 0,5 6 0,-6-5 0,-1 0 0,0 1 0,0 0 0,0-1 0,-1 1 0,1 0 0,-1 0 0,0 1 0,-1-1 0,1 0 0,-1 1 0,0-1 0,0 1 0,-1-1 0,0 8 0,0 4 0,-2 0 0,0 0 0,0 0 0,-2 0 0,0 0 0,-1 0 0,0-1 0,-2 0 0,0 0 0,-1-1 0,0 0 0,-1 0 0,-1-1 0,0 0 0,-1-1 0,0 0 0,-1-1 0,-1 0 0,-22 17 0,29-26 0,0 0 0,0 0 0,0 0 0,0-1 0,-12 3 0,14-4 0,1-1 0,-1 1 0,0 0 0,1 0 0,-1 1 0,1-1 0,0 1 0,-1-1 0,1 1 0,0 0 0,0 0 0,0 1 0,0-1 0,0 1 0,1-1 0,-1 1 0,1 0 0,0 0 0,-1 0 0,2 0 0,-3 4 0,2-2 0,1 0 0,-1-1 0,0 1 0,0 0 0,-1-1 0,1 0 0,-1 1 0,0-1 0,0 0 0,-1 0 0,1-1 0,-1 1 0,0-1 0,0 1 0,0-1 0,0-1 0,0 1 0,-1 0 0,0-1 0,1 0 0,-9 3 0,-23 4 0,-1 0 0,1-3 0,-53 3 0,-112-6 0,119-4 0,73 1 0,0-1 0,0 0 0,-1-1 0,1 0 0,0 0 0,0-1 0,0 0 0,1 0 0,-16-9 0,-1-4 0,-40-33 0,56 41 0,2 3 0,0-1 0,1-1 0,-1 1 0,2-1 0,-1 0 0,1-1 0,0 1 0,1-1 0,-1 0 0,2 0 0,-1-1 0,-3-11 0,3 2 0,1 0 0,0 0 0,1-1 0,1-35 0,-8-6 0,7 53 0,0-1 0,1 0 0,0 0 0,0 0 0,0 1 0,1-1 0,0 0 0,2-10 0,-2 16 0,1 0 0,0 1 0,-1-1 0,1 0 0,0 1 0,0-1 0,0 1 0,0 0 0,0-1 0,0 1 0,1 0 0,-1-1 0,0 1 0,1 0 0,-1 0 0,1 0 0,-1 0 0,1 0 0,-1 1 0,1-1 0,0 0 0,-1 1 0,1-1 0,2 1 0,50-4 0,-11 1 0,80-41 0,-91 28-1365,-21 6-5461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30:25.569"/>
    </inkml:context>
    <inkml:brush xml:id="br0">
      <inkml:brushProperty name="width" value="0.05" units="cm"/>
      <inkml:brushProperty name="height" value="0.05" units="cm"/>
      <inkml:brushProperty name="color" value="#E71224"/>
    </inkml:brush>
  </inkml:definitions>
  <inkml:trace contextRef="#ctx0" brushRef="#br0">1 2417 24575,'1'7'0,"1"1"0,0 0 0,0 0 0,1-1 0,0 0 0,0 1 0,1-1 0,-1 0 0,9 11 0,1 2 0,30 55 0,84 109 0,-95-144 0,1-3 0,2 0 0,2-3 0,50 38 0,77 47 0,391 307 0,-338-235 0,306 258 0,-482-421 0,2-2 0,0-1 0,82 33 0,-15-8 0,-72-31 0,37 20 0,2-4 0,112 36 0,320 60 0,-238-57 0,-109-25 0,372 111 0,-463-139 0,2-4 0,0-3 0,114 7 0,318-14 0,-280-10 0,393-16 0,88 15 0,-362 28 0,183-1 0,-477-27 0,-1-3 0,70-19 0,-73 15 0,1 1 0,90-6 0,648 16 0,-344 2 0,-327-1 0,224 29 0,-36 0 0,-83-12 0,-38 6 0,-57-5 0,0-6 0,171-3 0,-262-13 0,-1-2 0,45-12 0,-49 10 0,1 1 0,0 1 0,47-2 0,164 9 0,232-3 0,-260-24 0,-47 4 0,-91 11 0,122-33 0,-77 14 0,93-28 0,-136 34 0,1 3 0,126-17 0,57 4 0,-135 15 0,139-4 0,-257 22 0,32 1 0,1-2 0,0-2 0,-1-2 0,52-13 0,-36 3 0,-2-2 0,0-3 0,-1-3 0,-1-1 0,-1-3 0,73-51 0,-110 67 0,-1 0 0,0-1 0,-1-1 0,0 0 0,-1 0 0,0-1 0,11-22 0,45-111 0,-31 62 0,40-77 0,71-163 0,-103 216 0,31-119 0,-59 174 0,-3-1 0,8-71 0,4-702 0,-24 109 0,2 685 0,8-50 0,-4 49 0,0-48 0,-6-493 0,0 567 0,-1-1 0,1 1 0,-1 0 0,-1 0 0,1 0 0,-2 1 0,1-1 0,-7-14 0,7 20 0,0 0 0,0-1 0,0 1 0,0 0 0,0 0 0,-1 1 0,0-1 0,1 1 0,-1-1 0,0 1 0,0 0 0,0 0 0,-1 0 0,1 0 0,0 1 0,-1-1 0,1 1 0,-1 0 0,1 0 0,-1 0 0,0 0 0,1 1 0,-5-1 0,-53 4 0,49-2 0,1 0 0,0 0 0,0-1 0,-1 0 0,1-1 0,0-1 0,-15-3 0,24 4 0,0 0 0,0 0 0,0 0 0,0 0 0,0 0 0,0 0 0,0-1 0,1 1 0,-1-1 0,0 1 0,1-1 0,0 0 0,-1 0 0,1 0 0,0 0 0,0 0 0,0 0 0,0 0 0,0 0 0,0 0 0,0 0 0,1 0 0,-1-1 0,1 1 0,0 0 0,0 0 0,0-1 0,0 1 0,0 0 0,0 0 0,0-1 0,1 1 0,-1 0 0,1 0 0,1-4 0,1-3 0,1 0 0,-1 0 0,1 0 0,1 1 0,0 0 0,0 0 0,7-9 0,7-7 0,-2-2 0,-2 0 0,0 0 0,-1-2 0,14-42 0,-9 25 0,74-149 0,-93 194 0,1-1 0,-1 1 0,0 0 0,1-1 0,-1 1 0,0 0 0,1 0 0,-1-1 0,0 1 0,1 0 0,-1 0 0,1 0 0,-1 0 0,1-1 0,-1 1 0,1 0 0,-1 0 0,0 0 0,1 0 0,-1 0 0,1 0 0,-1 0 0,1 0 0,-1 0 0,1 1 0,-1-1 0,0 0 0,1 0 0,-1 0 0,1 0 0,-1 1 0,1-1 0,-1 0 0,0 0 0,1 1 0,-1-1 0,0 0 0,1 1 0,-1-1 0,0 0 0,0 1 0,1-1 0,-1 0 0,0 1 0,0-1 0,1 1 0,-1-1 0,0 0 0,0 1 0,0-1 0,0 2 0,16 26 0,-14-24 0,136 263 0,-131-248 0,-2 1 0,0 0 0,-1 1 0,-1-1 0,0 1 0,-2-1 0,-1 1 0,0 0 0,-6 35 0,6-53 0,-1-1 0,0 1 0,1 0 0,-1-1 0,0 0 0,0 1 0,0-1 0,-1 1 0,1-1 0,-1 0 0,1 0 0,-1 0 0,0 0 0,1 0 0,-1 0 0,0-1 0,0 1 0,-1 0 0,1-1 0,0 0 0,0 1 0,-1-1 0,1 0 0,-1 0 0,1 0 0,-1-1 0,1 1 0,-1-1 0,1 1 0,-5-1 0,-10 2 0,-1-1 0,0-1 0,-28-4 0,13 2 0,6 2-106,-33-1 337,58 0-293,0 1 0,0 0 0,0-1 0,0 1-1,0-1 1,0 1 0,0-1 0,0 0 0,1 0 0,-1 0 0,0 0 0,1 0 0,-1-1 0,0 1 0,1 0 0,-1-1 0,1 1-1,0-1 1,0 1 0,-1-1 0,1 0 0,0 1 0,-1-3 0,-3-17-6764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10.093"/>
    </inkml:context>
    <inkml:brush xml:id="br0">
      <inkml:brushProperty name="width" value="0.05" units="cm"/>
      <inkml:brushProperty name="height" value="0.05" units="cm"/>
      <inkml:brushProperty name="color" value="#E71224"/>
    </inkml:brush>
  </inkml:definitions>
  <inkml:trace contextRef="#ctx0" brushRef="#br0">10 1 24575,'0'851'0,"-4"-883"-1365,-2-2-5461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0.260"/>
    </inkml:context>
    <inkml:brush xml:id="br0">
      <inkml:brushProperty name="width" value="0.05" units="cm"/>
      <inkml:brushProperty name="height" value="0.05" units="cm"/>
      <inkml:brushProperty name="color" value="#E71224"/>
    </inkml:brush>
  </inkml:definitions>
  <inkml:trace contextRef="#ctx0" brushRef="#br0">363 56 24575,'8'2'0,"0"0"0,-1 1 0,1 1 0,-1-1 0,1 1 0,-1 0 0,10 9 0,4 5 0,-1 0 0,-1 1 0,23 29 0,24 25 0,46 34 0,-107-102 0,0 0 0,0 0 0,0 0 0,-1 1 0,1 0 0,-1 0 0,0 0 0,-1 0 0,0 0 0,0 1 0,0 0 0,-1-1 0,0 1 0,2 12 0,-3-15 0,-1 0 0,1 0 0,-1 0 0,0 0 0,-1 1 0,1-1 0,-1 0 0,1 0 0,-1 0 0,0 0 0,-1-1 0,1 1 0,-1 0 0,1 0 0,-1-1 0,0 1 0,-1-1 0,1 0 0,-1 1 0,1-1 0,-1 0 0,0 0 0,0-1 0,0 1 0,0-1 0,-5 3 0,-9 7 0,-1-2 0,0 0 0,0-2 0,0 0 0,-1 0 0,0-2 0,-1-1 0,0 0 0,1-1 0,-38 2 0,33-5 0,-1 0 0,0-2 0,0-1 0,1-1 0,-1-1 0,1-1 0,0-1 0,-46-19 0,34 8 0,14 9 0,2-2 0,0-1 0,-37-25 0,51 32 0,1-1 0,1 1 0,-1-1 0,1 0 0,0 0 0,0 0 0,0-1 0,0 1 0,1-1 0,0 0 0,1 0 0,-1 0 0,1 0 0,0 0 0,1-1 0,-1 1 0,1-1 0,0-8 0,1-12 0,2-1 0,10-52 0,-7 49 0,4-58 0,-9 77 0,0 1 0,0-1 0,1 1 0,1-1 0,0 1 0,7-21 0,-7 28 0,-1 1 0,1 0 0,0-1 0,0 1 0,1 0 0,-1 0 0,1 0 0,-1 1 0,1-1 0,0 1 0,0-1 0,0 1 0,0 0 0,1 0 0,-1 0 0,0 1 0,1-1 0,0 1 0,-1 0 0,1 0 0,0 0 0,-1 0 0,1 1 0,6-1 0,22-2 0,0 1 0,0 2 0,0 1 0,53 9 0,-81-9 8,0 0 0,0 1 0,-1-1 0,1 1 0,-1 0 0,1 0 0,-1 1 0,0-1 0,0 1 0,0-1 0,0 1 0,0 0 0,0 0 0,2 4 0,26 49-1493,-23-38-5341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12.585"/>
    </inkml:context>
    <inkml:brush xml:id="br0">
      <inkml:brushProperty name="width" value="0.05" units="cm"/>
      <inkml:brushProperty name="height" value="0.05" units="cm"/>
      <inkml:brushProperty name="color" value="#E71224"/>
    </inkml:brush>
  </inkml:definitions>
  <inkml:trace contextRef="#ctx0" brushRef="#br0">33 0 24575,'5'9'0,"0"-1"0,-1 1 0,0-1 0,0 1 0,-1 0 0,0 1 0,-1-1 0,0 0 0,1 13 0,-2-15 0,18 145 0,-1 286 0,-18-436 0,0 38 0,-15 562 0,12-574 0,-23 213 0,23-150 0,4-76 0,0 1 0,-2-1 0,0 0 0,0 1 0,-1-1 0,-7 24 0,8-37-40,1-1 0,0 0 0,-1 1 0,1-1-1,-1 0 1,1 0 0,-1 1 0,1-1 0,-1 0 0,0 0 0,0 0-1,0 0 1,0 0 0,0 0 0,0 0 0,0 0 0,0 0-1,0 0 1,0-1 0,0 1 0,0 0 0,0-1 0,-1 1 0,1-1-1,0 1 1,-1-1 0,1 0 0,0 1 0,-1-1 0,1 0-1,0 0 1,-1 0 0,-1 0 0,-9-7-6786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14.900"/>
    </inkml:context>
    <inkml:brush xml:id="br0">
      <inkml:brushProperty name="width" value="0.05" units="cm"/>
      <inkml:brushProperty name="height" value="0.05" units="cm"/>
      <inkml:brushProperty name="color" value="#E71224"/>
    </inkml:brush>
  </inkml:definitions>
  <inkml:trace contextRef="#ctx0" brushRef="#br0">126 83 24575,'3'22'0,"0"1"0,1-1 0,1 0 0,1-1 0,1 0 0,15 31 0,2 11 0,23 57 0,-22-62 0,17 64 0,-34-91 0,2-1 0,1 0 0,1-1 0,1 0 0,23 35 0,-35-64 0,-1 1 0,0-1 0,0 0 0,0 0 0,0 0 0,0 0 0,0 0 0,0 1 0,1-1 0,-1 0 0,0 0 0,0 0 0,0 0 0,0 0 0,0 0 0,1 0 0,-1 1 0,0-1 0,0 0 0,0 0 0,1 0 0,-1 0 0,0 0 0,0 0 0,0 0 0,0 0 0,1 0 0,-1 0 0,0 0 0,0 0 0,0 0 0,1 0 0,-1 0 0,0 0 0,0-1 0,0 1 0,0 0 0,1 0 0,-1 0 0,0 0 0,0 0 0,0 0 0,0 0 0,0-1 0,1 1 0,-1 0 0,0 0 0,7-14 0,4-23 0,-9 31 0,13-52 0,-8 27 0,0 2 0,3-1 0,0 1 0,1 0 0,2 1 0,1 1 0,20-30 0,-22 45 0,1 0 0,1 1 0,0 0 0,0 1 0,0 1 0,2 1 0,29-13 0,0-2 0,14-7 0,-31 17 0,-1-1 0,0-2 0,-2 0 0,34-28 0,-59 44 0,0 0 0,1 0 0,-1-1 0,0 1 0,1 0 0,-1 0 0,0-1 0,0 1 0,1 0 0,-1-1 0,0 1 0,0 0 0,0-1 0,1 1 0,-1-1 0,0 1 0,0 0 0,0-1 0,0 1 0,0-1 0,0 1 0,0 0 0,0-1 0,0 1 0,0-1 0,0 1 0,0 0 0,0-1 0,0 1 0,0-1 0,-1 1 0,1 0 0,0-1 0,0 1 0,-1-1 0,-15-10 0,-32-4 0,38 12 0,-104-25 0,-218-25 0,298 49 0,-8 0 0,1-2 0,0-2 0,-54-17 0,65 14 0,19 5 0,-1 2 0,0 0 0,0 0 0,0 1 0,-1 0 0,1 1 0,-14 0 0,19 2-119,3 0 6,0 0-1,1 0 1,-1 0 0,0 0 0,1-1-1,-1 0 1,0 0 0,1 0 0,-1 0-1,-5-3 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30:34.457"/>
    </inkml:context>
    <inkml:brush xml:id="br0">
      <inkml:brushProperty name="width" value="0.05" units="cm"/>
      <inkml:brushProperty name="height" value="0.05" units="cm"/>
      <inkml:brushProperty name="color" value="#E71224"/>
    </inkml:brush>
  </inkml:definitions>
  <inkml:trace contextRef="#ctx0" brushRef="#br0">4000 0 24575,'0'482'0,"-1"-463"0,-1 0 0,-1-1 0,-1 1 0,-10 29 0,-6 34 0,13-41 0,-28 149 0,27-155 0,-2 0 0,-1 0 0,-20 39 0,25-63 0,-1 1 0,0-2 0,-1 1 0,0-1 0,0 0 0,-1-1 0,-1 0 0,0 0 0,0-1 0,0 0 0,-1-1 0,0 0 0,-1-1 0,1 0 0,-1-1 0,-15 5 0,-19 3 0,0-2 0,-1-1 0,-52 3 0,22-4 0,-28 3 0,-1-4 0,-186-12 0,232-3 0,1-3 0,-89-26 0,-17-3 0,-62-25 0,155 40 0,-93-17 0,58 28 0,-1 5 0,-162 9 0,106 1 0,80-2 0,0-4 0,-115-20 0,-119-34 0,253 49 0,-112-21 0,121 16 0,0 4 0,-1 1 0,0 3 0,-60 2 0,94 4-1365,3 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3.185"/>
    </inkml:context>
    <inkml:brush xml:id="br0">
      <inkml:brushProperty name="width" value="0.05" units="cm"/>
      <inkml:brushProperty name="height" value="0.05" units="cm"/>
      <inkml:brushProperty name="color" value="#E71224"/>
    </inkml:brush>
  </inkml:definitions>
  <inkml:trace contextRef="#ctx0" brushRef="#br0">0 146 24575,'74'-2'0,"93"-14"0,30-4 0,59-30 0,-185 32 0,0 4 0,1 2 0,90-2 0,-36 15 0,214 29 0,-198-15 0,0-5 0,168-12 0,-101-1 0,-136 7 0,-1 3 0,139 33 0,39 5 0,-190-38 0,183 10 0,1039-17 0,-1280 0 5,0 0 0,-1 0 0,1 0 0,0 0 0,-1 0 1,1 0-1,-1 0 0,1-1 0,0 1 0,-1 0 0,1-1 0,-1 0 0,1 1 0,-1-1 0,1 0 0,-1 0 0,0 1 0,1-1 0,-1 0 0,0 0 0,0-1 0,2-1 0,-2 1-79,-1 1 0,0-1 0,1 0 0,-1 0 0,0 0 0,0 0 0,0 0 0,0 0 0,0 0 0,-1 0 0,1 1 0,-1-1-1,1 0 1,-1 0 0,1 0 0,-1 1 0,0-1 0,0 0 0,-1-2 0,-12-20-6752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7.177"/>
    </inkml:context>
    <inkml:brush xml:id="br0">
      <inkml:brushProperty name="width" value="0.05" units="cm"/>
      <inkml:brushProperty name="height" value="0.05" units="cm"/>
      <inkml:brushProperty name="color" value="#E71224"/>
    </inkml:brush>
  </inkml:definitions>
  <inkml:trace contextRef="#ctx0" brushRef="#br0">0 3 24575,'257'-2'0,"274"4"0,-455 5 0,106 24 0,-110-17 0,192 56 0,-139-32 0,-82-27 0,86 11 0,-63-11 0,-42-7 0,0 0 0,29 0 0,-30-4-1365,-2 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1.881"/>
    </inkml:context>
    <inkml:brush xml:id="br0">
      <inkml:brushProperty name="width" value="0.05" units="cm"/>
      <inkml:brushProperty name="height" value="0.05" units="cm"/>
      <inkml:brushProperty name="color" value="#E71224"/>
    </inkml:brush>
  </inkml:definitions>
  <inkml:trace contextRef="#ctx0" brushRef="#br0">0 9 24575,'768'0'0,"-725"-4"-1365,-28-1-5461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4.623"/>
    </inkml:context>
    <inkml:brush xml:id="br0">
      <inkml:brushProperty name="width" value="0.05" units="cm"/>
      <inkml:brushProperty name="height" value="0.05" units="cm"/>
      <inkml:brushProperty name="color" value="#E71224"/>
    </inkml:brush>
  </inkml:definitions>
  <inkml:trace contextRef="#ctx0" brushRef="#br0">100 52 24575,'9'1'0,"1"0"0,-1 1 0,0 0 0,13 5 0,14 3 0,-11-4 0,0 2 0,0 1 0,39 19 0,-33-13 0,45 14 0,-63-23 0,0 1 0,0 0 0,0 1 0,-1 0 0,0 1 0,13 14 0,-11-11 0,0-1 0,-1 2 0,-1 0 0,0 0 0,-1 1 0,0 0 0,-1 1 0,8 16 0,-14-24 0,0 0 0,-1 1 0,0 0 0,0-1 0,-1 1 0,0 0 0,0 0 0,-1 0 0,0 1 0,-1-1 0,0 0 0,0 0 0,0 0 0,-1 1 0,0-1 0,-1 0 0,-3 12 0,1-14 0,1-1 0,-1 1 0,0-1 0,0 0 0,0 0 0,-1 0 0,0 0 0,0-1 0,0 0 0,0 0 0,-1 0 0,1 0 0,-1-1 0,-11 5 0,-10 3 0,-55 15 0,49-20 0,-1-1 0,0-1 0,0-2 0,-1-1 0,-58-7 0,83 5 0,0 0 0,0-1 0,0 0 0,0 0 0,1-1 0,-1 0 0,1-1 0,0 0 0,0-1 0,0 0 0,1 0 0,-1-1 0,1 0 0,1 0 0,-13-13 0,13 10 0,0 0 0,1-1 0,0 1 0,1-1 0,0-1 0,1 1 0,0 0 0,0-1 0,1 0 0,1 0 0,0 0 0,0 0 0,0-21 0,2 24 0,-1-6 0,0 1 0,0-1 0,2 0 0,-1 0 0,2 1 0,0-1 0,1 1 0,0-1 0,1 1 0,0 0 0,10-19 0,27-57 0,-10 16 0,-29 70-50,-1-1-1,1 0 1,0 1-1,0-1 0,0 1 1,1 0-1,-1 0 1,1-1-1,0 2 1,0-1-1,0 0 0,0 1 1,0-1-1,1 1 1,-1 0-1,1 0 1,-1 0-1,1 1 0,0-1 1,0 1-1,0 0 1,0 0-1,0 0 1,0 0-1,0 1 1,6 0-1,9-1-6775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6.996"/>
    </inkml:context>
    <inkml:brush xml:id="br0">
      <inkml:brushProperty name="width" value="0.05" units="cm"/>
      <inkml:brushProperty name="height" value="0.05" units="cm"/>
      <inkml:brushProperty name="color" value="#E71224"/>
    </inkml:brush>
  </inkml:definitions>
  <inkml:trace contextRef="#ctx0" brushRef="#br0">1 2 24575,'170'-1'0,"321"9"0,-397-1 0,-1 4 0,0 5 0,110 32 0,176 47 0,-103-29 0,-229-53 0,22 7 0,1-3 0,1-2 0,1-4 0,79 2 0,730-17 0,-861 2 0,-1 0 0,1-1 0,0-1 0,-1-1 0,36-14 0,-30 9 0,1 2 0,38-7 0,57-5 0,84-11 0,-35 7 0,30-3 0,-78 19 0,193-7 0,-298 14 0,0 0 0,-1-2 0,18-3 0,43-6 0,-67 12-90,-5 0 114,0 0 0,0 0 1,0-1-1,0 1 0,0-1 1,0 0-1,-1 0 0,8-3 1,-11 3-72,0 0 0,0 0 1,0 0-1,0-1 0,0 1 1,0 0-1,0-1 0,0 1 0,0 0 1,-1-1-1,1 1 0,-1-1 1,1 1-1,-1-1 0,1 1 1,-1-1-1,0 1 0,0-1 1,0 1-1,0-1 0,0 1 1,0-1-1,0 0 0,-1 1 1,1-1-1,0 1 0,-1-1 1,1 1-1,-1 0 0,0-1 1,0-1-1,-14-38-6779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24.461"/>
    </inkml:context>
    <inkml:brush xml:id="br0">
      <inkml:brushProperty name="width" value="0.05" units="cm"/>
      <inkml:brushProperty name="height" value="0.05" units="cm"/>
      <inkml:brushProperty name="color" value="#E71224"/>
    </inkml:brush>
  </inkml:definitions>
  <inkml:trace contextRef="#ctx0" brushRef="#br0">0 0 24575,'457'0'0,"-434"2"0,0 1 0,0 2 0,0 0 0,0 1 0,-1 1 0,31 14 0,20 5 0,30 17 0,-71-28 0,44 15 0,-35-15 0,0 2 0,72 42 0,29 14 0,-118-62 0,41 27 0,-11-6 0,7 6 0,-45-27 0,0 0 0,2-1 0,18 8 0,-20-10 0,-1 0 0,1 1 0,21 17 0,18 11 0,-14-10 0,-1 1 0,-1 3 0,52 51 0,-65-57 0,158 162 0,-166-162 0,-1 0 0,23 48 0,-4-8 0,-32-57 13,0 1 1,-1-1-1,1 1 0,-2 0 0,0 0 1,0 0-1,0 1 0,0 14 0,8 37-1497,-6-45-5342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29.016"/>
    </inkml:context>
    <inkml:brush xml:id="br0">
      <inkml:brushProperty name="width" value="0.05" units="cm"/>
      <inkml:brushProperty name="height" value="0.05" units="cm"/>
      <inkml:brushProperty name="color" value="#E71224"/>
    </inkml:brush>
  </inkml:definitions>
  <inkml:trace contextRef="#ctx0" brushRef="#br0">1 0 24575,'0'376'-1365,"0"-366"-5461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02.714"/>
    </inkml:context>
    <inkml:brush xml:id="br0">
      <inkml:brushProperty name="width" value="0.05" units="cm"/>
      <inkml:brushProperty name="height" value="0.05" units="cm"/>
      <inkml:brushProperty name="color" value="#E71224"/>
    </inkml:brush>
  </inkml:definitions>
  <inkml:trace contextRef="#ctx0" brushRef="#br0">771 26 24575,'-85'-2'0,"-93"-15"0,105 11 0,-114 5 0,84 3 0,91-2 0,1 0 0,0 1 0,-1 0 0,1 1 0,-21 6 0,29-7 0,0 0 0,0 0 0,0 1 0,0-1 0,0 1 0,0 0 0,0 0 0,0 0 0,1 0 0,-1 1 0,1-1 0,0 1 0,-1 0 0,1-1 0,0 1 0,1 0 0,-1 0 0,0 0 0,1 0 0,0 0 0,0 1 0,0-1 0,-1 6 0,1 4 0,0 1 0,2-1 0,-1 0 0,2 0 0,-1 0 0,2 0 0,0-1 0,1 1 0,8 20 0,-6-16 0,-1 0 0,0 0 0,-1 0 0,3 27 0,-6-33 0,1 0 0,1 0 0,0 0 0,1-1 0,0 1 0,1-1 0,0 0 0,0 0 0,1 0 0,0-1 0,1 0 0,0 0 0,0-1 0,1 0 0,13 11 0,-17-16 0,0 1 0,1-1 0,-1-1 0,1 1 0,0-1 0,0 1 0,0-1 0,0-1 0,0 1 0,1-1 0,-1 0 0,0 0 0,10 0 0,80-3 0,-51-1 0,-27 2 0,0 1 0,-1 0 0,1 1 0,-1 1 0,1 1 0,-1 0 0,1 1 0,-1 0 0,21 10 0,-27-9 0,1-2 0,1 1 0,-1-1 0,0-1 0,1 0 0,19 1 0,76-6 0,-42 1 0,-60 2 0,-1 0 0,1 0 0,0 0 0,-1-1 0,1 0 0,-1 0 0,1 0 0,-1 0 0,1-1 0,-1 0 0,0 0 0,0 0 0,0 0 0,0 0 0,0-1 0,0 0 0,-1 0 0,5-4 0,-4 1 0,1-1 0,-1 1 0,-1-1 0,1 0 0,-1 0 0,0 0 0,-1-1 0,0 1 0,0 0 0,1-11 0,2-10 0,-1 14 0,-2-1 0,0 0 0,0-29 0,-2 38 0,-1-1 0,0 1 0,0 0 0,-1 0 0,0 0 0,0 0 0,-1 0 0,1 0 0,-1 1 0,-1-1 0,1 1 0,-8-10 0,2 5 0,1-1 0,0-1 0,1 1 0,1-2 0,-1 1 0,-7-24 0,10 29 0,0-1 0,-1 1 0,0 1 0,0-1 0,0 1 0,-1 0 0,0 0 0,0 0 0,-1 1 0,0 0 0,0 0 0,0 1 0,0 0 0,-1 0 0,-10-3 0,-8-7 0,-9 1-1365,18 9-5461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1.710"/>
    </inkml:context>
    <inkml:brush xml:id="br0">
      <inkml:brushProperty name="width" value="0.05" units="cm"/>
      <inkml:brushProperty name="height" value="0.05" units="cm"/>
      <inkml:brushProperty name="color" value="#E71224"/>
    </inkml:brush>
  </inkml:definitions>
  <inkml:trace contextRef="#ctx0" brushRef="#br0">1 132 24575,'3'1'0,"0"-1"0,-1 1 0,1 0 0,0 0 0,0 0 0,-1 0 0,1 0 0,-1 1 0,1-1 0,-1 1 0,1-1 0,-1 1 0,3 4 0,31 32 0,-23-23 0,1-1 0,0 1 0,-1 1 0,-1 0 0,-1 1 0,0 0 0,15 35 0,-19-37 0,0-1 0,1 0 0,0 0 0,1 0 0,1-1 0,16 17 0,-25-29 0,0 0 0,-1 0 0,1 0 0,0-1 0,0 1 0,0 0 0,0 0 0,0-1 0,0 1 0,0-1 0,0 1 0,0-1 0,0 0 0,1 1 0,-1-1 0,0 0 0,0 0 0,0 0 0,0 0 0,1 0 0,-1 0 0,0 0 0,0 0 0,0 0 0,2-1 0,-1 0 0,0 0 0,0 0 0,-1 0 0,1-1 0,0 1 0,-1-1 0,1 1 0,-1-1 0,0 1 0,1-1 0,-1 0 0,0 0 0,1-2 0,2-5 0,0 0 0,-1 0 0,1-1 0,2-18 0,0-14 0,0 3 0,0 0 0,3 0 0,17-47 0,-7 22 120,-19 60-226,1 0 0,0-1 0,-1 1 0,0 0 0,0 0 0,0 0-1,-1-1 1,1 1 0,-1 0 0,0 0 0,0 0 0,-1 0 0,-1-5 0,-8-6-6720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4.130"/>
    </inkml:context>
    <inkml:brush xml:id="br0">
      <inkml:brushProperty name="width" value="0.05" units="cm"/>
      <inkml:brushProperty name="height" value="0.05" units="cm"/>
      <inkml:brushProperty name="color" value="#E71224"/>
    </inkml:brush>
  </inkml:definitions>
  <inkml:trace contextRef="#ctx0" brushRef="#br0">0 1 24575,'2'0'0,"-1"1"0,0-1 0,0 1 0,0 0 0,0-1 0,0 1 0,0 0 0,0 0 0,-1-1 0,1 1 0,0 0 0,0 0 0,0 0 0,-1 0 0,1 0 0,-1 0 0,1 0 0,-1 0 0,1 2 0,12 29 0,-10-23 0,7 23 0,-1 0 0,-1 1 0,3 36 0,6 28 0,-12-49 0,-5-40 0,0-1 0,0 0 0,1 0 0,0 0 0,0 0 0,1 0 0,0 0 0,0 0 0,1-1 0,4 9 0,-6-18 0,1-1 0,-1 1 0,0-1 0,0 1 0,0-1 0,0 0 0,-1 1 0,0-1 0,1-6 0,-1-10 0,2 1 0,1-1 0,0 1 0,1-1 0,1 1 0,1 0 0,1 1 0,0-1 0,17-27 0,-5 7 0,-13 26 0,1-1 0,0 1 0,1 0 0,0 1 0,14-16 0,1-1 120,-23 29-166,1-1-1,0 0 1,-1 1-1,1-1 1,-1 0 0,1 0-1,-1 1 1,1-1-1,-1 0 1,1 0 0,-1 0-1,0 0 1,1 0-1,-1 0 1,0 1-1,0-1 1,0 0 0,0 0-1,0 0 1,0 0-1,0 0 1,0 0 0,0 0-1,0 0 1,0 0-1,-1 0 1,1 0 0,0 1-1,-1-1 1,1 0-1,-1-1 1,-10-3-6780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6.698"/>
    </inkml:context>
    <inkml:brush xml:id="br0">
      <inkml:brushProperty name="width" value="0.05" units="cm"/>
      <inkml:brushProperty name="height" value="0.05" units="cm"/>
      <inkml:brushProperty name="color" value="#E71224"/>
    </inkml:brush>
  </inkml:definitions>
  <inkml:trace contextRef="#ctx0" brushRef="#br0">1 56 24575,'2'7'0,"0"0"0,0 0 0,1 0 0,0 0 0,0-1 0,6 9 0,-2-1 0,22 49 0,-18-36 0,1-2 0,1 0 0,21 30 0,-21-34 0,0 0 0,-2 1 0,0 1 0,-2 0 0,0 1 0,-2-1 0,6 29 0,-14-61 0,0 0 0,1 0 0,1 0 0,-1 0 0,1 1 0,1-1 0,0 0 0,5-15 0,31-78 0,-31 85 0,5-8 0,2 0 0,1 2 0,0-1 0,2 2 0,1 0 0,0 2 0,2 0 0,0 1 0,1 0 0,39-25 0,-40 35-50,-18 8-7,0 1 0,0-1 0,0 1-1,1-1 1,-1 0 0,0 0 0,0 0 0,0-1-1,0 1 1,0 0 0,-1-1 0,1 1 0,0-1 0,-1 1-1,1-1 1,-1 0 0,1 0 0,-1 0 0,0 0 0,0 0-1,0 0 1,1-2 0,-2-5-6769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09.091"/>
    </inkml:context>
    <inkml:brush xml:id="br0">
      <inkml:brushProperty name="width" value="0.05" units="cm"/>
      <inkml:brushProperty name="height" value="0.05" units="cm"/>
      <inkml:brushProperty name="color" value="#E71224"/>
    </inkml:brush>
  </inkml:definitions>
  <inkml:trace contextRef="#ctx0" brushRef="#br0">0 3 24575,'101'-2'0,"111"4"0,-173 7 54,-34-7-211,0-1-1,1 1 0,-1-1 1,1 0-1,-1-1 0,1 1 0,0-1 1,5 0-1,2-4-6668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12.644"/>
    </inkml:context>
    <inkml:brush xml:id="br0">
      <inkml:brushProperty name="width" value="0.05" units="cm"/>
      <inkml:brushProperty name="height" value="0.05" units="cm"/>
      <inkml:brushProperty name="color" value="#E71224"/>
    </inkml:brush>
  </inkml:definitions>
  <inkml:trace contextRef="#ctx0" brushRef="#br0">511 126 24575,'3'4'0,"0"0"0,-1 0 0,1 0 0,-1 1 0,0-1 0,0 0 0,-1 1 0,1 0 0,-1-1 0,0 1 0,0 0 0,0 7 0,0 66 0,-2-53 0,2 19 0,0-20 0,-1 1 0,-1-1 0,-1 0 0,-6 27 0,6-44 0,0 1 0,-1-1 0,0 1 0,0-1 0,-1 0 0,0 0 0,0-1 0,0 1 0,-1-1 0,0 0 0,0 0 0,-1 0 0,0-1 0,0 0 0,0 0 0,-13 8 0,-18 6 0,0-1 0,-1-2 0,-62 17 0,89-29 0,-1-2 0,1 1 0,0-1 0,-1-1 0,1 0 0,-1-1 0,1 0 0,-1-1 0,-17-3 0,25 3 0,-1 0 0,0-1 0,1 0 0,0 0 0,-1 0 0,1 0 0,0 0 0,0-1 0,0 0 0,0 0 0,1 0 0,-1 0 0,1-1 0,0 1 0,0-1 0,0 0 0,0 0 0,1 0 0,-1 0 0,1-1 0,0 1 0,0 0 0,1-1 0,-1 0 0,0-6 0,-3-22 0,2 0 0,1 0 0,6-67 0,-1 10 0,0 70 0,0-1 0,1 1 0,1 0 0,0 1 0,2-1 0,0 1 0,2 1 0,0-1 0,1 1 0,0 1 0,16-20 0,-21 31 0,1 0 0,0 1 0,0-1 0,0 1 0,1 0 0,0 1 0,0 0 0,0 0 0,0 0 0,1 1 0,-1 0 0,1 0 0,0 1 0,0 0 0,0 0 0,13 0 0,9 0 0,0 1 0,0 2 0,35 5 0,-57-5 0,0 1 0,0 1 0,0-1 0,-1 1 0,1 0 0,-1 1 0,1 0 0,-1 0 0,-1 0 0,1 1 0,0 0 0,-1 1 0,0-1 0,6 9 0,0 0 0,0 0 0,-1 1 0,-1 1 0,-1-1 0,10 21 0,-17-24-1365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15.747"/>
    </inkml:context>
    <inkml:brush xml:id="br0">
      <inkml:brushProperty name="width" value="0.05" units="cm"/>
      <inkml:brushProperty name="height" value="0.05" units="cm"/>
      <inkml:brushProperty name="color" value="#E71224"/>
    </inkml:brush>
  </inkml:definitions>
  <inkml:trace contextRef="#ctx0" brushRef="#br0">0 1 24575,'54'2'0,"89"17"0,-8-1 0,876 14 0,-913-28 0,0 5 0,142 31 0,24-12 0,-122-16 0,1 3 0,-1-6 0,224-15 0,414-11 0,-510 19 0,234-2 0,-487-1 0,0-1 0,0 0 0,17-5 0,45-6 0,-72 13-120,-5 1 68,-1-1 0,1 0 0,0 0 1,0 0-1,0 0 0,-1 0 0,1 0 0,0 0 0,0 0 0,-1-1 0,1 1 1,0-1-1,0 1 0,-1-1 0,1 0 0,0 0 0,-1 0 0,1 1 0,-1-1 1,1-1-1,-1 1 0,0 0 0,3-3 0,-4-6-6774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21.033"/>
    </inkml:context>
    <inkml:brush xml:id="br0">
      <inkml:brushProperty name="width" value="0.05" units="cm"/>
      <inkml:brushProperty name="height" value="0.05" units="cm"/>
      <inkml:brushProperty name="color" value="#E71224"/>
    </inkml:brush>
  </inkml:definitions>
  <inkml:trace contextRef="#ctx0" brushRef="#br0">0 0 24575,'10'1'0,"0"0"0,0 0 0,-1 1 0,1 0 0,-1 1 0,1 0 0,-1 0 0,0 1 0,0 1 0,12 6 0,10 10 0,42 37 0,-47-37 0,47 31 0,-38-33 0,64 22 0,-62-27 0,59 31 0,0 1 0,-73-37 0,-1 1 0,1 1 0,-2 1 0,23 16 0,-5 2 0,0 2 0,-2 1 0,-2 2 0,59 75 0,-83-91 0,-1 1 0,-1 0 0,0 1 0,6 26 0,7 17 0,-16-45 0,0 0 0,4 36 0,-1-9 0,-1-2 0,-5-26 0,1-1 0,0 0 0,1 1 0,8 17 0,22 55 0,-24-57 0,25 51 0,102 238 0,-124-286 0,3 10 0,-3 1 0,-2 1 0,-1-1 0,-3 2 0,-2-1 0,-1 94 0,-3-90 0,13 84 0,-14-132 0,2 75 0,-3-59 0,0 0 0,6 38 0,-5-52 0,0-1 0,1 0 0,-1 1 0,1-1 0,1 0 0,-1 0 0,0-1 0,1 1 0,0 0 0,0-1 0,1 0 0,-1 0 0,1 0 0,0 0 0,5 4 0,106 77 0,-111-83-76,0 1 1,0-1-1,0 0 0,1 0 0,-1 0 0,1-1 0,0 0 0,-1 1 1,1-2-1,0 1 0,0-1 0,0 1 0,-1-1 0,1 0 1,0-1-1,0 1 0,5-2 0,0-4-6750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4.556"/>
    </inkml:context>
    <inkml:brush xml:id="br0">
      <inkml:brushProperty name="width" value="0.05" units="cm"/>
      <inkml:brushProperty name="height" value="0.05" units="cm"/>
      <inkml:brushProperty name="color" value="#E71224"/>
    </inkml:brush>
  </inkml:definitions>
  <inkml:trace contextRef="#ctx0" brushRef="#br0">0 0 24575,'4'56'0,"2"0"0,3 0 0,26 90 0,-18-79 0,8 29 0,-7-31 0,13 93 0,12 107 0,-37-195-1365,-6-50-5461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6.567"/>
    </inkml:context>
    <inkml:brush xml:id="br0">
      <inkml:brushProperty name="width" value="0.05" units="cm"/>
      <inkml:brushProperty name="height" value="0.05" units="cm"/>
      <inkml:brushProperty name="color" value="#E71224"/>
    </inkml:brush>
  </inkml:definitions>
  <inkml:trace contextRef="#ctx0" brushRef="#br0">0 24 24575,'15'18'0,"0"0"0,-2 1 0,-1 0 0,20 40 0,9 15 0,8 0 0,-27-43 0,-1 2 0,-1 0 0,-2 1 0,23 58 0,-36-75 0,-4-11 0,1 0 0,0 0 0,0 0 0,1 0 0,-1 0 0,1 0 0,7 9 0,-9-15 0,-1 0 0,1-1 0,-1 1 0,1-1 0,-1 1 0,1-1 0,-1 1 0,1-1 0,-1 1 0,0-1 0,1 1 0,-1-1 0,0 0 0,1 1 0,-1-1 0,0 1 0,0-1 0,0 0 0,0 1 0,1-1 0,-1 0 0,0 1 0,0-1 0,0 0 0,0 1 0,-1-1 0,1 0 0,0 0 0,2-26 0,-2-7 0,-1 16 0,1 1 0,0-1 0,2 1 0,0-1 0,1 1 0,0 0 0,10-27 0,70-172 0,-61 172 13,-14 30-357,-1 0-1,0-1 1,6-22-1,-9 20-6481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9.778"/>
    </inkml:context>
    <inkml:brush xml:id="br0">
      <inkml:brushProperty name="width" value="0.05" units="cm"/>
      <inkml:brushProperty name="height" value="0.05" units="cm"/>
      <inkml:brushProperty name="color" value="#E71224"/>
    </inkml:brush>
  </inkml:definitions>
  <inkml:trace contextRef="#ctx0" brushRef="#br0">1 0 24575,'480'0'-1365,"-460"0"-5461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07.560"/>
    </inkml:context>
    <inkml:brush xml:id="br0">
      <inkml:brushProperty name="width" value="0.05" units="cm"/>
      <inkml:brushProperty name="height" value="0.05" units="cm"/>
      <inkml:brushProperty name="color" value="#E71224"/>
    </inkml:brush>
  </inkml:definitions>
  <inkml:trace contextRef="#ctx0" brushRef="#br0">198 749 24575,'0'-5'0,"-1"1"0,-1 0 0,1 0 0,0 0 0,-1 0 0,0 0 0,0 0 0,0 1 0,-5-6 0,-11-26 0,-60-301 0,63 309 0,-1-3 0,16 29 0,0 0 0,-1 0 0,1 0 0,0 0 0,0 0 0,0 0 0,0 0 0,0 0 0,0 0 0,0 0 0,0 0 0,1 0 0,-1 0 0,0 0 0,1 0 0,-1 0 0,0 0 0,1 0 0,-1 1 0,1-1 0,-1 0 0,1 0 0,0 0 0,-1 1 0,1-1 0,0 0 0,0 1 0,1-2 0,0 0 0,1 1 0,-1-1 0,0 0 0,0 0 0,0 0 0,0 0 0,0 0 0,0-1 0,0 1 0,-1-1 0,1 1 0,-1-1 0,0 1 0,0-1 0,0 0 0,0 0 0,0 1 0,-1-1 0,1 0 0,-1 0 0,1-5 0,-2-1 0,-1 0 0,1-1 0,-2 1 0,1 0 0,-6-12 0,5 14 0,0 1 0,1-1 0,0 0 0,0 0 0,1 0 0,-1-1 0,1 1 0,1 0 0,0 0 0,1-13 0,-1 18 0,1 0 0,-1 1 0,1-1 0,0 0 0,0 0 0,0 1 0,0-1 0,0 0 0,1 1 0,-1-1 0,0 1 0,1 0 0,-1-1 0,1 1 0,-1 0 0,1 0 0,-1 0 0,1 0 0,0 0 0,0 0 0,0 0 0,-1 1 0,1-1 0,0 1 0,0-1 0,0 1 0,0 0 0,0-1 0,0 1 0,0 0 0,0 0 0,0 1 0,3 0 0,8 0 0,0 2 0,0-1 0,23 9 0,-24-7 0,45 16 0,-38-13 0,1 0 0,0-1 0,0-1 0,1-1 0,25 2 0,128-7 0,-103-2 0,78 7 0,-128-1 0,1 0 0,-1 2 0,0 0 0,0 1 0,0 1 0,23 12 0,-40-15 0,1-1 0,-1 1 0,-1 0 0,1 0 0,0 0 0,-1 0 0,0 1 0,0-1 0,0 1 0,-1 0 0,0 0 0,0 0 0,0 0 0,0 0 0,-1 1 0,0-1 0,0 0 0,0 1 0,-1-1 0,1 1 0,-1-1 0,-2 11 0,2-3 0,-2 0 0,1 0 0,-2 0 0,0 0 0,0 0 0,-1 0 0,-1-1 0,-8 17 0,7-19 0,-1-1 0,0 0 0,-1 0 0,0-1 0,0 0 0,0 0 0,-1 0 0,0-2 0,-1 1 0,0-1 0,0 0 0,0-1 0,0 0 0,-1-1 0,0 0 0,0-1 0,-23 4 0,-10 0 0,-2-3 0,1-2 0,-58-4 0,27 0 0,-321 21 0,322-13-1365,64-6-5461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54.947"/>
    </inkml:context>
    <inkml:brush xml:id="br0">
      <inkml:brushProperty name="width" value="0.05" units="cm"/>
      <inkml:brushProperty name="height" value="0.05" units="cm"/>
      <inkml:brushProperty name="color" value="#E71224"/>
    </inkml:brush>
  </inkml:definitions>
  <inkml:trace contextRef="#ctx0" brushRef="#br0">26 309 24575,'0'-29'0,"4"-103"0,-3 120 0,1-1 0,0 2 0,1-1 0,1 0 0,-1 0 0,2 1 0,0 0 0,9-16 0,-14 26 0,1-1 0,0 0 0,1 0 0,-1 1 0,0-1 0,0 1 0,1-1 0,-1 1 0,1-1 0,-1 1 0,1 0 0,0 0 0,0 0 0,-1 0 0,1 0 0,0 0 0,0 0 0,0 0 0,0 1 0,0-1 0,0 1 0,0 0 0,0-1 0,0 1 0,0 0 0,0 0 0,0 0 0,4 1 0,1 2 0,0 0 0,0 0 0,0 0 0,-1 1 0,1 0 0,9 8 0,-11-8 0,0 0 0,1 0 0,-1 0 0,1-1 0,0 0 0,1 0 0,-1 0 0,12 2 0,-4-4 0,1-2 0,-1 1 0,1-2 0,26-6 0,28-2 0,-61 9 0,1 0 0,-1 1 0,0-1 0,0 2 0,0-1 0,0 1 0,0 1 0,1-1 0,-2 1 0,1 1 0,0-1 0,0 1 0,-1 1 0,0-1 0,1 1 0,-1 1 0,-1-1 0,1 1 0,-1 0 0,0 1 0,10 10 0,-7-7 0,0 0 0,0 1 0,-1 0 0,-1 0 0,0 1 0,0 0 0,-1 0 0,0 1 0,-1 0 0,0 0 0,5 24 0,0 25 0,-2 1 0,-2 102 0,-6-145 0,0 1 0,0 1 0,-6 30 0,5-45 0,-1 1 0,0 0 0,0-1 0,-1 1 0,1-1 0,-1 0 0,-1 0 0,1 0 0,-1 0 0,0-1 0,-7 8 0,7-10 0,0 0 0,0 0 0,0 0 0,0-1 0,0 0 0,0 0 0,-1 0 0,1-1 0,-1 1 0,1-1 0,-1 0 0,0 0 0,0 0 0,-5-1 0,-76-2 0,49 0 0,-2 2 0,15 0 0,1-1 0,-1 0 0,-33-8 0,49 7 0,0 0 0,1-1 0,-1 0 0,0 0 0,1-1 0,0 0 0,0 0 0,0-1 0,0 0 0,1 0 0,0-1 0,0 1 0,-9-12 0,-22-22 0,28 30 0,0 1 0,1-1 0,0 0 0,-7-12 0,-4-10 0,2-1 0,-16-40 0,27 59 0,1-1 0,1 0 0,1-1 0,0 1 0,0-1 0,1 1 0,1-1 0,1-18 0,0 31-57,1 0 0,-1 0 1,0-1-1,1 1 0,-1 0 0,1 0 0,0 0 0,0 0 0,-1 0 0,1 0 0,0 0 1,1 0-1,-1 1 0,0-1 0,1 0 0,-1 1 0,1-1 0,-1 1 0,1-1 1,0 1-1,-1 0 0,1 0 0,3-2 0,10-3-6769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57.876"/>
    </inkml:context>
    <inkml:brush xml:id="br0">
      <inkml:brushProperty name="width" value="0.05" units="cm"/>
      <inkml:brushProperty name="height" value="0.05" units="cm"/>
      <inkml:brushProperty name="color" value="#E71224"/>
    </inkml:brush>
  </inkml:definitions>
  <inkml:trace contextRef="#ctx0" brushRef="#br0">1 171 24575,'342'2'0,"374"-5"0,-572-7 0,189-39 0,-264 35 0,-33 6 0,0 2 0,62-4 0,711 10 0,-342 2 0,-385-6 0,150-27 0,-42 3 0,264 17 0,-292 12 0,-144 0 0,0 1 0,32 8 0,32 2 0,-39-8 0,0 1 0,0 1 0,45 14 0,120 47 0,-179-55 0,-22-8 0,0-1 0,0 1 0,1-1 0,-1-1 0,1 0 0,0 0 0,0 0 0,0-1 0,-1 0 0,13 0 0,-14-7-1365,-8-4-5461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4:03.076"/>
    </inkml:context>
    <inkml:brush xml:id="br0">
      <inkml:brushProperty name="width" value="0.05" units="cm"/>
      <inkml:brushProperty name="height" value="0.05" units="cm"/>
      <inkml:brushProperty name="color" value="#E71224"/>
    </inkml:brush>
  </inkml:definitions>
  <inkml:trace contextRef="#ctx0" brushRef="#br0">1 1 24575,'15'2'0,"1"0"0,0 2 0,0-1 0,-1 2 0,19 8 0,-5-3 0,48 18 0,-37-13 0,1 0 0,1-3 0,0-2 0,47 6 0,-87-16 0,1 0 0,-1 0 0,1 0 0,-1 0 0,1 1 0,-1-1 0,0 1 0,1 0 0,-1-1 0,0 1 0,1 0 0,-1 1 0,0-1 0,0 0 0,0 0 0,0 1 0,0-1 0,0 1 0,0 0 0,-1 0 0,1-1 0,0 1 0,-1 0 0,0 1 0,2 2 0,-1 2 0,0 1 0,-1-1 0,0 0 0,-1 1 0,1-1 0,-1 1 0,-2 9 0,2 12 0,1 0 0,1 0 0,2 0 0,1 0 0,12 37 0,-12-51 0,2 0 0,0-1 0,0 0 0,19 25 0,-17-26 0,0 1 0,-1 0 0,0 0 0,-1 0 0,6 20 0,67 173 0,-11-35 0,53 190 0,-91-298 0,-23-51 0,-1 1 0,-1 0 0,9 26 0,-8-14 0,-1 1 0,-1-1 0,-1 1 0,0 35 0,-3-41 0,1-1 0,1 1 0,1-1 0,7 21 0,9 48 0,4 57 0,-12-85 0,7 123 0,-7-47 0,0 12 0,-11-111 0,9 49 0,2 28 0,-14 94 0,4 81 0,21-99 0,1-4 0,79 678 0,-93-792 0,4 5 0,4-1 0,2-1 0,4-1 0,37 79 0,39 98 0,-49-106 0,-2-3 0,-47-139 0,1 0 0,-1 0 0,1 0 0,0-1 0,1 1 0,-1-1 0,0 0 0,1 0 0,0 0 0,0 0 0,-1-1 0,2 1 0,-1-1 0,0 0 0,0 0 0,1-1 0,-1 1 0,1-1 0,-1 0 0,1 0 0,8 0 0,40 16 0,-48-15-97,43 20 326,-47-22-263,0 1 0,0-1 0,0 0 0,0 1 0,0-1 0,-1 0 0,1 1 0,0-1 0,0 0 0,0 0 0,0 0 0,0 0 0,0 1 0,0-2 0,0 1 0,0 0 0,0 0 0,0 0 0,0 0 0,0 0 0,0-1 0,-1 1 0,1-1 0,0 1 0,0 0 0,0-1 0,0 1 0,-1-1-1,1 0 1,0 1 0,0-1 0,-1 0 0,1 1 0,-1-1 0,1 0 0,0 0 0,-1 1 0,0-1 0,1 0 0,-1 0 0,1 0 0,-1 0 0,1-1 0,-1-12-6792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43.68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45.621"/>
    </inkml:context>
    <inkml:brush xml:id="br0">
      <inkml:brushProperty name="width" value="0.05" units="cm"/>
      <inkml:brushProperty name="height" value="0.05" units="cm"/>
      <inkml:brushProperty name="color" value="#E71224"/>
    </inkml:brush>
  </inkml:definitions>
  <inkml:trace contextRef="#ctx0" brushRef="#br0">2563 0 24575,'-41'3'0,"0"2"0,-1 2 0,2 1 0,-77 27 0,-17 3 0,48-16 0,33-8 0,0-1 0,-1-3 0,-89 4 0,66-9 0,-94 17 0,166-21 0,-27 4 0,-223 42 0,59-12 0,4-3 0,19-4 0,44-1 0,-138 11 0,182-28 7,34-3-693,-54-1 0,85-6-6140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48.414"/>
    </inkml:context>
    <inkml:brush xml:id="br0">
      <inkml:brushProperty name="width" value="0.05" units="cm"/>
      <inkml:brushProperty name="height" value="0.05" units="cm"/>
      <inkml:brushProperty name="color" value="#E71224"/>
    </inkml:brush>
  </inkml:definitions>
  <inkml:trace contextRef="#ctx0" brushRef="#br0">797 70 24575,'-9'6'0,"0"-1"0,0 1 0,0-1 0,-1-1 0,0 0 0,0 0 0,0-1 0,-15 3 0,-4 2 0,-9 2 0,-1-1 0,0-3 0,-62 3 0,27-3 0,13-1 0,36-4 0,0 1 0,0 1 0,1 1 0,-44 14 0,50-11 0,-17 5 0,-46 24 0,81-36 0,-1 1 0,0-1 0,0 0 0,1 1 0,-1-1 0,0 1 0,0-1 0,1 1 0,-1-1 0,0 1 0,1-1 0,-1 1 0,1 0 0,-1-1 0,1 1 0,-1 0 0,1-1 0,-1 1 0,1 0 0,0 0 0,-1 0 0,1-1 0,0 1 0,0 0 0,0 0 0,-1 0 0,1-1 0,0 1 0,0 0 0,0 0 0,0 0 0,1 0 0,-1 1 0,1 0 0,1 1 0,-1-1 0,1 0 0,-1 0 0,1 0 0,0 0 0,0 0 0,0 0 0,0 0 0,0 0 0,3 1 0,66 34 0,-70-36 0,214 83 0,-44-18 0,44 4 0,-52-20 0,-162-50 0,1 1 0,-1 0 0,0 0 0,1-1 0,-1 1 0,1-1 0,-1 1 0,0-1 0,1 0 0,-1 1 0,1-1 0,-1 0 0,1 0 0,-1 0 0,1 0 0,-1 0 0,1-1 0,-1 1 0,1 0 0,-1-1 0,1 1 0,-1-1 0,0 1 0,1-1 0,-1 0 0,0 1 0,1-1 0,-1 0 0,0 0 0,0 0 0,2-1 0,-3-1 0,1 1 0,-1-1 0,0 1 0,1-1 0,-1 1 0,0-1 0,0 1 0,-1-1 0,1 1 0,0-1 0,-1 1 0,0 0 0,1-1 0,-1 1 0,0 0 0,0-1 0,-1 1 0,-1-3 0,-7-15 0,2 0 0,0 0 0,1-1 0,1 1 0,1-2 0,0 1 0,2 0 0,-1-38 0,-18-127 0,20 178 13,0 0 0,0 0-1,-1 0 1,0 0 0,-1 0-1,0 1 1,0-1 0,-6-7 0,-15-30-1493,18 26-5346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50.969"/>
    </inkml:context>
    <inkml:brush xml:id="br0">
      <inkml:brushProperty name="width" value="0.05" units="cm"/>
      <inkml:brushProperty name="height" value="0.05" units="cm"/>
      <inkml:brushProperty name="color" value="#E71224"/>
    </inkml:brush>
  </inkml:definitions>
  <inkml:trace contextRef="#ctx0" brushRef="#br0">0 26 24575,'166'-12'0,"6"0"0,47 10 0,161 5 0,-139 22 0,-171-12-1365,-50-8-5461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3:17.208"/>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3:57.989"/>
    </inkml:context>
    <inkml:brush xml:id="br0">
      <inkml:brushProperty name="width" value="0.05" units="cm"/>
      <inkml:brushProperty name="height" value="0.05" units="cm"/>
      <inkml:brushProperty name="color" value="#E71224"/>
    </inkml:brush>
  </inkml:definitions>
  <inkml:trace contextRef="#ctx0" brushRef="#br0">887 42 24575,'-83'1'0,"-30"0"0,-137-17 0,93 8 0,114 8 0,1-1 0,-74-13 0,111 12 0,-1 1 0,1 1 0,0-1 0,-1 1 0,1 0 0,0 0 0,-1 0 0,1 1 0,-7 1 0,10-1 0,1-1 0,0 1 0,0 0 0,-1-1 0,1 1 0,0 0 0,0-1 0,0 1 0,0 0 0,0 0 0,0 0 0,0 0 0,0 0 0,0 0 0,1 0 0,-1 1 0,0-1 0,1 0 0,-1 0 0,1 1 0,-1-1 0,1 0 0,-1 1 0,1-1 0,0 0 0,0 1 0,0-1 0,0 0 0,0 1 0,0-1 0,0 0 0,0 1 0,0-1 0,1 0 0,-1 1 0,0-1 0,1 0 0,-1 1 0,1-1 0,0 0 0,1 2 0,2 6 0,1-1 0,0 0 0,0-1 0,1 1 0,0-1 0,14 13 0,-12-12 0,0 0 0,-1 1 0,1 0 0,9 16 0,-7-9 0,1-1 0,0-1 0,1 1 0,1-2 0,0 0 0,18 13 0,12 14 0,-20-17 0,-1 0 0,2-1 0,0 0 0,1-2 0,47 29 0,-5-3 0,-51-34 0,0 0 0,29 15 0,-34-21 0,0-2 0,0 1 0,1-2 0,-1 1 0,1-1 0,0-1 0,-1 0 0,1-1 0,16 0 0,-24-1 0,1-1 0,-1 1 0,1-1 0,-1 0 0,1 0 0,-1 0 0,1-1 0,-1 0 0,0 0 0,0 0 0,0 0 0,0 0 0,0-1 0,-1 0 0,1 1 0,-1-2 0,0 1 0,1 0 0,-1-1 0,-1 1 0,1-1 0,0 0 0,-1 0 0,0 0 0,0 0 0,3-8 0,-3 6 0,1 0 0,1 0 0,-1 0 0,1 0 0,0 1 0,0 0 0,6-7 0,-6 8 0,0 0 0,-1 0 0,1 0 0,-1 0 0,0-1 0,0 0 0,-1 1 0,1-1 0,-1 0 0,0 0 0,0 0 0,1-9 0,-1 3 0,-2 0 0,1 0 0,-1 0 0,0 0 0,-1 0 0,-1 1 0,0-1 0,-4-15 0,-1 8 0,0 0 0,-2 0 0,-18-30 0,3 6 0,16 27 0,0 0 0,-1 1 0,-1 0 0,-11-13 0,17 23 5,1-1 0,-1 0 0,1 0 0,1 0 0,-1 0 0,-2-7 0,-4-7-1405,2 6-5426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03.207"/>
    </inkml:context>
    <inkml:brush xml:id="br0">
      <inkml:brushProperty name="width" value="0.05" units="cm"/>
      <inkml:brushProperty name="height" value="0.05" units="cm"/>
      <inkml:brushProperty name="color" value="#E71224"/>
    </inkml:brush>
  </inkml:definitions>
  <inkml:trace contextRef="#ctx0" brushRef="#br0">1 74 24575,'295'25'0,"-196"-12"0,107-1 0,-4-1 0,-16 1 0,-67-6 0,223 44 0,-336-49 0,37 7 0,407 60 0,-432-67 0,0-1 0,1-1 0,-1 0 0,0-2 0,0 0 0,0-1 0,27-9 0,-15 6 0,0 2 0,0 1 0,46-1 0,28-3 0,-19-4 0,54-9 0,184-4 0,-249 22 0,98-18 0,-99 10 0,104-2 0,-136 13 0,7 1 0,1-2 0,73-12 0,252-49 0,-303 41 0,-58 16 0,1 0 0,0 2 0,0-1 0,0 1 0,22-1 0,13 3 0,289 5 0,-279 3 0,85 21 0,-95-16 0,1-2 0,93 5 0,-7-6 0,197 37 0,-260-33-88,-25-3-338,1-2 1,88 2-1,-117-10-6400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0.549"/>
    </inkml:context>
    <inkml:brush xml:id="br0">
      <inkml:brushProperty name="width" value="0.05" units="cm"/>
      <inkml:brushProperty name="height" value="0.05" units="cm"/>
      <inkml:brushProperty name="color" value="#E71224"/>
    </inkml:brush>
  </inkml:definitions>
  <inkml:trace contextRef="#ctx0" brushRef="#br0">0 1 24575,'25'2'0,"0"1"0,0 1 0,-1 1 0,38 13 0,12 2 0,310 56 0,-89-35 0,-74-14 0,-97-13 0,245-5 0,-249-11 0,-1 4 0,142 22 0,63 17 0,-163-23 0,-14-7 0,183-10 0,-147-4 0,-49 4 0,416-16 0,-416 9 0,29-3 0,-151 8 0,1-1 0,-1 0 0,0-1 0,0-1 0,0 0 0,0 0 0,-1-1 0,21-13 0,-30 17-49,-1-1 1,0 1-1,0-1 0,-1 0 0,1 0 0,0 1 0,0-1 1,-1 0-1,1 0 0,-1 0 0,0 0 0,0 0 0,0 0 1,1 1-1,-2-1 0,1 0 0,0 0 0,0 0 0,-1 0 1,1 0-1,-1 0 0,1 0 0,-1 1 0,0-1 0,-1-3 0,1 4-46,-14-36-6731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15.921"/>
    </inkml:context>
    <inkml:brush xml:id="br0">
      <inkml:brushProperty name="width" value="0.05" units="cm"/>
      <inkml:brushProperty name="height" value="0.05" units="cm"/>
      <inkml:brushProperty name="color" value="#E71224"/>
    </inkml:brush>
  </inkml:definitions>
  <inkml:trace contextRef="#ctx0" brushRef="#br0">315 673 24575,'1'-12'0,"0"1"0,0-1 0,1 1 0,1-1 0,0 1 0,1 0 0,8-18 0,46-76 0,-8 15 0,-2-56 0,-43 138 0,1 0 0,1 1 0,-1 0 0,1 0 0,1 1 0,-1 0 0,1 0 0,13-7 0,-1-1 0,7-2 0,1 2 0,0 0 0,1 2 0,0 1 0,39-9 0,-28 8 0,2 0 0,0 2 0,1 2 0,78-4 0,134 12 0,-109 3 0,-117-1 0,0 1 0,0 1 0,31 10 0,40 5 0,135 19 0,-66-9 0,174 11 0,-266-32 0,337 6 0,-40-3 0,-68 33 0,-149-17 0,-91-18 0,111 22 0,-140-24 0,0-1 0,0-2 0,1-1 0,-1-2 0,1-1 0,73-12 0,-61 3 0,0-3 0,-1-1 0,-1-3 0,74-35 0,-96 40 0,0 1 0,0 2 0,0 1 0,1 0 0,0 2 0,30-1 0,169 1 0,-185 5 0,31-1 0,73 4 0,-127-1 0,0 1 0,0 0 0,-1 1 0,1 1 0,-1 1 0,18 8 0,39 18 0,89 25 0,-27-11 0,-108-33 0,-1 2 0,-1 1 0,-1 1 0,0 1 0,44 42 0,-62-54 0,26 23 0,-1 2 0,-1 1 0,47 63 0,-68-80 0,-1 1 0,0 0 0,-1 1 0,-1-1 0,0 1 0,-1 1 0,-1-1 0,-1 1 0,0 0 0,-1 0 0,0 35 0,-3-23 0,1-6 0,-1 0 0,-7 41 0,6-57 0,-1 0 0,0-1 0,0 1 0,-1-1 0,0 1 0,-1-1 0,0 0 0,0-1 0,0 1 0,-1-1 0,0 1 0,-8 7 0,-46 40 0,40-39 0,1 0 0,0 1 0,2 1 0,0 1 0,0 1 0,2 0 0,1 1 0,-16 28 0,8 6 0,8-20 0,-1 0 0,-20 32 0,30-61 0,0 0 0,-1 0 0,1 0 0,-1-1 0,0 1 0,-1-1 0,1-1 0,-1 1 0,1-1 0,-11 5 0,7-4 0,1 1 0,-1 0 0,1 0 0,-10 9 0,-4 9 0,-34 46 0,7-8 0,42-56 0,1 0 0,-1 0 0,1-1 0,-1 0 0,-1-1 0,1 0 0,0 0 0,-1 0 0,0-1 0,1 0 0,-12 1 0,-21 8 0,-45 19 0,38-11 0,0-3 0,-2-1 0,0-3 0,-89 11 0,98-18 0,0 2 0,1 1 0,-41 15 0,1-1 0,69-20 0,-21 7 0,-1-2 0,1-1 0,-1-2 0,-33 1 0,28-4 0,-48 9 0,-27 1 0,-365-10 0,226-2 0,156-5 0,0-3 0,-99-24 0,164 28 0,-50-14 0,1-3 0,-81-35 0,-70-20 0,-16 28 0,127 37 0,-12-2 0,70 7 0,0 2 0,-1 2 0,-64 7 0,6-2 0,96-1 0,1 0 0,0 2 0,-1 0 0,1 2 0,-32 11 0,3-4 0,0-2 0,-71 5 0,102-12 0,-357 3 0,214-8 0,139 2 0,0 2 0,1 1 0,-1 1 0,1 1 0,0 1 0,-26 10 0,26-11 0,-1 0 0,0-1 0,0-2 0,-1 0 0,1-2 0,-34-4 0,-11 2 0,53 1 0,-1 0 0,1-1 0,0-1 0,0-1 0,1 0 0,-1-1 0,1-1 0,0-1 0,0 0 0,1-1 0,0 0 0,0-2 0,1 1 0,0-2 0,1 0 0,-16-16 0,-6-8 0,27 28 0,1 0 0,-1 0 0,1-1 0,0 0 0,1-1 0,0 1 0,0-1 0,-6-13 0,-10-27 0,14 34 0,0 1 0,2-1 0,0-1 0,1 1 0,0-1 0,1 0 0,1 0 0,-2-25 0,5-21 0,13-116 0,-7 148 0,0 1 0,1 0 0,2 1 0,1 0 0,2 0 0,14-26 0,-19 39 0,0 1 0,1 0 0,0 1 0,1 0 0,1 0 0,0 1 0,0 1 0,1-1 0,1 2 0,0-1 0,0 2 0,17-11 0,-24 17 9,1-1-1,-1 0 1,0-1-1,0 1 1,-1-1 0,1 0-1,-1 0 1,0 0-1,-1-1 1,1 1-1,-1-1 1,0 0-1,3-10 1,-1 3-257,-1-1 1,-1 1-1,0-1 1,-1 0-1,0-20 1,-1 14-6579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18.298"/>
    </inkml:context>
    <inkml:brush xml:id="br0">
      <inkml:brushProperty name="width" value="0.05" units="cm"/>
      <inkml:brushProperty name="height" value="0.05" units="cm"/>
      <inkml:brushProperty name="color" value="#E71224"/>
    </inkml:brush>
  </inkml:definitions>
  <inkml:trace contextRef="#ctx0" brushRef="#br0">0 48 24575,'2277'0'0,"-2276"0"-16,55-5 154,-32-4-347,-23 8 170,-1 1 1,1-1-1,-1 1 0,0-1 0,1 1 1,-1-1-1,0 1 0,1-1 0,-1 1 1,0-1-1,0 1 0,1-1 1,-1 0-1,0 1 0,0-1 0,0 1 1,0-1-1,0 0 0,0 1 0,0-1 1,0 1-1,0-1 0,0 0 1,0 1-1,0-1 0,-1 1 0,1-1 1,0 0-1,0 1 0,0-1 0,-1 1 1,0-2-1,-10-11-6787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0.723"/>
    </inkml:context>
    <inkml:brush xml:id="br0">
      <inkml:brushProperty name="width" value="0.05" units="cm"/>
      <inkml:brushProperty name="height" value="0.05" units="cm"/>
      <inkml:brushProperty name="color" value="#E71224"/>
    </inkml:brush>
  </inkml:definitions>
  <inkml:trace contextRef="#ctx0" brushRef="#br0">422 244 24575,'-12'-2'0,"0"-1"0,0 0 0,1 0 0,-1-2 0,1 1 0,0-2 0,0 1 0,-13-10 0,7 6 0,-68-47 0,63 39 0,-1 2 0,-50-25 0,63 35-227,0 0-1,0-1 1,1 0-1,-1 0 1,-14-14-1,11 7-6598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2.316"/>
    </inkml:context>
    <inkml:brush xml:id="br0">
      <inkml:brushProperty name="width" value="0.05" units="cm"/>
      <inkml:brushProperty name="height" value="0.05" units="cm"/>
      <inkml:brushProperty name="color" value="#E71224"/>
    </inkml:brush>
  </inkml:definitions>
  <inkml:trace contextRef="#ctx0" brushRef="#br0">373 1 24575,'-2'3'0,"1"1"0,-1 0 0,0-1 0,0 1 0,0-1 0,-1 1 0,1-1 0,-1 0 0,0 0 0,0 0 0,0 0 0,0-1 0,0 1 0,0-1 0,-1 0 0,-5 3 0,-10 9 0,9-5 0,-25 21 0,2 1 0,-39 48 0,61-66 0,0 0 0,-1-1 0,0 0 0,-1-1 0,-1 0 0,0-1 0,-23 13 0,21-19-1365,3-4-5461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43.254"/>
    </inkml:context>
    <inkml:brush xml:id="br0">
      <inkml:brushProperty name="width" value="0.05" units="cm"/>
      <inkml:brushProperty name="height" value="0.05" units="cm"/>
      <inkml:brushProperty name="color" value="#E71224"/>
    </inkml:brush>
  </inkml:definitions>
  <inkml:trace contextRef="#ctx0" brushRef="#br0">1635 169 24575,'21'22'0,"0"1"0,-2 0 0,-1 2 0,-1 0 0,-1 0 0,23 52 0,-17-23 0,-3 1 0,21 92 0,-8-28 0,8 39 0,-36-135 0,-1 1 0,-1-1 0,-1 1 0,-3 42 0,2-64 0,-1 1 0,0-1 0,0 1 0,0 0 0,0-1 0,0 0 0,0 1 0,-1-1 0,1 0 0,-1 0 0,1 1 0,-1-1 0,0 0 0,0-1 0,0 1 0,0 0 0,0-1 0,-1 1 0,1-1 0,0 1 0,-1-1 0,1 0 0,-1 0 0,1 0 0,-1-1 0,0 1 0,1 0 0,-1-1 0,-5 0 0,-11 2 0,0-1 0,0-1 0,-25-3 0,14 1 0,-559-1 0,386 3 0,186 0 0,-1-2 0,1 0 0,0-1 0,-1-1 0,2-1 0,-19-7 0,-99-48 0,68 28 0,-207-105 0,243 122 0,0-1 0,2-2 0,0 0 0,1-2 0,-35-34 0,36 28 0,8 11 0,2-2 0,0 0 0,0-1 0,-18-30 0,31 44 0,0-1 0,1 0 0,0 1 0,0-1 0,0 0 0,0 0 0,1 0 0,0-1 0,0 1 0,0 0 0,1 0 0,0-1 0,0 1 0,0 0 0,0-1 0,1 1 0,0 0 0,0 0 0,0 0 0,1 0 0,0 0 0,0 0 0,0 0 0,1 0 0,4-6 0,-2 2 0,-1 1 0,1-1 0,-2 0 0,5-12 0,-8 16 0,2 1 0,-1-1 0,1 0 0,0 0 0,0 1 0,0-1 0,0 1 0,1 0 0,0 0 0,-1 0 0,2 0 0,-1 0 0,0 0 0,1 1 0,0 0 0,0-1 0,0 2 0,6-5 0,370-144 0,-301 119 0,1 3 0,1 3 0,1 4 0,1 4 0,1 3 0,0 4 0,90 0 0,23 16 0,-169-2 0,0 1 0,0 1 0,0 2 0,50 18 0,-41-11-227,-1 2-1,0 1 1,-1 2-1,-2 1 1,48 36-1,-69-45-6598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47.283"/>
    </inkml:context>
    <inkml:brush xml:id="br0">
      <inkml:brushProperty name="width" value="0.05" units="cm"/>
      <inkml:brushProperty name="height" value="0.05" units="cm"/>
      <inkml:brushProperty name="color" value="#E71224"/>
    </inkml:brush>
  </inkml:definitions>
  <inkml:trace contextRef="#ctx0" brushRef="#br0">0 94 24575,'34'-2'0,"-1"-2"0,0-1 0,62-18 0,33-6 0,-23 19 0,202 9 0,-139 4 0,-69-3 0,73-2 0,284 35 0,-144 13 0,-244-37 0,0-2 0,-1-3 0,2-3 0,-1-4 0,75-11 0,95 0 0,-85 8 0,283-27 0,177 26 0,-351 9 0,-257-2-3,0 0 0,0-1 0,1 0 0,-1 0 0,0-1 0,-1 1 0,1-1 0,0 0 0,0 0 0,-1-1 0,1 1 0,6-6 0,13-7-1323,-14 10-5500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54.523"/>
    </inkml:context>
    <inkml:brush xml:id="br0">
      <inkml:brushProperty name="width" value="0.05" units="cm"/>
      <inkml:brushProperty name="height" value="0.05" units="cm"/>
      <inkml:brushProperty name="color" value="#E71224"/>
    </inkml:brush>
  </inkml:definitions>
  <inkml:trace contextRef="#ctx0" brushRef="#br0">232 794 24575,'1'-15'0,"1"0"0,0 0 0,5-17 0,4-35 0,5-46 0,-6 57 0,-8 47 0,1-1 0,0 1 0,0 0 0,1 0 0,0 0 0,1 1 0,11-17 0,45-50 0,5 21 0,-59 49 0,0 0 0,1 1 0,-1 0 0,1 0 0,0 1 0,0 0 0,1 1 0,9-3 0,71-6 0,452 9 0,-265 5 0,-242-1 0,1 1 0,0 3 0,-1 0 0,65 22 0,-39-10 0,6 0 0,0-3 0,116 10 0,-156-22 0,-1 2 0,39 11 0,-43-10 0,1 0 0,1-2 0,-1 0 0,26 0 0,382-6 0,-411 1 0,0-1 0,0-1 0,-1-1 0,32-10 0,-30 7 0,0 2 0,0 0 0,33-2 0,-7 3 0,0-2 0,52-13 0,220-87 0,-112 32 0,-112 42 0,-28 9 0,99-22 0,-86 33 0,-1 3 0,123 3 0,-115 5 0,-20 0 0,0 3 0,93 13 0,147 57 0,-156-34 0,73 22 0,-203-53 0,0 1 0,28 14 0,11 5 0,-1-2 0,-35-15 0,1 0 0,28 8 0,-3-3 0,-1 3 0,-1 2 0,84 48 0,-126-64 0,0 0 0,0 0 0,0 1 0,0-1 0,-1 1 0,0 0 0,0 0 0,0 0 0,-1 1 0,1-1 0,-1 1 0,-1 0 0,1 0 0,-1 0 0,0 0 0,0 0 0,-1 1 0,1-1 0,-2 1 0,1-1 0,-1 11 0,0 4 0,0-1 0,-2 0 0,-1 0 0,0 1 0,-11 33 0,12-48 0,-1-1 0,1 1 0,-1-1 0,0 0 0,-1 0 0,1 0 0,-1-1 0,0 1 0,0-1 0,0 0 0,-1 0 0,0 0 0,1-1 0,-1 1 0,0-1 0,-1-1 0,1 1 0,-1-1 0,1 1 0,-1-2 0,1 1 0,-1 0 0,-6 0 0,-17 2 0,1-1 0,-1-1 0,-43-2 0,42-1 0,-34 1 0,0 2 0,0 2 0,-88 19 0,73-7 0,-96 7 0,66-11 0,-94 3 0,-1147-16 0,1252-3 0,-98-18 0,-32-2 0,-199-24 0,400 44 0,-137-10 0,-261 8 0,237 9 0,108 0 0,-1 3 0,1 5 0,-151 38 0,63-17 0,-17 4 0,143-25 0,-1-2 0,0-3 0,-63 3 0,-136-11 0,89-1 0,121 3 40,0-2 0,-43-7 0,64 7-175,1 0 0,-1-1 0,1 0 0,-1-1 0,1 0 0,0 0 0,1-1 0,-1-1 0,1 1 0,-15-13 0,14 7-6691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58.229"/>
    </inkml:context>
    <inkml:brush xml:id="br0">
      <inkml:brushProperty name="width" value="0.05" units="cm"/>
      <inkml:brushProperty name="height" value="0.05" units="cm"/>
      <inkml:brushProperty name="color" value="#E71224"/>
    </inkml:brush>
  </inkml:definitions>
  <inkml:trace contextRef="#ctx0" brushRef="#br0">1 1 24575,'6'1'0,"1"1"0,0-1 0,-1 1 0,0 1 0,1-1 0,-1 1 0,0 0 0,-1 1 0,9 5 0,12 7 0,23 10 0,-2 3 0,-2 1 0,64 56 0,3 27 0,-77-74 0,56 48 0,-55-55 0,-3 2 0,47 59 0,-43-48 0,46 43 0,-1-9 0,110 137 0,-5 35 0,-123-164 0,-4 3 0,94 189 0,-117-205 0,70 157 0,-85-179 0,23 65 0,15 32 0,-30-77 0,40 140 0,-15-34 0,-49-163 0,11 29 0,-3 1 0,17 82 0,-29-119 0,0-1 0,0 0 0,1 1 0,0-1 0,0 0 0,1 0 0,4 6 0,-4-6 0,-1-1 0,1 0 0,-1 1 0,0 0 0,3 13 0,4 21 0,-7-34-97,0 1-1,0 0 1,1-1-1,0 0 1,0 0-1,1 0 1,0-1-1,0 1 1,0-1-1,1 0 1,0-1-1,0 1 0,8 4 1,-6-3-6729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10.142"/>
    </inkml:context>
    <inkml:brush xml:id="br0">
      <inkml:brushProperty name="width" value="0.05" units="cm"/>
      <inkml:brushProperty name="height" value="0.05" units="cm"/>
      <inkml:brushProperty name="color" value="#E71224"/>
    </inkml:brush>
  </inkml:definitions>
  <inkml:trace contextRef="#ctx0" brushRef="#br0">144 56 24575,'99'-2'0,"110"4"0,-190 1 0,0 1 0,0 1 0,0 1 0,-1 1 0,0 0 0,0 1 0,18 11 0,41 18 0,-59-30 0,-1 1 0,0 0 0,0 2 0,-1 0 0,0 0 0,-1 2 0,0 0 0,-1 0 0,-1 2 0,23 27 0,-22-23 0,8 9 0,-2 2 0,28 49 0,-45-71 0,0-1 0,-1 1 0,0 0 0,0 0 0,0 0 0,-1 0 0,0 0 0,-1 0 0,0 0 0,-1 14 0,1-18 0,-1 1 0,1-1 0,-1 1 0,0-1 0,0 0 0,0 0 0,-1 0 0,1 1 0,-1-1 0,0 0 0,0-1 0,0 1 0,0 0 0,0-1 0,-1 1 0,1-1 0,-1 1 0,1-1 0,-1 0 0,0 0 0,0-1 0,0 1 0,0 0 0,-4 0 0,-113 35 0,-154 26 0,246-57 0,8-2 0,-1 0 0,1-2 0,0 0 0,-41-2 0,50-2 0,0 0 0,0 0 0,0-1 0,0 0 0,1-1 0,-1 0 0,1-1 0,0 0 0,0-1 0,-15-11 0,1-3 0,0-1 0,1-1 0,1-1 0,1-1 0,1-1 0,-31-51 0,42 59 0,2 0 0,0-1 0,-5-18 0,-12-32 0,21 63 0,1-1 0,0 1 0,0-1 0,0 0 0,0 0 0,1 0 0,0 0 0,0 0 0,1 0 0,0 0 0,0 0 0,0 0 0,1 0 0,0 0 0,0 0 0,0 0 0,1 0 0,0 0 0,0 1 0,0-1 0,1 0 0,0 1 0,0 0 0,0 0 0,0 0 0,1 0 0,0 0 0,0 1 0,1 0 0,-1 0 0,1 0 0,0 0 0,0 1 0,0-1 0,7-2 0,0-2-9,0 0-1,0-1 0,-1 0 1,0-1-1,14-17 0,1 1-1297,-14 13-5519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13.213"/>
    </inkml:context>
    <inkml:brush xml:id="br0">
      <inkml:brushProperty name="width" value="0.05" units="cm"/>
      <inkml:brushProperty name="height" value="0.05" units="cm"/>
      <inkml:brushProperty name="color" value="#E71224"/>
    </inkml:brush>
  </inkml:definitions>
  <inkml:trace contextRef="#ctx0" brushRef="#br0">1 96 24575,'188'-13'0,"-93"4"0,143-27 0,-157 21 0,119-7 0,501 22 0,-306 33 0,-193-12 0,57 6 0,218 14 0,-160-9 0,-69-4 0,-224-28 0,0-1 0,-1-1 0,0-1 0,1-1 0,22-7 0,-22 5 0,0 1 0,1 1 0,0 1 0,28 0 0,3 7 0,81 18 0,-86-13 0,1-1 0,56 1 0,246 9 0,-56-12-109,-205-7-1147,-73 1-5570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2.937"/>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01.262"/>
    </inkml:context>
    <inkml:brush xml:id="br0">
      <inkml:brushProperty name="width" value="0.05" units="cm"/>
      <inkml:brushProperty name="height" value="0.05" units="cm"/>
      <inkml:brushProperty name="color" value="#E71224"/>
    </inkml:brush>
  </inkml:definitions>
  <inkml:trace contextRef="#ctx0" brushRef="#br0">1 481 24575,'16'0'0,"58"1"0,1-4 0,88-14 0,158-12 0,-4 1 0,-235 11 0,-44 8 0,2 2 0,41-3 0,309 9 0,-231 5 0,0-7 0,170-25 0,-303 24 0,-1-1 0,27-9 0,-43 10 0,0 1 0,-1-1 0,1-1 0,-1 1 0,0-1 0,0-1 0,-1 1 0,0-1 0,7-8 0,-9 10 0,1-1 0,-1 1 0,1 0 0,-1 0 0,1 1 0,0-1 0,1 1 0,-1 1 0,11-4 0,66-12 0,-7 2 0,4-7 0,0 4 0,2 3 0,0 3 0,1 4 0,97 2 0,-134 5 0,0-2 0,69-14 0,12-2 0,14-3 0,-86 13 0,93-7 0,209 17 0,-162 1 0,-137 2 0,61 10 0,-51-4 0,-26-2 0,0 2 0,-1 2 0,48 20 0,-48-16 0,0-2 0,0-2 0,47 7 0,-65-14 0,0 2 0,1 0 0,37 16 0,-43-14 0,1-1 0,0-1 0,0-1 0,0 0 0,1-2 0,27 3 0,-36-6-120,-7 1 55,-1-1-1,0 0 1,1 1-1,-1-1 1,0 0-1,1 0 0,-1-1 1,0 1-1,1-1 1,-1 0-1,0 0 1,0 0-1,0 0 1,1 0-1,-1-1 1,0 1-1,-1-1 1,6-4-1,-3-4-6760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56.034"/>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00.061"/>
    </inkml:context>
    <inkml:brush xml:id="br0">
      <inkml:brushProperty name="width" value="0.05" units="cm"/>
      <inkml:brushProperty name="height" value="0.05" units="cm"/>
      <inkml:brushProperty name="color" value="#E71224"/>
    </inkml:brush>
  </inkml:definitions>
  <inkml:trace contextRef="#ctx0" brushRef="#br0">845 170 24575,'-766'0'0,"762"0"0,0 0 0,1 0 0,-1 0 0,0 1 0,1-1 0,-1 1 0,0 0 0,1 0 0,-1 0 0,1 1 0,0-1 0,-1 1 0,1 0 0,0-1 0,0 1 0,-5 5 0,6-4 0,0-1 0,1 0 0,-1 1 0,1 0 0,0-1 0,0 1 0,0 0 0,0 0 0,0 0 0,1 0 0,-1-1 0,1 1 0,0 0 0,-1 0 0,1 0 0,1 0 0,-1 0 0,0 0 0,1 0 0,0 0 0,1 5 0,5 12 0,1 0 0,0-1 0,2 0 0,0 0 0,1-1 0,1 0 0,0-1 0,1 0 0,19 17 0,2 0 0,2-2 0,1-2 0,41 26 0,-22-22 0,115 48 0,-127-62 0,-3-4 0,85 20 0,-30-10 0,-82-22 0,0-1 0,0-1 0,0 0 0,1-1 0,-1 0 0,0-1 0,1-1 0,-1 0 0,0-1 0,1 0 0,22-8 0,-8 0 0,-1-1 0,0-1 0,-1-2 0,39-26 0,-62 38 0,-1-1 0,0-1 0,0 1 0,0 0 0,0-1 0,0 1 0,-1-1 0,0 0 0,0 0 0,0 0 0,0 0 0,0 0 0,-1 0 0,0 0 0,0-1 0,0 1 0,0 0 0,-1-6 0,2-14 0,-2 1 0,-3-31 0,1 14 0,1-15 0,1 4 0,-7-53 0,5 88 0,-1 1 0,0-1 0,-1 1 0,-1 0 0,0 1 0,-1-1 0,-15-24 0,16 31 0,-1 0 0,-1 0 0,0 1 0,0 0 0,0 1 0,-1-1 0,0 1 0,0 1 0,-1 0 0,1 0 0,-16-6 0,-10-2 0,-64-16 0,68 21 0,7 2 0,-68-15 0,84 20 0,0 0 0,0 1 0,0-1 0,0 2 0,0-1 0,0 1 0,0 0 0,0 0 0,0 1 0,-10 3 0,15-4-68,0 0 0,0 1-1,0-1 1,0 0 0,0 1 0,0 0-1,1-1 1,-1 1 0,0 0 0,1 0-1,0 0 1,-1 0 0,1 0 0,0 0-1,0 0 1,0 1 0,0-1 0,0 0-1,0 4 1,-2 11-6758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02.788"/>
    </inkml:context>
    <inkml:brush xml:id="br0">
      <inkml:brushProperty name="width" value="0.05" units="cm"/>
      <inkml:brushProperty name="height" value="0.05" units="cm"/>
      <inkml:brushProperty name="color" value="#E71224"/>
    </inkml:brush>
  </inkml:definitions>
  <inkml:trace contextRef="#ctx0" brushRef="#br0">0 240 24575,'920'-19'0,"-167"-85"0,-330 35 0,-246 45 0,1 8 0,1 8 0,185 15 0,-189 5 0,-40-4 0,186 33 0,351 113 0,-582-141 0,1-4 0,1-4 0,127-10 0,-45 1 0,-16-9 0,-1 1 0,-117 7-1365,-25 1-5461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07.173"/>
    </inkml:context>
    <inkml:brush xml:id="br0">
      <inkml:brushProperty name="width" value="0.05" units="cm"/>
      <inkml:brushProperty name="height" value="0.05" units="cm"/>
      <inkml:brushProperty name="color" value="#E71224"/>
    </inkml:brush>
  </inkml:definitions>
  <inkml:trace contextRef="#ctx0" brushRef="#br0">172 507 24575,'2'-7'0,"0"0"0,1 1 0,0-1 0,0 1 0,0 0 0,1 0 0,0 0 0,0 0 0,0 1 0,1-1 0,-1 1 0,1 0 0,6-4 0,12-16 0,-13 15 0,1-1 0,0 2 0,23-17 0,19-16 0,-38 26 0,0 2 0,1-1 0,1 2 0,0 0 0,1 2 0,0-1 0,1 2 0,0 1 0,0 0 0,1 1 0,1 2 0,33-8 0,-12 6 0,62-19 0,-72 17 0,1 2 0,0 0 0,52-3 0,48-1 0,41-1 0,-141 12 0,0-2 0,1-2 0,35-10 0,-36 7 0,1 2 0,-1 1 0,36 0 0,12 4 0,124 4 0,-181 1 0,0 0 0,35 12 0,-38-10 0,0 0 0,1-1 0,32 2 0,188 20 0,-219-23 0,89 7 0,212-7 0,-8-2 0,-247 6 0,-1 4 0,71 21 0,-116-28 0,372 84 0,-190-40 0,211 82 0,23 7 0,-237-72 0,2-1 0,-182-59 0,0 0 0,0 2 0,-1 0 0,0 1 0,-1 1 0,33 22 0,-46-22 0,-19-8 0,-36-8 0,30 3 0,-330-5 0,244 9 0,84 1 0,1 1 0,-1 0 0,1 2 0,0 1 0,0 0 0,0 1 0,-29 17 0,-27 8 0,20-14 0,-1-2 0,-1-2 0,0-4 0,-75 6 0,-234-6 0,316-10 0,-47 0 0,-255 10 0,-223 2 0,354-14 0,94 3 0,-142-3 0,225-3 0,-61-15 0,-26-4 0,61 17 0,-155-10 0,68 19 0,-311-4 0,409-3 0,0-3 0,-68-18 0,-25-4 0,-60-17 0,138 27 0,-98-12 0,156 30 0,0-1 0,1 0 0,-1-1 0,1-1 0,0 0 0,0-1 0,0 0 0,1-2 0,0 0 0,-14-10 0,24 15 0,-1 0 0,1-1 0,1 1 0,-1-1 0,0 0 0,1 0 0,0 0 0,0-1 0,0 1 0,0-1 0,1 0 0,0 0 0,0 1 0,0-1 0,1-1 0,-1 1 0,1 0 0,0 0 0,1 0 0,-1-1 0,1 1 0,0 0 0,1 0 0,-1-1 0,1 1 0,0 0 0,0 0 0,1 0 0,-1-1 0,1 2 0,0-1 0,0 0 0,5-6 0,-5 7-114,0 0 1,0 0-1,1 1 0,-1-1 0,1 1 1,0 0-1,0-1 0,0 1 0,0 1 1,1-1-1,5-4 0,7 0-6712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5.535"/>
    </inkml:context>
    <inkml:brush xml:id="br0">
      <inkml:brushProperty name="width" value="0.05" units="cm"/>
      <inkml:brushProperty name="height" value="0.05" units="cm"/>
      <inkml:brushProperty name="color" value="#E71224"/>
    </inkml:brush>
  </inkml:definitions>
  <inkml:trace contextRef="#ctx0" brushRef="#br0">0 172 24575,'23'-19'0,"0"2"0,2 0 0,0 1 0,0 2 0,1 0 0,1 2 0,51-16 0,-48 19 0,0 1 0,1 2 0,-1 1 0,45-2 0,128 8 0,-98 2 0,-73-4 0,0 2 0,0 2 0,-1 1 0,1 1 0,-1 1 0,0 2 0,0 1 0,-1 2 0,43 21 0,-31-10 0,-2 2 0,0 2 0,-2 2 0,-1 1 0,41 43 0,-68-59 0,-1 1 0,0 0 0,-1 1 0,-1 0 0,0 0 0,-1 1 0,-1 0 0,6 27 0,0-4 0,-2 2 0,-3 0 0,-1 0 0,-2 1 0,-2-1 0,-8 83 0,4-87 0,-2-1 0,-2 0 0,-1 0 0,-2 0 0,-2-1 0,-1-1 0,-34 65 0,33-72-109,-59 99 352,63-111-457,0-2-1,0 1 1,-1-2 0,-1 1 0,-1-2 0,-17 15 0,11-14-6612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7.678"/>
    </inkml:context>
    <inkml:brush xml:id="br0">
      <inkml:brushProperty name="width" value="0.05" units="cm"/>
      <inkml:brushProperty name="height" value="0.05" units="cm"/>
      <inkml:brushProperty name="color" value="#E71224"/>
    </inkml:brush>
  </inkml:definitions>
  <inkml:trace contextRef="#ctx0" brushRef="#br0">1 0 24575,'0'615'0,"6"-620"0,-1 1 0,0-1 0,0-1 0,0 1 0,7-11 0,6-8 0,1 1 0,2 1 0,41-36 0,-19 20 0,-33 27 0,1 1 0,0 1 0,0 0 0,1 1 0,24-14 0,-22 14 0,0-1 0,0 0 0,-1-2 0,0 1 0,15-17 0,5-3 0,-4 4-1365,-16 17-5461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16.952"/>
    </inkml:context>
    <inkml:brush xml:id="br0">
      <inkml:brushProperty name="width" value="0.05" units="cm"/>
      <inkml:brushProperty name="height" value="0.05" units="cm"/>
      <inkml:brushProperty name="color" value="#E71224"/>
    </inkml:brush>
  </inkml:definitions>
  <inkml:trace contextRef="#ctx0" brushRef="#br0">0 332 24575,'0'-332'0,"3"338"0,-1 0 0,1 0 0,0 0 0,0-1 0,0 1 0,1-1 0,0 0 0,0 0 0,0 0 0,1-1 0,7 7 0,12 14 0,-18-17 0,1 0 0,0 0 0,1-1 0,-1 0 0,2 0 0,-1-1 0,1 0 0,-1-1 0,2 1 0,-1-2 0,0 1 0,1-2 0,0 1 0,0-1 0,0 0 0,20 2 0,-10 0 0,0 1 0,0 1 0,-1 0 0,21 13 0,-22-11 0,0-1 0,1 0 0,0-1 0,32 7 0,-40-12 0,1 1 0,-1 1 0,0 0 0,0 1 0,0 0 0,-1 1 0,16 10 0,-23-14 0,1 0 0,-1 0 0,0 0 0,0 1 0,0-1 0,0 1 0,0 0 0,0 0 0,-1 0 0,1 0 0,-1 1 0,0-1 0,0 1 0,0-1 0,-1 1 0,1 0 0,-1 0 0,0-1 0,0 1 0,0 0 0,0 0 0,-1 0 0,0 0 0,0 0 0,0 7 0,-1-9 0,0 0 0,-1 1 0,1-1 0,0 0 0,-1 0 0,1 0 0,-1 0 0,0 0 0,0 0 0,0 0 0,1-1 0,-2 1 0,1-1 0,0 1 0,0-1 0,0 0 0,-1 0 0,1 0 0,-1 0 0,1 0 0,-1-1 0,1 1 0,-1-1 0,1 1 0,-5-1 0,-10 2 0,-1-2 0,-29-1 0,28 0 0,-154 2 0,-87-5 0,241 0 120,19 4-158,-1 0 0,1 0 0,0 0 0,-1 0 0,1 0 0,-1 0-1,1 0 1,0 0 0,-1 0 0,1 0 0,-1-1 0,1 1 0,0 0 0,-1 0 0,1 0 0,0-1 0,-1 1 0,1 0 0,0 0-1,-1-1 1,1 1 0,0 0 0,-1-1 0,1 1 0,0 0 0,0-1 0,0 1 0,-1 0 0,1-1 0,0 1 0,0-1 0,0 1-1,0 0 1,0-1 0,0 1 0,0-1 0,0 1 0,0-1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19.741"/>
    </inkml:context>
    <inkml:brush xml:id="br0">
      <inkml:brushProperty name="width" value="0.05" units="cm"/>
      <inkml:brushProperty name="height" value="0.05" units="cm"/>
      <inkml:brushProperty name="color" value="#E71224"/>
    </inkml:brush>
  </inkml:definitions>
  <inkml:trace contextRef="#ctx0" brushRef="#br0">870 257 24575,'-62'-1'0,"38"-1"0,1 1 0,-1 1 0,1 1 0,-1 1 0,1 1 0,0 1 0,0 1 0,-32 12 0,23-5 0,-1-1 0,0-2 0,0-2 0,-46 6 0,-55 12 0,40-7 0,85-17 0,0 0 0,0-1 0,0 0 0,0 0 0,0-1 0,0 0 0,0-1 0,-12-3 0,19 4 0,0 0 0,0 0 0,0 0 0,0 0 0,0 0 0,0 0 0,1-1 0,-1 1 0,0-1 0,1 1 0,-1-1 0,1 1 0,0-1 0,-1 0 0,1 0 0,0 0 0,0 1 0,0-1 0,0 0 0,1 0 0,-1-1 0,0 1 0,1 0 0,-1 0 0,1 0 0,0 0 0,0 0 0,0-1 0,0 1 0,0 0 0,0 0 0,2-4 0,1-7 0,1 1 0,0 0 0,1 1 0,10-19 0,0-1 0,-7 6 0,-1 1 0,-1-1 0,-1 0 0,2-38 0,-7 62-54,0-1-1,0 0 0,0 0 1,0 0-1,0 0 1,1 1-1,-1-1 0,1 0 1,-1 0-1,1 1 1,0-1-1,0 0 0,0 1 1,0-1-1,0 1 0,0-1 1,0 1-1,0 0 1,0-1-1,1 1 0,-1 0 1,1 0-1,-1 0 1,3-2-1,6 3-6771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33.455"/>
    </inkml:context>
    <inkml:brush xml:id="br0">
      <inkml:brushProperty name="width" value="0.05" units="cm"/>
      <inkml:brushProperty name="height" value="0.05" units="cm"/>
      <inkml:brushProperty name="color" value="#E71224"/>
    </inkml:brush>
  </inkml:definitions>
  <inkml:trace contextRef="#ctx0" brushRef="#br0">0 151 24575,'2962'0'0,"-2720"-15"0,-121 4 0,120-23 0,-164 19 0,144-8 0,-186 23 0,0-2 0,-1-1 0,1-2 0,44-11 0,-29 6 0,1 2 0,0 3 0,-1 1 0,101 8 0,-31-1 0,-78 1 0,-1 1 0,1 3 0,-1 1 0,74 27 0,-109-33 0,59 19 0,-34-10 0,1-1 0,0-1 0,1-2 0,0-1 0,52 3 0,-60-8 0,44 8 0,-45-5 0,49 2 0,-62-6 0,0 0 0,-1 1 0,1 0 0,-1 1 0,1 0 0,18 9 0,-16-6 0,1-1 0,-1-1 0,23 5 0,-3-3-38,-21-3-227,0-1-1,0 0 1,0-1-1,15-1 1,-8-2-6561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5.531"/>
    </inkml:context>
    <inkml:brush xml:id="br0">
      <inkml:brushProperty name="width" value="0.05" units="cm"/>
      <inkml:brushProperty name="height" value="0.05" units="cm"/>
      <inkml:brushProperty name="color" value="#E71224"/>
    </inkml:brush>
  </inkml:definitions>
  <inkml:trace contextRef="#ctx0" brushRef="#br0">0 1463 24575,'28'-1'0,"0"-1"0,0-1 0,0-2 0,49-15 0,103-48 0,-23 8 0,320-123 0,-215 58 0,-80 34 0,-77 42 0,160-102 0,-240 134 0,-1-2 0,0 0 0,-2-2 0,0 0 0,-1-2 0,20-29 0,-38 47 0,0-1 0,0 0 0,-1 0 0,0 1 0,0-1 0,0-1 0,-1 1 0,0 0 0,0 0 0,-1 0 0,0-10 0,0 8 0,0 0 0,1 0 0,0 0 0,0 1 0,1-1 0,0 0 0,4-10 0,10-11 2,1 1-1,26-34 1,-21 32 26,29-52 1,-46 71-172,0 1 0,0-2 1,-1 1-1,-1 0 0,0-1 1,0 1-1,-1-1 0,-1 0 1,1-13-1,-3 5-6683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39.812"/>
    </inkml:context>
    <inkml:brush xml:id="br0">
      <inkml:brushProperty name="width" value="0.05" units="cm"/>
      <inkml:brushProperty name="height" value="0.05" units="cm"/>
      <inkml:brushProperty name="color" value="#E71224"/>
    </inkml:brush>
  </inkml:definitions>
  <inkml:trace contextRef="#ctx0" brushRef="#br0">271 365 24575,'1'-11'0,"1"-1"0,0 0 0,1 1 0,4-13 0,1-5 0,27-82 0,3-12 0,-38 120 0,0 1 0,1 0 0,-1-1 0,1 1 0,0 0 0,0 0 0,-1 0 0,1-1 0,1 1 0,-1 0 0,0 0 0,2-2 0,-2 4 0,-1 0 0,0 0 0,1 0 0,-1 0 0,1 0 0,-1 0 0,1 0 0,-1 0 0,0 0 0,1 0 0,-1 0 0,1 0 0,-1 0 0,1 1 0,-1-1 0,0 0 0,1 0 0,-1 0 0,0 1 0,1-1 0,-1 0 0,0 0 0,1 1 0,-1-1 0,0 0 0,1 1 0,-1-1 0,0 0 0,0 1 0,1-1 0,-1 0 0,0 1 0,0-1 0,0 1 0,0-1 0,1 1 0,20 63 0,-16-45 0,-4-16 0,7 22 0,1 0 0,1 0 0,1 0 0,19 28 0,41 57 0,-65-102 0,0 1 0,0 0 0,-1 0 0,-1 0 0,1 0 0,-2 1 0,1 0 0,2 13 0,-6-21 0,1 0 0,-1 1 0,0-1 0,0 0 0,0 0 0,0 0 0,0 0 0,-1 0 0,1 0 0,-1 0 0,1 0 0,-1 1 0,0-2 0,0 1 0,0 0 0,0 0 0,0 0 0,-2 2 0,1-2 0,-1 0 0,1 0 0,-1 0 0,0-1 0,1 0 0,-1 1 0,0-1 0,0 0 0,0 0 0,0-1 0,0 1 0,0 0 0,0-1 0,0 0 0,0 0 0,0 0 0,-3 0 0,-18-2 0,1-1 0,-32-8 0,9 1 0,-48-10 0,56 11 0,0 1 0,-75-4 0,20 11 0,92 1 0,1 1 0,-1-1 0,0 0 0,1 0 0,-1 0 0,1 0 0,-1 0 0,1-1 0,-1 1 0,1 0 0,-1 0 0,1 0 0,-1 0 0,1-1 0,-1 1 0,1 0 0,0 0 0,-1-1 0,1 1 0,-1 0 0,1-1 0,0 1 0,-1 0 0,1-1 0,0 1 0,-1-1 0,1 1 0,0 0 0,-1-1 0,1 1 0,0-1 0,0 1 0,0-1 0,0 1 0,-1-1 0,1 0 0,13-16 0,26-10 0,-18 17-114,1-1 196,0-1 1,24-17 0,-41 26-183,0-1 0,0 0 0,-1 0 0,0-1 0,1 1 0,-1-1 0,-1 0 1,1 0-1,-1 0 0,1 0 0,-2-1 0,1 1 0,-1-1 0,3-6 0,-2-5-6726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43.452"/>
    </inkml:context>
    <inkml:brush xml:id="br0">
      <inkml:brushProperty name="width" value="0.05" units="cm"/>
      <inkml:brushProperty name="height" value="0.05" units="cm"/>
      <inkml:brushProperty name="color" value="#E71224"/>
    </inkml:brush>
  </inkml:definitions>
  <inkml:trace contextRef="#ctx0" brushRef="#br0">245 0 24575,'1'3'0,"0"-1"0,1 0 0,-1 0 0,1 0 0,0 0 0,0-1 0,-1 1 0,1 0 0,0-1 0,0 1 0,1-1 0,-1 0 0,0 0 0,0 1 0,3-1 0,10 8 0,10 11 0,-1 1 0,-1 1 0,-1 1 0,21 29 0,-25-23 0,-1 1 0,15 35 0,23 41 0,5 14 0,-52-104 0,4 6 0,-1 2 0,-1 0 0,10 35 0,-18-54 0,-1 0 0,1 0 0,-1 0 0,-1 0 0,1 0 0,-1 0 0,0 0 0,0 0 0,0 0 0,-1 0 0,0 0 0,0 0 0,0 0 0,0 0 0,-1 0 0,0 0 0,0-1 0,0 1 0,-1-1 0,1 1 0,-1-1 0,0 0 0,0 0 0,-5 4 0,0-3 0,0-1 0,-1 1 0,0-1 0,0-1 0,-1 0 0,1 0 0,0-1 0,-1 0 0,0-1 0,1 0 0,-11 0 0,-29 6 0,25-2 0,-18 4 0,1-2 0,-84 3 0,108-10 0,0 0 0,-1 0 0,1-2 0,-22-3 0,33 3 0,-1 0 0,1 0 0,0-1 0,0 1 0,-1-1 0,2-1 0,-1 1 0,0-1 0,1 0 0,0-1 0,-9-7 0,9 6 0,0 0 0,0 0 0,1 0 0,0 0 0,0 0 0,0-1 0,1 0 0,0 0 0,0 0 0,0 0 0,-1-9 0,1-3 0,1 0 0,1 0 0,2-25 0,-2-22 0,-1 42 0,2-1 0,1 0 0,7-48 0,-1 53 0,1-1 0,1 1 0,1 1 0,0 0 0,2 0 0,0 1 0,1 1 0,1 0 0,16-15 0,-10 10 0,-2-1 0,0-1 0,-1 0 0,14-28 0,-14 20-1365,-11 18-5461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45.228"/>
    </inkml:context>
    <inkml:brush xml:id="br0">
      <inkml:brushProperty name="width" value="0.05" units="cm"/>
      <inkml:brushProperty name="height" value="0.05" units="cm"/>
      <inkml:brushProperty name="color" value="#E71224"/>
    </inkml:brush>
  </inkml:definitions>
  <inkml:trace contextRef="#ctx0" brushRef="#br0">6315 1 24575,'0'3'0,"-1"0"0,1-1 0,-1 1 0,0 0 0,0 0 0,0 0 0,0 0 0,-1-1 0,1 1 0,-1 0 0,1-1 0,-1 0 0,0 1 0,0-1 0,-2 2 0,-43 34 0,-12-3 0,-102 44 0,-73 17-194,-5-9 0,-307 68 0,-516 56-387,448-118 1744,551-81-1163,1 3 0,0 2 0,-103 45 0,-39 13 0,169-65 0,0-2 0,-1-1 0,0-1 0,-37 0 0,-62-4 0,-139 8 0,149 2 0,-188 11 0,-1211-24 0,1509 1-124,1-1 0,-1 0 0,0-1 0,1 0 0,-1-1 0,1-1-1,0 0 1,0-1 0,0-1 0,-16-9 0,15 5-6702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48.432"/>
    </inkml:context>
    <inkml:brush xml:id="br0">
      <inkml:brushProperty name="width" value="0.05" units="cm"/>
      <inkml:brushProperty name="height" value="0.05" units="cm"/>
      <inkml:brushProperty name="color" value="#E71224"/>
    </inkml:brush>
  </inkml:definitions>
  <inkml:trace contextRef="#ctx0" brushRef="#br0">726 174 24575,'-16'1'0,"1"1"0,0 1 0,-18 5 0,-3 0 0,18-3 0,1 0 0,0 2 0,1 0 0,0 0 0,-17 12 0,-26 11 0,-150 64 0,63-23 0,99-41 0,44-28 0,0 0 0,0 1 0,0-1 0,1 1 0,-1 0 0,1-1 0,-1 1 0,1 0 0,0 1 0,0-1 0,1 0 0,-3 6 0,4-7 0,1 0 0,-1-1 0,0 1 0,1 0 0,-1 0 0,1 0 0,0 0 0,0-1 0,0 1 0,0 0 0,0-1 0,0 1 0,0 0 0,0-1 0,0 0 0,1 1 0,-1-1 0,1 0 0,-1 1 0,1-1 0,0 0 0,-1 0 0,1 0 0,0-1 0,3 2 0,52 21 0,-52-21 0,246 106 0,-12-3 0,-96-41 0,-70-29 0,-51-22 0,-17-10 0,0 1 0,1-1 0,0-1 0,-1 1 0,1-1 0,7 2 0,-12-4 0,0 1 0,0-1 0,0 0 0,0 0 0,1-1 0,-1 1 0,0 0 0,0 0 0,0 0 0,0-1 0,0 1 0,0-1 0,0 1 0,0-1 0,0 1 0,0-1 0,-1 1 0,1-1 0,0 0 0,0 1 0,0-1 0,-1 0 0,1 0 0,0 0 0,-1 1 0,1-1 0,-1 0 0,1 0 0,-1 0 0,1 0 0,-1 0 0,0 0 0,1 0 0,-1 0 0,0 0 0,0-1 0,0 1 0,0 0 0,0 0 0,0 0 0,0-1 0,3-39 0,-2 0 0,-7-72 0,-5 28 0,-3-48 0,14 50 0,2 46 0,-2 1 0,-2 0 0,-1-1 0,-2 1 0,-10-37 0,10 55-111,1 4 172,0 0 0,-1 0 1,-11-21-1,14 31-140,0 1 0,0 0 0,-1 0 0,1 0 0,0 0 1,-1 0-1,0 1 0,0-1 0,0 1 0,0 0 0,0-1 0,0 1 0,0 1 0,-1-1 1,1 0-1,-1 1 0,1 0 0,-8-2 0,-8 1-6747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52.650"/>
    </inkml:context>
    <inkml:brush xml:id="br0">
      <inkml:brushProperty name="width" value="0.05" units="cm"/>
      <inkml:brushProperty name="height" value="0.05" units="cm"/>
      <inkml:brushProperty name="color" value="#E71224"/>
    </inkml:brush>
  </inkml:definitions>
  <inkml:trace contextRef="#ctx0" brushRef="#br0">701 131 24575,'25'10'0,"0"0"0,0-1 0,47 8 0,-48-12 0,0 1 0,-1 1 0,0 0 0,44 23 0,-46-20 0,0 2 0,-1 1 0,0 0 0,-1 1 0,-1 2 0,0-1 0,-1 2 0,24 30 0,-29-32 0,-1 0 0,-1 0 0,-1 1 0,0 1 0,-1 0 0,0 0 0,-2 0 0,0 1 0,-1 0 0,0 0 0,-2 0 0,0 1 0,0 31 0,-3-26 0,1-12 0,-1-1 0,-1 0 0,0 1 0,0-1 0,-5 19 0,5-27 0,-1 1 0,0-1 0,1 0 0,-1 1 0,0-1 0,-1 0 0,1 0 0,0 0 0,-1 0 0,0-1 0,0 1 0,1-1 0,-1 1 0,-1-1 0,1 0 0,0 0 0,-1-1 0,1 1 0,-1-1 0,1 1 0,-5 0 0,-122 41 0,-45 13 0,146-48 0,-2-2 0,1-2 0,-1 0 0,-32-2 0,-122-11 0,159 6 0,0-2 0,0-1 0,0-1 0,-47-19 0,53 19 0,-1 0 0,0 1 0,-44-6 0,43 9 0,0-1 0,-39-14 0,52 15 0,1-1 0,0 0 0,0-1 0,0 0 0,0 0 0,1-1 0,0 0 0,0 0 0,0 0 0,-8-12 0,8 9 0,1-1 0,0 0 0,0 0 0,1 0 0,1-1 0,0 1 0,0-1 0,1 0 0,0 0 0,-1-19 0,2 3 0,1 0 0,1 0 0,5-37 0,-3 52 0,0 1 0,1 0 0,0 0 0,1 0 0,1 0 0,-1 1 0,2-1 0,-1 1 0,11-13 0,8-9 0,40-40 0,-12 14 0,-27 27 0,-10 12 0,33-33 0,-43 47 0,1 0 0,0 1 0,-1 0 0,2 0 0,-1 0 0,0 1 0,1 0 0,-1 0 0,1 0 0,14-2 0,184-45 0,-181 44-1365,-5 0-5461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55.262"/>
    </inkml:context>
    <inkml:brush xml:id="br0">
      <inkml:brushProperty name="width" value="0.05" units="cm"/>
      <inkml:brushProperty name="height" value="0.05" units="cm"/>
      <inkml:brushProperty name="color" value="#E71224"/>
    </inkml:brush>
  </inkml:definitions>
  <inkml:trace contextRef="#ctx0" brushRef="#br0">0 112 24575,'1135'0'0,"-1068"4"0,102 18 0,-112-13 0,144 20 0,321 4 0,1546-34 0,-2044 3 0,1 0 0,24 6 0,40 3 0,270-9 0,-186-3 0,-159 0 0,-1 0 0,1-1 0,-1-1 0,1 0 0,-1 0 0,14-7 0,79-38 0,-47 20 0,-34 16-273,-1 0 0,-1-1 0,0-2 0,37-30 0,-22 10-6553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11.203"/>
    </inkml:context>
    <inkml:brush xml:id="br0">
      <inkml:brushProperty name="width" value="0.05" units="cm"/>
      <inkml:brushProperty name="height" value="0.05" units="cm"/>
      <inkml:brushProperty name="color" value="#E71224"/>
    </inkml:brush>
  </inkml:definitions>
  <inkml:trace contextRef="#ctx0" brushRef="#br0">1 0 24575,'0'14'0,"0"0"0,1 1 0,0-1 0,1 0 0,1 0 0,0 0 0,1-1 0,1 1 0,0-1 0,8 16 0,47 115 0,-42-96 0,31 61 0,-34-76 0,-1 1 0,-2 1 0,14 66 0,-14-24 0,-9-54 0,1 1 0,10 35 0,24 39 0,67 122 0,-20-47 0,-63-131 0,2-1 0,2-1 0,46 55 0,4 6 0,-17-21 0,31 48 0,-81-112 0,0-1 0,1 0 0,1 0 0,1-1 0,0 0 0,0-1 0,1-1 0,17 12 0,32 21 0,102 92 0,-155-127 0,-1 0 0,0 1 0,0 0 0,-1 0 0,0 1 0,8 21 0,24 83 0,-2-6 0,-16-53 0,-3 0 0,-2 1 0,-3 1 0,-2 0 0,-3 1 0,0 66 0,-9 117 0,1-240-105,-1-1 0,1 1 0,-1-1 0,1 1 0,-1-1 0,0 1 0,0-1 0,0 0 0,0 1 0,0-1 0,-1 0 0,-1 3 0,-8 5-6721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13.578"/>
    </inkml:context>
    <inkml:brush xml:id="br0">
      <inkml:brushProperty name="width" value="0.05" units="cm"/>
      <inkml:brushProperty name="height" value="0.05" units="cm"/>
      <inkml:brushProperty name="color" value="#E71224"/>
    </inkml:brush>
  </inkml:definitions>
  <inkml:trace contextRef="#ctx0" brushRef="#br0">866 171 24575,'-768'0'0,"764"0"0,0 0 0,0 0 0,0 0 0,0 0 0,0 1 0,0 0 0,0-1 0,0 1 0,1 1 0,-1-1 0,0 1 0,1-1 0,-1 1 0,1 0 0,0 0 0,-1 1 0,1-1 0,-5 6 0,5-4 0,0 1 0,0 0 0,1 0 0,0 1 0,0-1 0,0 0 0,0 1 0,1-1 0,0 1 0,0 0 0,0-1 0,1 11 0,5 313 0,-5-324 0,1 0 0,-1-1 0,1 1 0,0 0 0,0 0 0,1-1 0,-1 1 0,1 0 0,0-1 0,0 0 0,1 1 0,-1-1 0,1 0 0,0 0 0,0-1 0,0 1 0,1 0 0,-1-1 0,1 0 0,0 0 0,0 0 0,0-1 0,0 1 0,1-1 0,-1 0 0,1 0 0,5 2 0,10 0 0,1 0 0,-1-1 0,1-1 0,0-1 0,26-1 0,-24-1 0,0 1 0,36 6 0,134 23 0,-18-3 0,-118-12 0,-39-9 0,0 0 0,0-2 0,36 3 0,-30-5 0,0-2 0,-1 0 0,1-1 0,40-10 0,-59 11 0,1 0 0,-1-1 0,0 0 0,0 0 0,0 0 0,-1 0 0,1-1 0,0 0 0,-1 0 0,0 0 0,0 0 0,0-1 0,0 0 0,0 0 0,-1 0 0,1 0 0,-1 0 0,0-1 0,-1 1 0,1-1 0,-1 0 0,0 0 0,0 0 0,0 0 0,-1 0 0,1 0 0,-1-7 0,2-16 0,-2 0 0,-1 0 0,-7-56 0,5 71 0,-1 0 0,0 0 0,-1 0 0,-1 0 0,0 1 0,0-1 0,-1 1 0,-1 1 0,0-1 0,-12-14 0,4 5 0,0 0 0,2-2 0,0 0 0,2 0 0,0-1 0,2 0 0,0 0 0,-5-31 0,-10-25 0,23 77 4,0 0 1,0 0-1,0-1 0,-1 1 0,1 0 0,-1 0 0,0 0 0,1 1 0,-1-1 1,-1 0-1,1 1 0,0-1 0,-1 1 0,1 0 0,-1-1 0,0 1 0,1 1 1,-1-1-1,0 0 0,0 1 0,0-1 0,-1 1 0,1 0 0,0 0 0,0 0 1,-1 1-1,1-1 0,-7 0 0,1 2-153,1 0 1,-1 1-1,0-1 1,1 2-1,-1-1 1,1 1-1,0 1 1,0-1-1,-15 10 1,9-5-6678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04.754"/>
    </inkml:context>
    <inkml:brush xml:id="br0">
      <inkml:brushProperty name="width" value="0.05" units="cm"/>
      <inkml:brushProperty name="height" value="0.05" units="cm"/>
      <inkml:brushProperty name="color" value="#E71224"/>
    </inkml:brush>
  </inkml:definitions>
  <inkml:trace contextRef="#ctx0" brushRef="#br0">0 1 24575,'0'4'0,"0"6"0,4 0 0,1 4 0,5-2 0,-1 2 0,4-1 0,2-4 0,-5-2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06.960"/>
    </inkml:context>
    <inkml:brush xml:id="br0">
      <inkml:brushProperty name="width" value="0.05" units="cm"/>
      <inkml:brushProperty name="height" value="0.05" units="cm"/>
      <inkml:brushProperty name="color" value="#E71224"/>
    </inkml:brush>
  </inkml:definitions>
  <inkml:trace contextRef="#ctx0" brushRef="#br0">300 81 24575,'1'18'0,"1"-1"0,1 0 0,1 0 0,1 0 0,8 20 0,3 14 0,76 234 0,-17-105 0,-56-251 0,-5 38 0,11-42 0,-15 41 0,19-40 0,-16 49 0,2 2 0,0 0 0,1 1 0,2 0 0,21-20 0,35-44 0,-72 83 0,1 0 0,-1-1 0,0 1 0,0 0 0,0-1 0,0 1 0,-1-1 0,1 1 0,-1-1 0,0 0 0,0 0 0,0 1 0,0-1 0,-1 0 0,0 0 0,0 0 0,0 0 0,0 0 0,0 0 0,-1 0 0,0 0 0,0 1 0,-2-7 0,1 5 0,-1 1 0,0 0 0,0 0 0,-1 0 0,1 1 0,-1-1 0,1 1 0,-1 0 0,0 0 0,-1 0 0,1 0 0,0 1 0,-1 0 0,1 0 0,-1 0 0,0 0 0,0 1 0,-5-2 0,-43-8 0,0 2 0,-96-4 0,-111 14 0,98 2 0,120-8-1365,26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23.588"/>
    </inkml:context>
    <inkml:brush xml:id="br0">
      <inkml:brushProperty name="width" value="0.05" units="cm"/>
      <inkml:brushProperty name="height" value="0.05" units="cm"/>
      <inkml:brushProperty name="color" value="#E71224"/>
    </inkml:brush>
  </inkml:definitions>
  <inkml:trace contextRef="#ctx0" brushRef="#br0">6 1 24575,'-3'77'0,"1"-41"0,2-1 0,1 0 0,7 47 0,-6-73 0,1 0 0,1 0 0,0 0 0,0-1 0,0 1 0,11 13 0,12 26 0,-23-39-1365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18.546"/>
    </inkml:context>
    <inkml:brush xml:id="br0">
      <inkml:brushProperty name="width" value="0.05" units="cm"/>
      <inkml:brushProperty name="height" value="0.05" units="cm"/>
      <inkml:brushProperty name="color" value="#E71224"/>
    </inkml:brush>
  </inkml:definitions>
  <inkml:trace contextRef="#ctx0" brushRef="#br0">98 768 24575,'4'-3'0,"1"0"0,-1-1 0,0 0 0,0 0 0,0 0 0,-1 0 0,1 0 0,-1-1 0,4-6 0,-1 2 0,45-61 0,71-90 0,-71 98 0,-36 42 0,0 0 0,1 2 0,1-1 0,1 2 0,1 1 0,0 0 0,1 1 0,24-14 0,31-14 0,-47 26 0,43-19 0,-1 10 0,2 4 0,1 3 0,1 3 0,104-8 0,-117 13 0,27-2 0,79 2 0,54-2 0,-90 15 0,174 25 0,-223-16 0,-30-5 0,-1 2 0,57 17 0,-64-14 0,84 9 0,-17-3 0,-33-1 0,2-4 0,116 4 0,12-31 0,-125 6 0,293 4 0,-201 8 0,-56-5 0,135 5 0,-77 20 0,203 34 0,-72-9 0,-248-37 0,-1 2 0,-1 3 0,70 29 0,574 230 0,-598-234 0,-73-30 0,0 1 0,-1 1 0,0 1 0,35 24 0,-56-30 0,1 0 0,-1 1 0,0 1 0,-1-1 0,0 1 0,8 15 0,38 71 0,-43-75 0,2 4 0,-1 1 0,-1-1 0,-1 2 0,-2 0 0,0 0 0,-2 0 0,-1 1 0,-1-1 0,-2 1 0,0 0 0,-4 38 0,-1-51 0,0-1 0,-2 1 0,1-1 0,-2 0 0,0 0 0,0-1 0,-12 17 0,7-10 0,1 1 0,-9 23 0,-45 186 0,55-201 0,-2-1 0,0 0 0,-2 0 0,-1-1 0,-1-1 0,-1 0 0,-2-1 0,0-1 0,-1-1 0,-2 0 0,0-2 0,-2 0 0,-42 30 0,17-17 0,-1-2 0,-2-3 0,-1-1 0,-2-3 0,0-3 0,-79 23 0,-180 21 0,-126 32 0,106-11 0,233-62 0,-110 13 0,-18 3 0,188-34 0,-1-2 0,1-1 0,-48-3 0,-15 2 0,-64 20 0,111-13 0,-78 4 0,-388-15 0,359-21 0,29 2 0,-254-46 0,93 10 0,241 46 0,1-3 0,-63-24 0,32 10 0,-328-139 0,291 112 0,-74-22 0,-63-31 0,207 80 0,2-3 0,1-2 0,1-2 0,3-2 0,0-1 0,3-3 0,1-1 0,2-3 0,2 0 0,1-3 0,-30-55 0,32 45 0,3 0 0,2-2 0,3-1 0,-24-85 0,40 105 0,2-1 0,2 1 0,1-1 0,2-50 0,1 80 0,1 1 0,0-1 0,1 1 0,0-1 0,1 1 0,0 0 0,1-1 0,0 1 0,0 0 0,1 1 0,0-1 0,1 1 0,9-15 0,5-5-100,-17 24 33,1 0 1,-1 0-1,2 0 0,-1 0 1,0 1-1,1-1 1,0 1-1,0 0 1,0 0-1,1 0 0,-1 1 1,1 0-1,0-1 1,0 2-1,0-1 1,0 0-1,0 1 1,6-2-1,9 0-6759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20.900"/>
    </inkml:context>
    <inkml:brush xml:id="br0">
      <inkml:brushProperty name="width" value="0.05" units="cm"/>
      <inkml:brushProperty name="height" value="0.05" units="cm"/>
      <inkml:brushProperty name="color" value="#E71224"/>
    </inkml:brush>
  </inkml:definitions>
  <inkml:trace contextRef="#ctx0" brushRef="#br0">1 1 24575,'41'37'0,"3"-1"0,65 41 0,104 49 0,-150-91 0,-59-33 0,391 237 0,-350-207 0,-2 1 0,76 77 0,75 120 0,-153-176 0,84 118 0,-116-157 0,-1 0 0,-1 0 0,6 18 0,-12-33 1,-1 0 0,0 0 0,0 1 0,0-1 0,0 0 0,1 0 0,-1 0 0,0 0 0,0 1 0,0-1 0,0 0 0,1 0 0,-1 0 0,0 0 0,0 1 0,0-1 0,0 0 0,0 0 0,0 1 0,0-1 0,0 0 0,0 0 0,0 0 0,0 1 0,0-1 0,0 0 0,0 0 0,0 1 0,0-1 0,0 0 0,0 0 0,0 0 0,0 1 0,0-1 0,0 0 0,0 0 0,0 0 0,-1 1 0,1-1 0,0 0 0,0 0 0,0 0 0,0 0 0,0 1 0,-1-1 0,1 0 0,0 0 0,0 0 0,0 0 0,-1 0 0,1 0 0,0 1 0,0-1 0,0 0 0,-1 0 0,1 0 0,0 0 0,0 0 0,0 0 0,-1 0 0,1 0 0,0 0 0,-13-8-1429,0-2-5398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23.423"/>
    </inkml:context>
    <inkml:brush xml:id="br0">
      <inkml:brushProperty name="width" value="0.05" units="cm"/>
      <inkml:brushProperty name="height" value="0.05" units="cm"/>
      <inkml:brushProperty name="color" value="#E71224"/>
    </inkml:brush>
  </inkml:definitions>
  <inkml:trace contextRef="#ctx0" brushRef="#br0">865 28 24575,'-50'-11'0,"7"0"0,-312 6 0,190 8 0,122-4 0,24-1 0,0 1 0,0 2 0,0 0 0,0 0 0,-19 6 0,34-6 0,0 0 0,0 0 0,0 0 0,0 1 0,1 0 0,-1 0 0,0 0 0,1 0 0,0 0 0,0 1 0,-1 0 0,1-1 0,1 1 0,-1 0 0,0 1 0,1-1 0,-1 0 0,1 1 0,0-1 0,0 1 0,1 0 0,-1-1 0,1 1 0,0 0 0,0 0 0,0 0 0,0 0 0,0 7 0,1 5 0,0-1 0,1 0 0,0 1 0,1-1 0,1 0 0,0 0 0,1 0 0,10 23 0,0-6 0,2-1 0,33 50 0,-44-75 0,1 1 0,0-1 0,0-1 0,1 1 0,-1-1 0,1 0 0,0-1 0,14 7 0,33 25 0,1 11 0,-29-26 0,-1 2 0,32 35 0,-44-46 0,1-1 0,0 0 0,0-1 0,1-1 0,0 0 0,1-1 0,0-1 0,0 0 0,18 4 0,-6-5 0,-1-2 0,1-1 0,0-1 0,0-2 0,0-1 0,36-5 0,-42 2 0,0-1 0,0-2 0,-1 0 0,39-19 0,-39 17 0,-13 5 0,0 0 0,-1-1 0,0 1 0,1-1 0,-2-1 0,1 1 0,-1-1 0,1-1 0,-2 1 0,1-1 0,-1 0 0,0 0 0,0 0 0,-1-1 0,0 0 0,-1 0 0,1 0 0,-1 0 0,-1 0 0,0-1 0,0 1 0,1-12 0,-1-1 0,-1 1 0,-1-1 0,-1 0 0,-1 0 0,0 1 0,-2 0 0,0-1 0,-10-26 0,-1-14 0,12 47 0,0 0 0,-1 0 0,0 0 0,-1 1 0,-8-17 0,11 28 6,0 0-1,1-1 0,-1 1 1,-1 0-1,1 0 0,0 0 1,0 0-1,-1 1 0,1-1 1,-1 0-1,1 1 0,-1 0 1,0 0-1,1 0 1,-1 0-1,0 0 0,0 0 1,-3 0-1,-54-1-993,53 2 509,-15 1-6347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58.965"/>
    </inkml:context>
    <inkml:brush xml:id="br0">
      <inkml:brushProperty name="width" value="0.05" units="cm"/>
      <inkml:brushProperty name="height" value="0.05" units="cm"/>
      <inkml:brushProperty name="color" value="#E71224"/>
    </inkml:brush>
  </inkml:definitions>
  <inkml:trace contextRef="#ctx0" brushRef="#br0">385 989 24575,'-2'-5'0,"1"-1"0,-1 1 0,0 0 0,-1-1 0,0 1 0,1 0 0,-1 0 0,-1 1 0,1-1 0,-6-5 0,-5-8 0,2 0 0,-27-38 0,3-1 0,-32-71 0,-71-159 0,131 269 0,1 0 0,1 0 0,0-1 0,1 0 0,1 0 0,1 0 0,1 0 0,0-1 0,2-24 0,1 40 0,0 1 0,1-1 0,-1 1 0,1-1 0,-1 1 0,1 0 0,0-1 0,0 1 0,1 0 0,-1 1 0,1-1 0,-1 0 0,1 1 0,0-1 0,0 1 0,0 0 0,0 0 0,1 0 0,-1 0 0,0 0 0,1 1 0,-1 0 0,6-2 0,12-3 0,1 0 0,35-5 0,-53 10 0,61-8 0,98-20 0,-114 20 0,0 2 0,1 2 0,-1 2 0,1 2 0,62 8 0,-73-2 0,-1 2 0,0 1 0,49 17 0,-36-9 0,13-2 0,0-2 0,1-4 0,84 1 0,-31-2 0,44 4 0,275-17 0,-424 5 0,92-10 0,0 6 0,163 11 0,-223-1 0,200 28 0,-167-20 0,134 3 0,85-18 0,-108-1 0,114-21 0,17-1 0,-279 25 0,469 24 0,-491-20 0,0 1 0,-1 0 0,0 2 0,26 12 0,-5-2 0,-4 0 0,-2 2 0,0 1 0,-1 1 0,-1 2 0,46 43 0,-51-41 0,0 0 0,22 32 0,-38-43 0,-1 0 0,0 0 0,-1 1 0,-1 0 0,0 0 0,8 30 0,3 17 0,17 72 0,-32-118 0,-1-1 0,-1 1 0,0-1 0,-1 1 0,-1 0 0,-4 25 0,5-38 0,-1 0 0,-1 0 0,1 0 0,0-1 0,-1 1 0,1 0 0,-1-1 0,0 1 0,0-1 0,0 0 0,0 0 0,0 0 0,0 0 0,-1 0 0,1 0 0,-1 0 0,-4 2 0,-55 20 0,54-21 0,-184 50 0,-301 42 0,84-54 0,324-39 0,0-5 0,-148-22 0,66 3 0,-206-2 0,221 16 0,65 1 0,1 5 0,-1 2 0,-89 14 0,-136 58 0,12-2 0,218-57 0,-300 41 0,304-48 0,0-3 0,-150-14 0,152-2 0,1-4 0,-110-40 0,67 19 0,54 20 0,0-3 0,2-3 0,-81-43 0,86 38 0,40 22 0,1-1 0,0-1 0,0 0 0,-16-14 0,11 8 19,17 13-216,0-1-1,0 0 0,0 0 0,0 0 0,0-1 1,-5-6-1,1-2-6628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1:00.71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1:02.291"/>
    </inkml:context>
    <inkml:brush xml:id="br0">
      <inkml:brushProperty name="width" value="0.05" units="cm"/>
      <inkml:brushProperty name="height" value="0.05" units="cm"/>
      <inkml:brushProperty name="color" value="#E71224"/>
    </inkml:brush>
  </inkml:definitions>
  <inkml:trace contextRef="#ctx0" brushRef="#br0">0 1 24575,'0'1285'0,"1"-1237"0,2-1 0,3 1 0,20 86 0,-18-94 0,4 79 0,-4-34 0,24 225 0,50 335 0,-62-554 0,43 114 0,-36-127 0,-4 0 0,15 92 0,25 249 0,-55-384 0,2 0 0,2 0 0,1-1 0,1 0 0,23 37 0,-18-35 0,-2 0 0,-1 1 0,19 68 0,-27-51-1365,-7-32-5461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25.446"/>
    </inkml:context>
    <inkml:brush xml:id="br0">
      <inkml:brushProperty name="width" value="0.05" units="cm"/>
      <inkml:brushProperty name="height" value="0.05" units="cm"/>
      <inkml:brushProperty name="color" value="#E71224"/>
    </inkml:brush>
  </inkml:definitions>
  <inkml:trace contextRef="#ctx0" brushRef="#br0">1 218 24575,'64'-43'0,"122"-60"0,-155 89 0,0 2 0,0 1 0,1 2 0,1 1 0,-1 1 0,59-3 0,357 11 0,-410 4 0,-1 2 0,0 1 0,0 2 0,68 28 0,-11-5 0,-36-14 0,-7-4 0,78 35 0,-114-42 0,1 0 0,-1 1 0,0 1 0,-1 0 0,0 1 0,-1 1 0,0 0 0,21 26 0,39 55 0,53 72 0,-103-132 0,-2 2 0,-1 1 0,15 39 0,47 192 0,-64-199 0,-8-18 0,-3 0 0,-1 1 0,-3 0 0,-6 91 0,0-38 0,3-91 0,-1-1 0,0 1 0,-1 0 0,0-1 0,-1 1 0,-1-1 0,1 0 0,-8 13 0,-2 0 0,-1-1 0,-27 35 0,23-34-104,-1 3 183,-2-1 0,-43 43 0,57-63-179,0-1 0,0 0 1,-1-1-1,0 1 0,0-1 0,-1-1 0,1 0 0,-1 0 0,0 0 0,0-1 1,0-1-1,0 0 0,-1 0 0,-16 1 0,6-3-6726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27.551"/>
    </inkml:context>
    <inkml:brush xml:id="br0">
      <inkml:brushProperty name="width" value="0.05" units="cm"/>
      <inkml:brushProperty name="height" value="0.05" units="cm"/>
      <inkml:brushProperty name="color" value="#E71224"/>
    </inkml:brush>
  </inkml:definitions>
  <inkml:trace contextRef="#ctx0" brushRef="#br0">542 18 24575,'-11'0'0,"0"1"0,0 1 0,0-1 0,0 2 0,0-1 0,1 2 0,-1-1 0,-17 10 0,-1 4 0,-43 31 0,39-25 0,-51 30 0,58-39 0,1 1 0,0 2 0,2 0 0,-31 29 0,34-28 0,16-15 0,0 0 0,0 1 0,1-1 0,-1 1 0,1-1 0,0 1 0,-5 8 0,7-11 0,1 1 0,0 0 0,-1 0 0,1-1 0,0 1 0,0 0 0,0-1 0,0 1 0,0 0 0,0 0 0,0-1 0,1 1 0,-1 0 0,1-1 0,-1 1 0,1-1 0,-1 1 0,1 0 0,0-1 0,0 1 0,0-1 0,0 0 0,0 1 0,0-1 0,0 0 0,1 0 0,1 3 0,4 1 0,0 1 0,0-1 0,0 0 0,0-1 0,1 0 0,0 0 0,-1 0 0,1-1 0,1-1 0,-1 1 0,0-1 0,17 2 0,9-1 0,66-2 0,-65-2 0,22 0 0,-26-1 0,-1 1 0,0 1 0,1 2 0,-1 1 0,0 1 0,0 2 0,30 10 0,-50-12 0,0-1 0,0 0 0,1 0 0,-1-1 0,0-1 0,1 0 0,0 0 0,12-1 0,-21 0 0,0 0 0,0-1 0,0 1 0,0-1 0,0 1 0,-1-1 0,1 0 0,0 1 0,0-1 0,0 0 0,0 0 0,-1 0 0,1-1 0,-1 1 0,1 0 0,-1-1 0,1 1 0,-1 0 0,2-3 0,-2 1 0,0 0 0,0 1 0,-1-1 0,1 0 0,-1 0 0,1 0 0,-1 1 0,0-1 0,0 0 0,0 0 0,-1 0 0,1 0 0,-1 1 0,1-1 0,-1 0 0,0 0 0,0 1 0,-1-4 0,-9-15 0,-1-1 0,0 2 0,-1-1 0,-2 2 0,-26-29 0,-10-16 0,-20-47 0,41 61 0,1 17-1365,14 22-5461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38.466"/>
    </inkml:context>
    <inkml:brush xml:id="br0">
      <inkml:brushProperty name="width" value="0.05" units="cm"/>
      <inkml:brushProperty name="height" value="0.05" units="cm"/>
      <inkml:brushProperty name="color" value="#E71224"/>
    </inkml:brush>
  </inkml:definitions>
  <inkml:trace contextRef="#ctx0" brushRef="#br0">486 171 24575,'15'-1'0,"0"-1"0,-1 0 0,1-1 0,21-8 0,19-4 0,159-31 0,251-40 0,-114 81 0,-182 8 0,259-3 0,-416 1 0,0 0 0,0 1 0,0 0 0,0 1 0,0 0 0,0 1 0,0 0 0,-1 1 0,0 1 0,0-1 0,-1 2 0,1-1 0,-1 1 0,-1 1 0,1 0 0,-1 0 0,-1 1 0,1 0 0,-2 1 0,1 0 0,-1 0 0,-1 0 0,0 1 0,0 0 0,7 21 0,-3 14 0,-2 1 0,-3 0 0,-1 0 0,-5 81 0,1-58 0,0-63 0,0 1 0,0-1 0,-1 0 0,0 1 0,-1-1 0,1 0 0,-1 0 0,0 0 0,-1 0 0,0-1 0,0 1 0,0-1 0,-1 1 0,0-1 0,0 0 0,-7 7 0,5-8 0,0 0 0,0-1 0,-1 1 0,1-1 0,-1-1 0,0 1 0,0-1 0,0-1 0,0 1 0,0-1 0,-1 0 0,1-1 0,-1 0 0,1 0 0,-13 0 0,-72 7 0,85-7 0,0 0 0,0 0 0,0 1 0,0 1 0,1-1 0,-1 1 0,0 0 0,1 0 0,0 1 0,-10 6 0,13-5 0,0-1 0,0 1 0,1-1 0,-1 1 0,1 0 0,0 0 0,1 0 0,-1 0 0,1 0 0,0 0 0,0 1 0,0-1 0,1 7 0,-10 38 0,8-44 0,-1 0 0,1 0 0,-1 0 0,-1-1 0,1 1 0,-1-1 0,0 0 0,0 0 0,0 0 0,0-1 0,-1 0 0,0 0 0,0 0 0,-11 7 0,7-8 0,1 0 0,-1 0 0,0-1 0,-1 0 0,1 0 0,0-1 0,-1-1 0,1 1 0,-15-2 0,2 0 0,-1 1 0,1 1 0,0 1 0,-1 1 0,1 1 0,1 1 0,-39 15 0,-54 23 0,27-8 0,-105 26 0,180-57 0,0 1 0,1 0 0,-1 1 0,1 0 0,1 1 0,-1 0 0,1 0 0,0 1 0,-15 16 0,10-10 0,0-1 0,-24 15 0,32-24 0,1 0 0,-1-1 0,0 0 0,0 0 0,-1 0 0,1-1 0,0 0 0,-1-1 0,0 0 0,-8 0 0,-262-4 0,217-3 0,-80-17 0,-10-19 0,137 39 0,1-1 0,0-1 0,0 0 0,1-1 0,-14-8 0,-43-17 0,45 23 0,0-1 0,0-1 0,1-1 0,-29-18 0,42 22 0,-1 0 0,2-1 0,-1 0 0,1 0 0,1-1 0,0-1 0,0 1 0,0-1 0,2-1 0,-12-21 0,4 1 0,1 0 0,-15-61 0,25 81 0,1-1 0,0 0 0,1 1 0,1-1 0,-1 0 0,2 0 0,-1 1 0,2-1 0,0 0 0,0 1 0,7-21 0,3 10 0,0 1 0,2 0 0,0 0 0,1 1 0,26-25 0,17-24 0,-34 41 44,1 1-1,39-32 0,-33 31-790,40-45-1,-63 62-6078</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40.889"/>
    </inkml:context>
    <inkml:brush xml:id="br0">
      <inkml:brushProperty name="width" value="0.05" units="cm"/>
      <inkml:brushProperty name="height" value="0.05" units="cm"/>
      <inkml:brushProperty name="color" value="#E71224"/>
    </inkml:brush>
  </inkml:definitions>
  <inkml:trace contextRef="#ctx0" brushRef="#br0">1 0 24575,'4'0'0,"5"0"0,6 0 0,3 0 0,8 0 0,3 0 0,9 4 0,6 2 0,4-1 0,2-1 0,0-1 0,-4-1 0,-9 3 0,-8 1 0,-4-1 0,-3-1 0,-1-1 0,-3-2-8191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46.876"/>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44.481"/>
    </inkml:context>
    <inkml:brush xml:id="br0">
      <inkml:brushProperty name="width" value="0.05" units="cm"/>
      <inkml:brushProperty name="height" value="0.05" units="cm"/>
      <inkml:brushProperty name="color" value="#E71224"/>
    </inkml:brush>
  </inkml:definitions>
  <inkml:trace contextRef="#ctx0" brushRef="#br0">1 384 24575,'248'3'-89,"260"-7"178,-373-7-89,42-1 0,-170 12 0,326-14 0,-4-15 0,-268 23 0,261-32 0,-266 30 0,0-3 0,-1-2 0,0-3 0,97-41 0,-126 46 0,1 0 0,0 2 0,38-8 0,-61 16 22,0 0-1,0 0 0,-1-1 1,1 0-1,0 1 0,-1-1 1,0-1-1,1 1 0,-1 0 1,0-1-1,0 0 0,0 1 1,0-1-1,-1-1 0,4-4 1,-1 0-307,0 0 1,0-1-1,-1 0 1,0 1-1,3-13 1,-3 5-6542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49.535"/>
    </inkml:context>
    <inkml:brush xml:id="br0">
      <inkml:brushProperty name="width" value="0.05" units="cm"/>
      <inkml:brushProperty name="height" value="0.05" units="cm"/>
      <inkml:brushProperty name="color" value="#E71224"/>
    </inkml:brush>
  </inkml:definitions>
  <inkml:trace contextRef="#ctx0" brushRef="#br0">246 51 24575,'30'12'0,"-16"-5"0,4 1 0,0 0 0,0 1 0,0 2 0,-2-1 0,1 2 0,-1 0 0,-1 1 0,0 0 0,-1 1 0,0 1 0,-1 1 0,-1 0 0,10 17 0,18 26 0,-27-43 0,-1 0 0,-1 2 0,-1-1 0,0 2 0,7 18 0,-15-31 0,-1-1 0,1 1 0,-1-1 0,-1 1 0,1-1 0,-1 1 0,1-1 0,-2 1 0,1 0 0,-1-1 0,1 1 0,-2-1 0,1 1 0,0-1 0,-1 0 0,0 1 0,-1-1 0,1 0 0,-1 0 0,0-1 0,0 1 0,0 0 0,-5 4 0,1-3 0,0 0 0,-1 0 0,1-1 0,-1 0 0,0-1 0,0 0 0,0 0 0,-17 5 0,-24 12 0,32-13 0,0-2 0,0 0 0,-1-1 0,0-1 0,0 0 0,0-2 0,0 0 0,-31-1 0,-38 5 0,72-3 0,1-1 0,0 0 0,0-1 0,0 0 0,0-1 0,-19-2 0,30 1 0,-1 1 0,1-1 0,0 0 0,0 0 0,0 0 0,0-1 0,0 1 0,0-1 0,0 0 0,0 1 0,1-1 0,-1-1 0,1 1 0,-1 0 0,1-1 0,0 1 0,0-1 0,0 1 0,0-1 0,0 0 0,1 0 0,-1 0 0,1 0 0,0 0 0,0 0 0,0-1 0,-1-5 0,-1-11 0,1 0 0,1 0 0,0-1 0,2 1 0,0 0 0,2 0 0,0 0 0,1 0 0,1 1 0,1-1 0,0 1 0,11-19 0,-10 25 0,2 1 0,-1 0 0,2 0 0,20-19 0,-6 7 0,1 1 0,-22 21 0,0 0 0,0 0 0,0-1 0,-1 1 0,1-1 0,-1 1 0,1-1 0,-1 0 0,0 0 0,0 0 0,0-1 0,0 1 0,-1 0 0,0-1 0,1 1 0,-1-1 0,1-4 0,-2-44-32,2-13 150,-2 63-190,0 0-1,1-1 1,-1 1-1,1-1 0,0 1 1,0 0-1,-1-1 1,2 1-1,-1 0 1,0 0-1,0 0 0,1 0 1,-1 0-1,1 0 1,-1 0-1,1 0 1,0 0-1,0 1 1,4-3-1,8-2-6753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4:22.578"/>
    </inkml:context>
    <inkml:brush xml:id="br0">
      <inkml:brushProperty name="width" value="0.05" units="cm"/>
      <inkml:brushProperty name="height" value="0.05" units="cm"/>
      <inkml:brushProperty name="color" value="#E71224"/>
    </inkml:brush>
  </inkml:definitions>
  <inkml:trace contextRef="#ctx0" brushRef="#br0">3431 6 24575,'-95'-2'0,"52"-1"0,-1 3 0,0 1 0,0 2 0,-82 17 0,-31 15 0,39-11 0,79-17 0,0-2 0,0-2 0,-63-2 0,52-2 0,-70 8 0,80 1 0,-43 13 0,-17 5 0,25-10 0,2 4 0,0 3 0,1 3 0,-98 51 0,-4 24 0,164-95 0,1 0 0,-1 1 0,1 0 0,-11 12 0,11-11 0,-1 0 0,1 0 0,-21 12 0,-6 3 0,1 1 0,1 2 0,0 1 0,-40 44 0,-17 14 0,7-19 0,47-38 0,-37 35 0,62-51 0,1 1 0,0 0 0,0 1 0,1 0 0,1 0 0,-12 26 0,-59 170 0,19-42 0,58-161 0,0 0 0,1 0 0,-1 0 0,2 0 0,-1 0 0,1 1 0,0-1 0,1 0 0,-1 1 0,2 9 0,0-13 0,0 0 0,0 0 0,0 0 0,1-1 0,-1 1 0,1 0 0,0 0 0,0-1 0,1 0 0,-1 1 0,1-1 0,-1 0 0,1 0 0,0 0 0,0 0 0,0-1 0,1 1 0,-1-1 0,7 3 0,44 30 0,-38-24 0,1 0 0,0-1 0,30 12 0,-1-2 0,-1 1 0,-1 2 0,-1 2 0,-1 2 0,41 35 0,-65-48 0,-2 0 0,0 2 0,-1 0 0,-1 0 0,24 36 0,-31-40 0,0 0 0,-1 0 0,-1 0 0,0 1 0,-1 0 0,-1 0 0,1 0 0,-2 1 0,0-1 0,0 24 0,-29 472 0,26-507 0,1 1 0,-1-1 0,1 1 0,-1-1 0,0 0 0,0 0 0,0 1 0,0-1 0,-1 0 0,1 0 0,-1 0 0,1 0 0,-1 0 0,0 0 0,1-1 0,-1 1 0,0-1 0,0 1 0,0-1 0,0 1 0,-1-1 0,1 0 0,0 0 0,0 0 0,-1-1 0,1 1 0,-1 0 0,1-1 0,0 1 0,-1-1 0,-2 0 0,-12 1 0,0 0 0,-1-2 0,-27-3 0,8 0 0,12 5 0,1 1 0,-1 1 0,1 1 0,0 1 0,0 1 0,-31 13 0,-9 1 0,34-14 0,-1-1 0,0-1 0,0-2 0,-1-2 0,-42-3 0,-9 0 0,59 1 0,0-1 0,0-1 0,0-1 0,0 0 0,1-2 0,0-1 0,1-1 0,-1-1 0,2-1 0,-1-1 0,2-1 0,-26-20 0,38 26 0,1 0 0,0 0 0,1-1 0,-8-9 0,9 9 0,-1 1 0,0 0 0,0 0 0,-1 0 0,-8-6 0,4 4 0,1 0 0,0-1 0,1 0 0,0 0 0,0-1 0,1 0 0,1-1 0,0 1 0,0-2 0,1 1 0,1-1 0,0 0 0,0 0 0,2 0 0,-1 0 0,2-1 0,0 0 0,0 1 0,2-1 0,0-20 0,0-64 0,2-101 0,1 165 0,1-1 0,1 1 0,16-54 0,-11 64 0,1 0 0,1 1 0,1 0 0,1 1 0,29-36 0,-18 26 0,23-42 0,-44 69 0,-1 0 0,1 1 0,-1-1 0,1 1 0,1 0 0,-1 0 0,0 0 0,1 1 0,0 0 0,0 0 0,0 0 0,0 0 0,0 1 0,1 0 0,-1 0 0,1 0 0,0 1 0,-1-1 0,9 1 0,13-2 0,0 1 0,53 5 0,-32-1 0,0-3-76,31-1 262,-73 3-350,1-1 0,-1 1 0,0 0 0,1 0 1,-1 1-1,0 0 0,0 0 0,11 6 0,-2 2-6662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4:31.459"/>
    </inkml:context>
    <inkml:brush xml:id="br0">
      <inkml:brushProperty name="width" value="0.05" units="cm"/>
      <inkml:brushProperty name="height" value="0.05" units="cm"/>
      <inkml:brushProperty name="color" value="#E71224"/>
    </inkml:brush>
  </inkml:definitions>
  <inkml:trace contextRef="#ctx0" brushRef="#br0">1 146 24575,'18'2'0,"0"0"0,0 1 0,0 1 0,0 1 0,0 0 0,21 10 0,-17-6 0,1-1 0,-1-2 0,26 5 0,-15-5 0,0 2 0,59 23 0,-55-18 0,-35-12 0,1 0 0,-1 0 0,0-1 0,1 1 0,-1-1 0,0 1 0,1-1 0,-1 0 0,1 1 0,-1-1 0,0-1 0,1 1 0,-1 0 0,1 0 0,-1-1 0,0 0 0,1 1 0,-1-1 0,0 0 0,4-2 0,-4 1 0,0 0 0,-1 0 0,1 0 0,0-1 0,-1 1 0,1 0 0,-1-1 0,0 1 0,1-1 0,-1 0 0,-1 1 0,1-1 0,0 0 0,-1 0 0,1 0 0,-1 1 0,0-6 0,0 4 0,0 0 0,1 0 0,-1 0 0,1 0 0,0 0 0,0 0 0,0 1 0,1-1 0,-1 0 0,1 1 0,0-1 0,0 1 0,0-1 0,5-4 0,-1 2 0,1 1 0,1-1 0,-1 2 0,0-1 0,16-5 0,208-92 0,-220 98 0,1 0 0,0 0 0,0 1 0,0 1 0,0 0 0,0 0 0,1 1 0,-1 1 0,0 0 0,1 1 0,-1 0 0,0 1 0,0 0 0,0 1 0,0 0 0,0 1 0,0 0 0,-1 1 0,0 1 0,0-1 0,0 2 0,-1-1 0,19 17 0,-9-6 0,-8-9 0,-2 0 0,1 1 0,-1 1 0,0 0 0,-1 0 0,0 1 0,-1 0 0,0 0 0,6 13 0,-4-2 0,-1 1 0,-1-1 0,-1 1 0,0 0 0,-2 1 0,-1 0 0,-1-1 0,-1 49 0,-2-60 0,1 7 0,-1 0 0,-1 0 0,-1 0 0,-1 0 0,-7 26 0,8-40 0,0 1 0,-1-1 0,1-1 0,-1 1 0,0 0 0,0-1 0,0 1 0,-1-1 0,1 0 0,-1 0 0,0 0 0,0-1 0,-1 1 0,1-1 0,-1 0 0,0-1 0,1 1 0,-1-1 0,0 0 0,-1 0 0,1 0 0,0 0 0,-11 0 0,-15 2 0,-1-1 0,0-2 0,-40-4 0,-4 0 0,36 1 0,0-1 0,0-2 0,0-2 0,1-2 0,-46-16 0,82 24 0,-1-1 0,1 0 0,0 1 0,0-1 0,0-1 0,0 1 0,0 0 0,0-1 0,0 0 0,1 1 0,-1-1 0,1 0 0,0 0 0,0 0 0,0-1 0,0 1 0,1 0 0,-1-1 0,1 0 0,0 1 0,0-1 0,0 1 0,0-1 0,0-6 0,0-8 0,1 0 0,0 0 0,5-33 0,-4 45 0,0 0 0,0 0 0,1 0 0,0 0 0,0 0 0,0 1 0,1-1 0,0 0 0,0 1 0,0 0 0,1 0 0,0 0 0,0 0 0,0 1 0,5-5 0,1 0 0,1 1 0,-1 0 0,1 1 0,1 0 0,17-7 0,-26 12 0,0 0 0,0 0 0,0 0 0,0 0 0,0-1 0,-1 1 0,1-1 0,-1 0 0,1 0 0,-1 0 0,0 0 0,0 0 0,0 0 0,-1-1 0,1 1 0,-1 0 0,0-1 0,0 1 0,0-1 0,0 0 0,0 1 0,-1-1 0,0 0 0,0 1 0,0-1 0,0 0 0,-1-4 0,0-3 0,-1 1 0,0-1 0,0 0 0,-1 1 0,-1 0 0,0 0 0,0 0 0,-7-11 0,3 6-1365,2 0-5461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4:55.343"/>
    </inkml:context>
    <inkml:brush xml:id="br0">
      <inkml:brushProperty name="width" value="0.05" units="cm"/>
      <inkml:brushProperty name="height" value="0.05" units="cm"/>
      <inkml:brushProperty name="color" value="#E71224"/>
    </inkml:brush>
  </inkml:definitions>
  <inkml:trace contextRef="#ctx0" brushRef="#br0">1 22 24575,'4'0'0,"5"0"0,6 0 0,8 0 0,4 0 0,2-4 0,0-1 0,-1 0 0,-2 1 0,-4 1-8191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36.307"/>
    </inkml:context>
    <inkml:brush xml:id="br0">
      <inkml:brushProperty name="width" value="0.05" units="cm"/>
      <inkml:brushProperty name="height" value="0.05" units="cm"/>
      <inkml:brushProperty name="color" value="#E71224"/>
    </inkml:brush>
  </inkml:definitions>
  <inkml:trace contextRef="#ctx0" brushRef="#br0">0 98 24575,'599'-49'0,"-72"1"0,-456 48 0,-1 2 0,0 4 0,0 3 0,0 3 0,-1 2 0,-1 4 0,-1 3 0,0 3 0,-2 2 0,77 45 0,-89-42 0,-1 3 0,-2 1 0,66 60 0,-99-78 0,-1 1 0,0 1 0,-2 1 0,0 0 0,0 1 0,-2 0 0,0 1 0,-2 1 0,0-1 0,-1 2 0,-1-1 0,7 31 0,-3 20 0,6 128 0,-18 77 0,-1-138 0,0 50 0,-27 215 0,20-346 0,-2 0 0,-3-1 0,-2 0 0,-3-1 0,-2-1 0,-2-1 0,-3-1 0,-38 60 0,42-84 0,-2-1 0,0 0 0,-2-2 0,-1-1 0,-1-1 0,-1-2 0,0 0 0,-2-2 0,-1-1 0,0-2 0,-2 0 0,-40 13 0,-16 0 0,-1-3 0,-1-5 0,-139 16 0,31 3 0,142-26 0,0-3 0,-2-2 0,-61 2 0,72-17-1365,28-1-5461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45.229"/>
    </inkml:context>
    <inkml:brush xml:id="br0">
      <inkml:brushProperty name="width" value="0.05" units="cm"/>
      <inkml:brushProperty name="height" value="0.05" units="cm"/>
      <inkml:brushProperty name="color" value="#E71224"/>
    </inkml:brush>
  </inkml:definitions>
  <inkml:trace contextRef="#ctx0" brushRef="#br0">270 79 24575,'4'1'0,"0"-1"0,0 1 0,0 0 0,-1 0 0,1 1 0,0-1 0,0 1 0,-1 0 0,1 0 0,-1 0 0,5 3 0,38 35 0,-27-24 0,1 1 0,170 156 0,-120-102 0,-38-41 0,-2 1 0,47 64 0,-56-69 0,-15-20 0,-1 1 0,0-1 0,0 1 0,-1 0 0,7 14 0,-10-19 0,-1 0 0,1 0 0,-1 0 0,1 0 0,-1 0 0,0 0 0,0 0 0,0 0 0,0 0 0,0 1 0,-1-1 0,1 0 0,0 0 0,-1 0 0,0 0 0,1 0 0,-1-1 0,0 1 0,0 0 0,0 0 0,0 0 0,-1-1 0,1 1 0,0 0 0,-1-1 0,1 1 0,-1-1 0,-1 2 0,-4 2 0,-1 0 0,1 0 0,-1-1 0,0 1 0,0-2 0,0 1 0,0-1 0,-1-1 0,1 1 0,-15 1 0,-10 0 0,-52-1 0,-3 2 0,-22 11 0,-57 5 0,143-16 0,0 0 0,0 1 0,0 1 0,1 2 0,-42 20 0,10-4 0,55-25 0,-1 0 0,1 1 0,0-1 0,-1 0 0,1 0 0,-1 1 0,1-1 0,-1 0 0,1 0 0,-1 0 0,1 0 0,-1 0 0,1 1 0,-1-1 0,1 0 0,-1 0 0,1 0 0,-1 0 0,1-1 0,-1 1 0,1 0 0,-1 0 0,1 0 0,-1 0 0,1 0 0,0-1 0,-1 1 0,1 0 0,-1 0 0,1-1 0,-1 1 0,1 0 0,0-1 0,-1 1 0,1 0 0,0-1 0,-1 1 0,1 0 0,0-1 0,0 1 0,-1-1 0,1 1 0,0-1 0,0 1 0,0-1 0,-1 1 0,1-1 0,0 1 0,0-1 0,0 1 0,0-1 0,0 1 0,0-1 0,0 1 0,0-1 0,0 1 0,0-1 0,1 1 0,-1-1 0,0 1 0,0 0 0,1-1 0,12-46 0,-6 25 0,5-31 0,-6 28 0,0-1 0,-2 0 0,2-41 0,-2 7 0,2 1 0,4-1 0,23-84 0,-21 95 0,1-11 0,7-91 0,-20 150 4,0 0 0,-1 0 0,1 1 0,0-1 0,0 0-1,0 0 1,0 1 0,0-1 0,0 0 0,0 0 0,0 0 0,0 1-1,1-1 1,-1 0 0,0 0 0,0 1 0,1-1 0,-1 0 0,0 1 0,1-1-1,-1 0 1,0 1 0,1-1 0,-1 0 0,1 1 0,0-1 0,-1 1-1,1-1 1,-1 1 0,2-1 0,12 22-1489,-7-9-5341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47.477"/>
    </inkml:context>
    <inkml:brush xml:id="br0">
      <inkml:brushProperty name="width" value="0.05" units="cm"/>
      <inkml:brushProperty name="height" value="0.05" units="cm"/>
      <inkml:brushProperty name="color" value="#E71224"/>
    </inkml:brush>
  </inkml:definitions>
  <inkml:trace contextRef="#ctx0" brushRef="#br0">3189 1963 24575,'-16'-2'0,"0"1"0,0-2 0,1 0 0,-1-1 0,-21-8 0,-6-2 0,-909-297 0,823 258 0,3-6 0,-144-91 0,92 49 0,-358-227 0,378 238 0,-11-7 0,144 78 0,0 0 0,1-2 0,-40-47 0,-54-83 0,66 81 0,24 28 0,2-1 0,1-2 0,-21-56 0,9 21 0,8 23-1365,17 38-5461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53.808"/>
    </inkml:context>
    <inkml:brush xml:id="br0">
      <inkml:brushProperty name="width" value="0.05" units="cm"/>
      <inkml:brushProperty name="height" value="0.05" units="cm"/>
      <inkml:brushProperty name="color" value="#E71224"/>
    </inkml:brush>
  </inkml:definitions>
  <inkml:trace contextRef="#ctx0" brushRef="#br0">695 740 24575,'-50'11'0,"7"0"0,14-10 0,-1-1 0,1-2 0,0-1 0,0-1 0,-38-10 0,32 6 0,0 1 0,-71-3 0,52 13 0,40-1 0,-1-1 0,1 0 0,-1-1 0,1-1 0,0 0 0,-1-1 0,-16-4 0,30 5 0,-1 1 0,1-1 0,-1 0 0,1 1 0,-1-1 0,1 0 0,0 0 0,-1 0 0,1 0 0,0 0 0,0 0 0,0-1 0,0 1 0,0 0 0,0-1 0,0 1 0,0 0 0,0-1 0,1 1 0,-1-1 0,1 1 0,-1-1 0,1 0 0,-1-1 0,1-1 0,0 0 0,0 0 0,0 0 0,1 0 0,0 1 0,-1-1 0,1 0 0,1 0 0,2-6 0,4-7 0,1 1 0,1 0 0,14-18 0,-22 32 0,4-7 0,-1 0 0,0-1 0,0 0 0,5-15 0,-8 17 0,1 0 0,0 1 0,1-1 0,0 1 0,0-1 0,0 1 0,11-12 0,-9 12 0,1 0 0,-1-1 0,-1 0 0,1-1 0,-2 1 0,1-1 0,-1 0 0,0 0 0,-1 0 0,0 0 0,0-1 0,-1 1 0,1-14 0,0-13 0,-2 0 0,-5-49 0,1 4 0,3 58-1365,0 3-5461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57.793"/>
    </inkml:context>
    <inkml:brush xml:id="br0">
      <inkml:brushProperty name="width" value="0.05" units="cm"/>
      <inkml:brushProperty name="height" value="0.05" units="cm"/>
      <inkml:brushProperty name="color" value="#E71224"/>
    </inkml:brush>
  </inkml:definitions>
  <inkml:trace contextRef="#ctx0" brushRef="#br0">547 823 24575,'0'-4'0,"0"-1"0,1 0 0,-1 1 0,1-1 0,0 0 0,1 1 0,-1-1 0,1 1 0,0 0 0,0-1 0,0 1 0,0 0 0,1 0 0,0 1 0,6-8 0,1 1 0,2 0 0,0 1 0,21-13 0,13-10 0,-18 12 0,-21 17 0,0-1 0,-1-1 0,0 1 0,0-1 0,0 0 0,8-10 0,-13 14 0,0-1 0,0 1 0,0-1 0,-1 0 0,1 1 0,-1-1 0,1 0 0,-1 1 0,1-1 0,-1 0 0,0 0 0,0 1 0,0-1 0,0 0 0,0 0 0,0 1 0,-1-1 0,1 0 0,0 1 0,-1-1 0,0 0 0,1 1 0,-1-1 0,0 1 0,0-1 0,0 1 0,1-1 0,-2 1 0,1-1 0,0 1 0,0 0 0,0 0 0,-1-1 0,-1 0 0,-7-6 0,0 0 0,-1 1 0,1 0 0,-1 1 0,-13-6 0,10 6 0,1-2 0,-1 0 0,-13-10 0,-28-33 0,-73-84 0,92 93 0,-3 0 0,-1 3 0,-2 1 0,-50-35 0,82 67 0,0 1 0,-1 0 0,0 1 0,1 0 0,-2 0 0,-12-2 0,20 5 0,0 0 0,0 0 0,0 1 0,0-1 0,-1 1 0,1 0 0,0 0 0,0 0 0,0 1 0,0-1 0,0 1 0,0 0 0,0 0 0,0 1 0,0-1 0,0 1 0,0 0 0,1 0 0,-1 0 0,-4 3 0,7-3 0,0-1 0,0 1 0,1 0 0,-1-1 0,0 1 0,0 0 0,1 0 0,-1-1 0,1 1 0,0 0 0,-1 0 0,1 0 0,0-1 0,0 1 0,0 0 0,0 0 0,1 0 0,-1 0 0,0-1 0,1 1 0,-1 0 0,1 0 0,0-1 0,0 1 0,-1 0 0,1-1 0,0 1 0,0-1 0,2 3 0,43 50 0,-32-40 0,0 1 0,0 1 0,-1 0 0,-1 1 0,13 24 0,-12-18 0,1-1 0,18 20 0,-18-25 0,-2 1 0,0 0 0,17 33 0,-22-36 0,1-1 0,1-1 0,12 16 0,16 26 0,6 14 0,-27-46 0,23 47 0,-35-63 0,1 0 0,0 0 0,0 0 0,0-1 0,1 0 0,0 0 0,0 0 0,8 5 0,23 24 0,-12-8 0,-15-16 0,1 0 0,-2 1 0,16 23 0,-4 1-1365,-12-21-5461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0.022"/>
    </inkml:context>
    <inkml:brush xml:id="br0">
      <inkml:brushProperty name="width" value="0.05" units="cm"/>
      <inkml:brushProperty name="height" value="0.05" units="cm"/>
      <inkml:brushProperty name="color" value="#E71224"/>
    </inkml:brush>
  </inkml:definitions>
  <inkml:trace contextRef="#ctx0" brushRef="#br0">411 77 24575,'2'5'0,"0"0"0,0-1 0,1 1 0,-1-1 0,1 0 0,0 0 0,0 0 0,0 0 0,0 0 0,1 0 0,0-1 0,0 0 0,7 5 0,11 13 0,23 34 0,-2 2 0,62 112 0,-36-42 0,-60-113 0,-1 2 0,-1-1 0,-1 1 0,0 0 0,6 26 0,-10-33 0,0-1 0,-1 1 0,0 0 0,0 0 0,-1 0 0,0 0 0,-1 0 0,0 0 0,0 0 0,-1-1 0,0 1 0,-4 10 0,4-16 0,0 0 0,0 0 0,0-1 0,0 1 0,-1-1 0,1 0 0,-1 1 0,0-1 0,1 0 0,-1 0 0,0-1 0,0 1 0,0-1 0,-1 1 0,1-1 0,0 0 0,0 0 0,-1 0 0,1-1 0,0 1 0,-6-1 0,-12 2 0,1-2 0,-31-3 0,21 2 0,-19-1 0,-10 2 0,1-2 0,-1-3 0,-96-22 0,103 16 0,38 8 0,-1 0 0,0-1 0,1 0 0,0-1 0,-17-8 0,26 10 0,1 0 0,0 0 0,0 0 0,0 0 0,0-1 0,1 1 0,0-1 0,-1 0 0,1 0 0,0 0 0,1 0 0,-1-1 0,1 1 0,0-1 0,0 0 0,0 1 0,1-1 0,0 0 0,0 0 0,-1-5 0,1-13 0,0 1 0,1-1 0,2 1 0,0-1 0,8-31 0,-4 23 0,3-60 0,-12 24 0,1 45 0,1-1 0,2 0 0,0 1 0,6-34 0,-5 49 0,1-1 0,1 1 0,-1 0 0,1 0 0,1 0 0,-1 1 0,1 0 0,0-1 0,1 2 0,-1-1 0,1 1 0,0-1 0,12-6 0,30-31 0,-44 39 0,0 1 0,0 0 0,0 0 0,0 0 0,0 0 0,1 1 0,-1-1 0,1 1 0,-1 1 0,1-1 0,0 0 0,0 1 0,0 0 0,10-1 0,6 1 0,2 0 0,25 4 0,-10-1 0,-27-1 0,0 0 0,0 1 0,0 0 0,-1 1 0,1 0 0,18 8 0,-23-8 0,0 0 0,0 0 0,0 0 0,0 1 0,0 0 0,-1 0 0,1 1 0,-1-1 0,-1 1 0,1 0 0,7 11 0,-10-8-1365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21.880"/>
    </inkml:context>
    <inkml:brush xml:id="br0">
      <inkml:brushProperty name="width" value="0.05" units="cm"/>
      <inkml:brushProperty name="height" value="0.05" units="cm"/>
      <inkml:brushProperty name="color" value="#E71224"/>
    </inkml:brush>
  </inkml:definitions>
  <inkml:trace contextRef="#ctx0" brushRef="#br0">1 29 24575,'35'-9'0,"2"2"0,-1 1 0,1 2 0,0 2 0,51 3 0,-25-1 0,757-1 85,-391 2-1535,-408-1-5376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24.397"/>
    </inkml:context>
    <inkml:brush xml:id="br0">
      <inkml:brushProperty name="width" value="0.05" units="cm"/>
      <inkml:brushProperty name="height" value="0.05" units="cm"/>
      <inkml:brushProperty name="color" value="#E71224"/>
    </inkml:brush>
  </inkml:definitions>
  <inkml:trace contextRef="#ctx0" brushRef="#br0">0 46 24575,'2520'0'0,"-2515"0"-70,46-3 269,-49 2-282,1 1 0,-1-1 0,0 0 0,1 0 0,-1 0 0,0 0 0,1 0 0,-1-1 0,0 1 0,0-1 0,0 1 0,0-1 0,0 0 0,-1 1 0,1-1 0,0 0 0,1-3 0,4-11-6743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25.707"/>
    </inkml:context>
    <inkml:brush xml:id="br0">
      <inkml:brushProperty name="width" value="0.05" units="cm"/>
      <inkml:brushProperty name="height" value="0.05" units="cm"/>
      <inkml:brushProperty name="color" value="#E71224"/>
    </inkml:brush>
  </inkml:definitions>
  <inkml:trace contextRef="#ctx0" brushRef="#br0">3 1 24575,'-1'58'0,"0"-6"0,2 0 0,2 0 0,15 82 0,0-61 0,-3 1 0,-3 1 0,3 136 0,-14-187 31,1-1-1,8 41 1,0-5-1488,-9-50-5369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27.612"/>
    </inkml:context>
    <inkml:brush xml:id="br0">
      <inkml:brushProperty name="width" value="0.05" units="cm"/>
      <inkml:brushProperty name="height" value="0.05" units="cm"/>
      <inkml:brushProperty name="color" value="#E71224"/>
    </inkml:brush>
  </inkml:definitions>
  <inkml:trace contextRef="#ctx0" brushRef="#br0">2 1 24575,'2'4'0,"0"-1"0,0 1 0,0 0 0,1-1 0,-1 0 0,1 1 0,0-1 0,0 0 0,0 0 0,1-1 0,6 6 0,3 2 0,133 110 0,-88-75 0,-24-18 0,260 225 0,-252-219 0,-36-30 0,0 1 0,-1-1 0,1 2 0,-1-1 0,0 0 0,0 1 0,0 0 0,-1 0 0,1 1 0,-1-1 0,-1 1 0,6 9 0,-9-14 0,0 1 0,0-1 0,1 0 0,-1 0 0,0 0 0,0 1 0,0-1 0,-1 0 0,1 0 0,0 1 0,0-1 0,-1 0 0,1 0 0,-1 0 0,1 1 0,-1-1 0,1 0 0,-1 0 0,0 0 0,1 0 0,-1 0 0,0 0 0,0 0 0,0 0 0,0-1 0,0 1 0,0 0 0,0 0 0,0-1 0,0 1 0,0-1 0,0 1 0,0-1 0,-1 1 0,1-1 0,0 0 0,-1 1 0,-52 9 0,54-10 0,-164 6 0,113-7 0,0 3 0,-77 12 0,91-6-114,-3 1-303,-1-2 0,-43 2 0,63-9-6409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32.233"/>
    </inkml:context>
    <inkml:brush xml:id="br0">
      <inkml:brushProperty name="width" value="0.05" units="cm"/>
      <inkml:brushProperty name="height" value="0.05" units="cm"/>
      <inkml:brushProperty name="color" value="#E71224"/>
    </inkml:brush>
  </inkml:definitions>
  <inkml:trace contextRef="#ctx0" brushRef="#br0">162 0 24575,'36'2'0,"65"12"0,-31-3 0,-57-9 0,-1 1 0,1 0 0,-1 1 0,0 0 0,0 1 0,0 0 0,13 8 0,8 8 0,31 26 0,-21-15 0,-18-11 0,-1 0 0,22 25 0,-9-7 0,-32-34 0,-1 1 0,0 0 0,0 0 0,-1 0 0,0 0 0,0 1 0,0 0 0,-1-1 0,0 1 0,0 0 0,-1 0 0,1 0 0,-2 0 0,1 0 0,-1 0 0,0 1 0,-2 12 0,0-5 0,0 0 0,-1 0 0,-1 0 0,0-1 0,-1 1 0,0-1 0,-11 20 0,13-30 0,0 1 0,-1 0 0,1-1 0,-1 0 0,0 0 0,0 0 0,-1 0 0,1-1 0,-1 1 0,0-1 0,1 0 0,-1-1 0,-1 1 0,1-1 0,0 0 0,0 0 0,-1-1 0,-10 2 0,-7 0 0,0-2 0,0 0 0,-34-5 0,3 2 0,39 1 0,0-1 0,0 0 0,0-1 0,0-1 0,1 0 0,-1-1 0,1-1 0,0 0 0,1-1 0,-18-11 0,15 10 0,1 1 0,-1 0 0,-20-6 0,23 10 0,1-1 0,0 0 0,1-1 0,-1-1 0,1 0 0,0 0 0,-16-14 0,16 11 0,0-1 0,0-1 0,1 0 0,1 0 0,-13-20 0,18 23 0,0 0 0,1-1 0,0 1 0,0-1 0,0 0 0,1 0 0,1 0 0,0 0 0,0 0 0,0-11 0,0-22 0,-1 26 0,2-1 0,-1 1 0,2-1 0,0 0 0,1 1 0,1 0 0,8-26 0,-10 39 3,1 0 0,0 0-1,0 1 1,1-1 0,-1 1 0,1-1-1,-1 1 1,1 0 0,0 0 0,0 0-1,0 0 1,0 0 0,0 1-1,0-1 1,0 1 0,0 0 0,1 0-1,-1 0 1,1 0 0,-1 1-1,0-1 1,5 1 0,12-1-138,1 0-1,33 4 1,-23-1-887,-8-1-5804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00.118"/>
    </inkml:context>
    <inkml:brush xml:id="br0">
      <inkml:brushProperty name="width" value="0.05" units="cm"/>
      <inkml:brushProperty name="height" value="0.05" units="cm"/>
      <inkml:brushProperty name="color" value="#E71224"/>
    </inkml:brush>
  </inkml:definitions>
  <inkml:trace contextRef="#ctx0" brushRef="#br0">2502 0 24575,'-3'87'0,"-22"138"0,-34 81 0,41-222 0,-93 386 0,83-375 0,-4-2 0,-83 166 0,104-239 0,-2-2 0,0 1 0,0-1 0,-2-1 0,0-1 0,-34 28 0,-117 73 0,56-44 0,-141 115 0,-274 184 0,495-354 0,0-2 0,-1 0 0,0-2 0,-1-2 0,-1-1 0,-53 11 0,23-9 0,-1-3 0,-68 2 0,110-11 0,0-2 0,0-1 0,0 0 0,0-2 0,1 0 0,0-2 0,0 0 0,0-1 0,-37-19 0,41 17-195,1 0 0,-1-2 0,1 0 0,1-1 0,0 0 0,-20-23 0,21 17-6631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01.688"/>
    </inkml:context>
    <inkml:brush xml:id="br0">
      <inkml:brushProperty name="width" value="0.05" units="cm"/>
      <inkml:brushProperty name="height" value="0.05" units="cm"/>
      <inkml:brushProperty name="color" value="#E71224"/>
    </inkml:brush>
  </inkml:definitions>
  <inkml:trace contextRef="#ctx0" brushRef="#br0">774 183 24575,'-29'-2'0,"0"-2"0,1 0 0,-1-2 0,-38-14 0,-26-5 0,-164-34 0,104 8 0,141 48-341,0 0 0,0 1-1,-19-1 1,10 2-6485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05.270"/>
    </inkml:context>
    <inkml:brush xml:id="br0">
      <inkml:brushProperty name="width" value="0.05" units="cm"/>
      <inkml:brushProperty name="height" value="0.05" units="cm"/>
      <inkml:brushProperty name="color" value="#E71224"/>
    </inkml:brush>
  </inkml:definitions>
  <inkml:trace contextRef="#ctx0" brushRef="#br0">836 2 24575,'-36'0'0,"4"-2"0,-1 3 0,0 0 0,1 2 0,-1 2 0,-45 11 0,-28 15 0,-71 26 0,136-41 0,11-6 0,1 2 0,1 1 0,0 1 0,1 1 0,-28 20 0,52-32 0,0-1 0,0 1 0,0 0 0,1 0 0,-1 0 0,1 0 0,-1 0 0,1 1 0,0-1 0,0 1 0,0-1 0,1 1 0,0 0 0,-1 0 0,1-1 0,0 1 0,1 0 0,-1 0 0,1 0 0,0 0 0,0 0 0,0 0 0,0 0 0,1 0 0,-1 0 0,1 0 0,0 0 0,0 0 0,1-1 0,-1 1 0,1 0 0,0-1 0,0 1 0,4 6 0,9 9 0,0 0 0,0-1 0,2 0 0,30 25 0,-23-21 0,34 34 0,-23-22 0,1 0 0,43 29 0,-69-55 0,1 0 0,0-1 0,1 0 0,-1-1 0,1 0 0,0-1 0,1-1 0,-1 1 0,1-2 0,0 0 0,0 0 0,0-2 0,21 2 0,18-2 0,-23 1 0,1-1 0,-1-2 0,0-1 0,33-7 0,-52 6 0,1-1 0,0-1 0,-1 1 0,0-2 0,0 1 0,0-2 0,9-8 0,60-55 0,-74 64 0,0-1 0,0 0 0,0 0 0,-1 0 0,0 0 0,-1-1 0,1 1 0,-2-1 0,1 0 0,-1 0 0,0 0 0,0 0 0,-1-1 0,-1 1 0,1 0 0,-1-1 0,0 1 0,-1 0 0,0-1 0,-1 1 0,-3-13 0,1 4 0,-1 0 0,-1 1 0,0 0 0,-1 0 0,-1 1 0,0-1 0,-1 2 0,-1-1 0,-18-20 0,-20-13 0,21 22 0,-41-50 0,65 71-151,0-1-1,0 0 0,0 1 0,0-1 1,1 0-1,0 0 0,0 0 1,-1-13-1,0-2-6674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3T00:28:18.9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1,'19'1,"0"1,0 1,21 6,18 2,-30-5,43 13,-51-12,0-1,1-1,-1-1,34 3,-25-9,0-1,0-1,-1-1,0-1,43-16,52-11,-102 29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38.007"/>
    </inkml:context>
    <inkml:brush xml:id="br0">
      <inkml:brushProperty name="width" value="0.05" units="cm"/>
      <inkml:brushProperty name="height" value="0.05" units="cm"/>
      <inkml:brushProperty name="color" value="#E71224"/>
    </inkml:brush>
  </inkml:definitions>
  <inkml:trace contextRef="#ctx0" brushRef="#br0">527 0 24575,'1'2'0,"0"0"0,1 0 0,-1 0 0,0 0 0,1 0 0,-1 0 0,1 0 0,-1 0 0,1-1 0,0 1 0,0-1 0,0 1 0,0-1 0,0 0 0,0 0 0,4 2 0,4 3 0,34 26 0,56 53 0,-86-72 0,0 1 0,-1 0 0,-1 1 0,-1 1 0,0 0 0,-1 0 0,14 30 0,-19-30 0,0 1 0,-1-1 0,-1 1 0,0 0 0,0 26 0,-6 91 0,-1-47 0,4-81 0,0 0 0,-1 1 0,1-1 0,-1 0 0,-1 0 0,1 0 0,-1 0 0,0 0 0,0 0 0,-1-1 0,0 1 0,0-1 0,0 1 0,0-1 0,-1 0 0,0-1 0,-7 8 0,2-5 0,-1 0 0,1 0 0,-1-1 0,0-1 0,-1 0 0,1 0 0,-1-1 0,-19 5 0,-25 5 0,-1-3 0,0-2 0,-1-3 0,0-2 0,0-2 0,-57-7 0,97 3 0,0 0 0,-1-2 0,2 0 0,-1-1 0,1 0 0,-1-1 0,1-1 0,1-1 0,-29-18 0,41 23 0,0 0 0,0 0 0,0 0 0,0 0 0,0 0 0,1-1 0,-1 1 0,1-1 0,0 0 0,0 1 0,1-1 0,-1 0 0,1 0 0,-1 0 0,1 0 0,1 0 0,-1-1 0,1 1 0,-1 0 0,1 0 0,0 0 0,0-1 0,1 1 0,0 0 0,-1 0 0,1 0 0,2-6 0,5-9 0,0 0 0,1 0 0,0 1 0,19-25 0,-4 3 0,-3 6 0,1 0 0,1 1 0,2 2 0,1 0 0,50-44 0,-62 61 0,0-2 0,14-20 0,-16 18 0,2 2 0,19-21 0,-29 33 0,1 0 0,-1 1 0,1-1 0,0 1 0,0 0 0,1 0 0,-1 0 0,0 1 0,1 0 0,0 0 0,-1 0 0,11-1 0,58 1-1365,-51 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23/05/2023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459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652209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449032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3602180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194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1871031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19</a:t>
            </a:fld>
            <a:endParaRPr lang="en-NZ"/>
          </a:p>
        </p:txBody>
      </p:sp>
    </p:spTree>
    <p:extLst>
      <p:ext uri="{BB962C8B-B14F-4D97-AF65-F5344CB8AC3E}">
        <p14:creationId xmlns:p14="http://schemas.microsoft.com/office/powerpoint/2010/main" val="4088216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654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1178213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23</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78093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7004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965389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54992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23/05/2023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23/05/2023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23/05/2023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23/05/2023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23/05/2023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23/05/2023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23/05/2023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23/05/2023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23/05/2023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23/05/2023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23/05/2023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23/05/2023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40.xml"/><Relationship Id="rId18" Type="http://schemas.openxmlformats.org/officeDocument/2006/relationships/image" Target="../media/image51.png"/><Relationship Id="rId26" Type="http://schemas.openxmlformats.org/officeDocument/2006/relationships/customXml" Target="../ink/ink46.xml"/><Relationship Id="rId39" Type="http://schemas.openxmlformats.org/officeDocument/2006/relationships/customXml" Target="../ink/ink52.xml"/><Relationship Id="rId21" Type="http://schemas.openxmlformats.org/officeDocument/2006/relationships/image" Target="../media/image53.png"/><Relationship Id="rId34" Type="http://schemas.openxmlformats.org/officeDocument/2006/relationships/image" Target="../media/image60.png"/><Relationship Id="rId42" Type="http://schemas.openxmlformats.org/officeDocument/2006/relationships/image" Target="../media/image64.png"/><Relationship Id="rId47" Type="http://schemas.openxmlformats.org/officeDocument/2006/relationships/image" Target="../media/image67.png"/><Relationship Id="rId50" Type="http://schemas.openxmlformats.org/officeDocument/2006/relationships/customXml" Target="../ink/ink57.xml"/><Relationship Id="rId55" Type="http://schemas.openxmlformats.org/officeDocument/2006/relationships/image" Target="../media/image71.png"/><Relationship Id="rId63" Type="http://schemas.openxmlformats.org/officeDocument/2006/relationships/customXml" Target="../ink/ink63.xml"/><Relationship Id="rId68" Type="http://schemas.openxmlformats.org/officeDocument/2006/relationships/image" Target="../media/image78.png"/><Relationship Id="rId76" Type="http://schemas.openxmlformats.org/officeDocument/2006/relationships/image" Target="../media/image82.png"/><Relationship Id="rId84" Type="http://schemas.openxmlformats.org/officeDocument/2006/relationships/image" Target="../media/image86.png"/><Relationship Id="rId7" Type="http://schemas.openxmlformats.org/officeDocument/2006/relationships/customXml" Target="../ink/ink37.xml"/><Relationship Id="rId71" Type="http://schemas.openxmlformats.org/officeDocument/2006/relationships/customXml" Target="../ink/ink67.xml"/><Relationship Id="rId2" Type="http://schemas.openxmlformats.org/officeDocument/2006/relationships/notesSlide" Target="../notesSlides/notesSlide8.xml"/><Relationship Id="rId16" Type="http://schemas.openxmlformats.org/officeDocument/2006/relationships/image" Target="../media/image50.png"/><Relationship Id="rId29" Type="http://schemas.openxmlformats.org/officeDocument/2006/relationships/image" Target="../media/image57.png"/><Relationship Id="rId11" Type="http://schemas.openxmlformats.org/officeDocument/2006/relationships/customXml" Target="../ink/ink39.xml"/><Relationship Id="rId24" Type="http://schemas.openxmlformats.org/officeDocument/2006/relationships/customXml" Target="../ink/ink45.xml"/><Relationship Id="rId32" Type="http://schemas.openxmlformats.org/officeDocument/2006/relationships/customXml" Target="../ink/ink49.xml"/><Relationship Id="rId37" Type="http://schemas.openxmlformats.org/officeDocument/2006/relationships/image" Target="../media/image62.png"/><Relationship Id="rId40" Type="http://schemas.openxmlformats.org/officeDocument/2006/relationships/image" Target="../media/image63.png"/><Relationship Id="rId45" Type="http://schemas.openxmlformats.org/officeDocument/2006/relationships/image" Target="../media/image66.png"/><Relationship Id="rId53" Type="http://schemas.openxmlformats.org/officeDocument/2006/relationships/image" Target="../media/image70.png"/><Relationship Id="rId58" Type="http://schemas.openxmlformats.org/officeDocument/2006/relationships/image" Target="../media/image73.png"/><Relationship Id="rId66" Type="http://schemas.openxmlformats.org/officeDocument/2006/relationships/image" Target="../media/image77.png"/><Relationship Id="rId74" Type="http://schemas.openxmlformats.org/officeDocument/2006/relationships/image" Target="../media/image81.png"/><Relationship Id="rId79" Type="http://schemas.openxmlformats.org/officeDocument/2006/relationships/customXml" Target="../ink/ink71.xml"/><Relationship Id="rId87" Type="http://schemas.openxmlformats.org/officeDocument/2006/relationships/image" Target="../media/image87.png"/><Relationship Id="rId5" Type="http://schemas.openxmlformats.org/officeDocument/2006/relationships/image" Target="../media/image46.png"/><Relationship Id="rId61" Type="http://schemas.openxmlformats.org/officeDocument/2006/relationships/customXml" Target="../ink/ink62.xml"/><Relationship Id="rId82" Type="http://schemas.openxmlformats.org/officeDocument/2006/relationships/image" Target="../media/image85.png"/><Relationship Id="rId19" Type="http://schemas.openxmlformats.org/officeDocument/2006/relationships/customXml" Target="../ink/ink43.xml"/><Relationship Id="rId4" Type="http://schemas.openxmlformats.org/officeDocument/2006/relationships/image" Target="../media/image3.png"/><Relationship Id="rId9" Type="http://schemas.openxmlformats.org/officeDocument/2006/relationships/customXml" Target="../ink/ink38.xml"/><Relationship Id="rId14" Type="http://schemas.openxmlformats.org/officeDocument/2006/relationships/image" Target="../media/image49.png"/><Relationship Id="rId22" Type="http://schemas.openxmlformats.org/officeDocument/2006/relationships/customXml" Target="../ink/ink44.xml"/><Relationship Id="rId27" Type="http://schemas.openxmlformats.org/officeDocument/2006/relationships/image" Target="../media/image56.png"/><Relationship Id="rId30" Type="http://schemas.openxmlformats.org/officeDocument/2006/relationships/customXml" Target="../ink/ink48.xml"/><Relationship Id="rId35" Type="http://schemas.openxmlformats.org/officeDocument/2006/relationships/customXml" Target="../ink/ink50.xml"/><Relationship Id="rId43" Type="http://schemas.openxmlformats.org/officeDocument/2006/relationships/customXml" Target="../ink/ink54.xml"/><Relationship Id="rId48" Type="http://schemas.openxmlformats.org/officeDocument/2006/relationships/customXml" Target="../ink/ink56.xml"/><Relationship Id="rId56" Type="http://schemas.openxmlformats.org/officeDocument/2006/relationships/customXml" Target="../ink/ink60.xml"/><Relationship Id="rId64" Type="http://schemas.openxmlformats.org/officeDocument/2006/relationships/image" Target="../media/image76.png"/><Relationship Id="rId69" Type="http://schemas.openxmlformats.org/officeDocument/2006/relationships/customXml" Target="../ink/ink66.xml"/><Relationship Id="rId77" Type="http://schemas.openxmlformats.org/officeDocument/2006/relationships/customXml" Target="../ink/ink70.xml"/><Relationship Id="rId8" Type="http://schemas.openxmlformats.org/officeDocument/2006/relationships/image" Target="../media/image100.png"/><Relationship Id="rId51" Type="http://schemas.openxmlformats.org/officeDocument/2006/relationships/image" Target="../media/image69.png"/><Relationship Id="rId72" Type="http://schemas.openxmlformats.org/officeDocument/2006/relationships/image" Target="../media/image80.png"/><Relationship Id="rId80" Type="http://schemas.openxmlformats.org/officeDocument/2006/relationships/image" Target="../media/image84.png"/><Relationship Id="rId85" Type="http://schemas.openxmlformats.org/officeDocument/2006/relationships/customXml" Target="../ink/ink74.xml"/><Relationship Id="rId3" Type="http://schemas.openxmlformats.org/officeDocument/2006/relationships/image" Target="../media/image45.png"/><Relationship Id="rId12" Type="http://schemas.openxmlformats.org/officeDocument/2006/relationships/image" Target="../media/image48.png"/><Relationship Id="rId17" Type="http://schemas.openxmlformats.org/officeDocument/2006/relationships/customXml" Target="../ink/ink42.xml"/><Relationship Id="rId25" Type="http://schemas.openxmlformats.org/officeDocument/2006/relationships/image" Target="../media/image55.png"/><Relationship Id="rId33" Type="http://schemas.openxmlformats.org/officeDocument/2006/relationships/image" Target="../media/image59.png"/><Relationship Id="rId38" Type="http://schemas.openxmlformats.org/officeDocument/2006/relationships/customXml" Target="../ink/ink51.xml"/><Relationship Id="rId46" Type="http://schemas.openxmlformats.org/officeDocument/2006/relationships/customXml" Target="../ink/ink55.xml"/><Relationship Id="rId59" Type="http://schemas.openxmlformats.org/officeDocument/2006/relationships/customXml" Target="../ink/ink61.xml"/><Relationship Id="rId67" Type="http://schemas.openxmlformats.org/officeDocument/2006/relationships/customXml" Target="../ink/ink65.xml"/><Relationship Id="rId20" Type="http://schemas.openxmlformats.org/officeDocument/2006/relationships/image" Target="../media/image52.png"/><Relationship Id="rId41" Type="http://schemas.openxmlformats.org/officeDocument/2006/relationships/customXml" Target="../ink/ink53.xml"/><Relationship Id="rId54" Type="http://schemas.openxmlformats.org/officeDocument/2006/relationships/customXml" Target="../ink/ink59.xml"/><Relationship Id="rId62" Type="http://schemas.openxmlformats.org/officeDocument/2006/relationships/image" Target="../media/image75.png"/><Relationship Id="rId70" Type="http://schemas.openxmlformats.org/officeDocument/2006/relationships/image" Target="../media/image79.png"/><Relationship Id="rId75" Type="http://schemas.openxmlformats.org/officeDocument/2006/relationships/customXml" Target="../ink/ink69.xml"/><Relationship Id="rId83" Type="http://schemas.openxmlformats.org/officeDocument/2006/relationships/customXml" Target="../ink/ink73.xml"/><Relationship Id="rId1" Type="http://schemas.openxmlformats.org/officeDocument/2006/relationships/slideLayout" Target="../slideLayouts/slideLayout6.xml"/><Relationship Id="rId6" Type="http://schemas.openxmlformats.org/officeDocument/2006/relationships/image" Target="../media/image47.png"/><Relationship Id="rId15" Type="http://schemas.openxmlformats.org/officeDocument/2006/relationships/customXml" Target="../ink/ink41.xml"/><Relationship Id="rId23" Type="http://schemas.openxmlformats.org/officeDocument/2006/relationships/image" Target="../media/image54.png"/><Relationship Id="rId28" Type="http://schemas.openxmlformats.org/officeDocument/2006/relationships/customXml" Target="../ink/ink47.xml"/><Relationship Id="rId36" Type="http://schemas.openxmlformats.org/officeDocument/2006/relationships/image" Target="../media/image61.png"/><Relationship Id="rId49" Type="http://schemas.openxmlformats.org/officeDocument/2006/relationships/image" Target="../media/image68.png"/><Relationship Id="rId57" Type="http://schemas.openxmlformats.org/officeDocument/2006/relationships/image" Target="../media/image72.png"/><Relationship Id="rId10" Type="http://schemas.openxmlformats.org/officeDocument/2006/relationships/image" Target="../media/image470.png"/><Relationship Id="rId31" Type="http://schemas.openxmlformats.org/officeDocument/2006/relationships/image" Target="../media/image58.png"/><Relationship Id="rId44" Type="http://schemas.openxmlformats.org/officeDocument/2006/relationships/image" Target="../media/image65.png"/><Relationship Id="rId52" Type="http://schemas.openxmlformats.org/officeDocument/2006/relationships/customXml" Target="../ink/ink58.xml"/><Relationship Id="rId60" Type="http://schemas.openxmlformats.org/officeDocument/2006/relationships/image" Target="../media/image74.png"/><Relationship Id="rId65" Type="http://schemas.openxmlformats.org/officeDocument/2006/relationships/customXml" Target="../ink/ink64.xml"/><Relationship Id="rId73" Type="http://schemas.openxmlformats.org/officeDocument/2006/relationships/customXml" Target="../ink/ink68.xml"/><Relationship Id="rId78" Type="http://schemas.openxmlformats.org/officeDocument/2006/relationships/image" Target="../media/image83.png"/><Relationship Id="rId81" Type="http://schemas.openxmlformats.org/officeDocument/2006/relationships/customXml" Target="../ink/ink72.xml"/><Relationship Id="rId86" Type="http://schemas.openxmlformats.org/officeDocument/2006/relationships/customXml" Target="../ink/ink7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customXml" Target="../ink/ink77.xml"/><Relationship Id="rId13" Type="http://schemas.openxmlformats.org/officeDocument/2006/relationships/image" Target="../media/image95.png"/><Relationship Id="rId18" Type="http://schemas.openxmlformats.org/officeDocument/2006/relationships/image" Target="../media/image98.png"/><Relationship Id="rId26" Type="http://schemas.openxmlformats.org/officeDocument/2006/relationships/customXml" Target="../ink/ink85.xml"/><Relationship Id="rId3" Type="http://schemas.openxmlformats.org/officeDocument/2006/relationships/image" Target="../media/image89.png"/><Relationship Id="rId21" Type="http://schemas.openxmlformats.org/officeDocument/2006/relationships/customXml" Target="../ink/ink83.xml"/><Relationship Id="rId34" Type="http://schemas.openxmlformats.org/officeDocument/2006/relationships/customXml" Target="../ink/ink89.xml"/><Relationship Id="rId7" Type="http://schemas.openxmlformats.org/officeDocument/2006/relationships/image" Target="../media/image92.png"/><Relationship Id="rId12" Type="http://schemas.openxmlformats.org/officeDocument/2006/relationships/customXml" Target="../ink/ink79.xml"/><Relationship Id="rId17" Type="http://schemas.openxmlformats.org/officeDocument/2006/relationships/image" Target="../media/image97.png"/><Relationship Id="rId25" Type="http://schemas.openxmlformats.org/officeDocument/2006/relationships/image" Target="../media/image103.png"/><Relationship Id="rId33" Type="http://schemas.openxmlformats.org/officeDocument/2006/relationships/image" Target="../media/image107.png"/><Relationship Id="rId2" Type="http://schemas.openxmlformats.org/officeDocument/2006/relationships/notesSlide" Target="../notesSlides/notesSlide12.xml"/><Relationship Id="rId16" Type="http://schemas.openxmlformats.org/officeDocument/2006/relationships/customXml" Target="../ink/ink81.xml"/><Relationship Id="rId20" Type="http://schemas.openxmlformats.org/officeDocument/2006/relationships/image" Target="../media/image99.png"/><Relationship Id="rId29" Type="http://schemas.openxmlformats.org/officeDocument/2006/relationships/image" Target="../media/image105.png"/><Relationship Id="rId1" Type="http://schemas.openxmlformats.org/officeDocument/2006/relationships/slideLayout" Target="../slideLayouts/slideLayout6.xml"/><Relationship Id="rId6" Type="http://schemas.openxmlformats.org/officeDocument/2006/relationships/customXml" Target="../ink/ink76.xml"/><Relationship Id="rId11" Type="http://schemas.openxmlformats.org/officeDocument/2006/relationships/image" Target="../media/image94.png"/><Relationship Id="rId24" Type="http://schemas.openxmlformats.org/officeDocument/2006/relationships/customXml" Target="../ink/ink84.xml"/><Relationship Id="rId32" Type="http://schemas.openxmlformats.org/officeDocument/2006/relationships/customXml" Target="../ink/ink88.xml"/><Relationship Id="rId5" Type="http://schemas.openxmlformats.org/officeDocument/2006/relationships/image" Target="../media/image91.png"/><Relationship Id="rId15" Type="http://schemas.openxmlformats.org/officeDocument/2006/relationships/image" Target="../media/image96.png"/><Relationship Id="rId23" Type="http://schemas.openxmlformats.org/officeDocument/2006/relationships/image" Target="../media/image102.png"/><Relationship Id="rId28" Type="http://schemas.openxmlformats.org/officeDocument/2006/relationships/customXml" Target="../ink/ink86.xml"/><Relationship Id="rId10" Type="http://schemas.openxmlformats.org/officeDocument/2006/relationships/customXml" Target="../ink/ink78.xml"/><Relationship Id="rId19" Type="http://schemas.openxmlformats.org/officeDocument/2006/relationships/customXml" Target="../ink/ink82.xml"/><Relationship Id="rId31" Type="http://schemas.openxmlformats.org/officeDocument/2006/relationships/image" Target="../media/image106.png"/><Relationship Id="rId4" Type="http://schemas.openxmlformats.org/officeDocument/2006/relationships/image" Target="../media/image90.png"/><Relationship Id="rId9" Type="http://schemas.openxmlformats.org/officeDocument/2006/relationships/image" Target="../media/image93.png"/><Relationship Id="rId14" Type="http://schemas.openxmlformats.org/officeDocument/2006/relationships/customXml" Target="../ink/ink80.xml"/><Relationship Id="rId22" Type="http://schemas.openxmlformats.org/officeDocument/2006/relationships/image" Target="../media/image101.png"/><Relationship Id="rId27" Type="http://schemas.openxmlformats.org/officeDocument/2006/relationships/image" Target="../media/image104.png"/><Relationship Id="rId30" Type="http://schemas.openxmlformats.org/officeDocument/2006/relationships/customXml" Target="../ink/ink87.xml"/><Relationship Id="rId35" Type="http://schemas.openxmlformats.org/officeDocument/2006/relationships/image" Target="../media/image108.png"/></Relationships>
</file>

<file path=ppt/slides/_rels/slide15.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customXml" Target="../ink/ink94.xml"/><Relationship Id="rId18" Type="http://schemas.openxmlformats.org/officeDocument/2006/relationships/customXml" Target="../ink/ink95.xml"/><Relationship Id="rId26" Type="http://schemas.openxmlformats.org/officeDocument/2006/relationships/customXml" Target="../ink/ink99.xml"/><Relationship Id="rId39" Type="http://schemas.openxmlformats.org/officeDocument/2006/relationships/image" Target="../media/image129.png"/><Relationship Id="rId3" Type="http://schemas.openxmlformats.org/officeDocument/2006/relationships/image" Target="../media/image109.png"/><Relationship Id="rId21" Type="http://schemas.openxmlformats.org/officeDocument/2006/relationships/image" Target="../media/image120.png"/><Relationship Id="rId34" Type="http://schemas.openxmlformats.org/officeDocument/2006/relationships/customXml" Target="../ink/ink103.xml"/><Relationship Id="rId7" Type="http://schemas.openxmlformats.org/officeDocument/2006/relationships/customXml" Target="../ink/ink91.xml"/><Relationship Id="rId12" Type="http://schemas.openxmlformats.org/officeDocument/2006/relationships/image" Target="../media/image114.png"/><Relationship Id="rId17" Type="http://schemas.openxmlformats.org/officeDocument/2006/relationships/image" Target="../media/image118.png"/><Relationship Id="rId25" Type="http://schemas.openxmlformats.org/officeDocument/2006/relationships/image" Target="../media/image122.png"/><Relationship Id="rId33" Type="http://schemas.openxmlformats.org/officeDocument/2006/relationships/image" Target="../media/image126.png"/><Relationship Id="rId38" Type="http://schemas.openxmlformats.org/officeDocument/2006/relationships/customXml" Target="../ink/ink105.xml"/><Relationship Id="rId2" Type="http://schemas.openxmlformats.org/officeDocument/2006/relationships/notesSlide" Target="../notesSlides/notesSlide13.xml"/><Relationship Id="rId16" Type="http://schemas.openxmlformats.org/officeDocument/2006/relationships/image" Target="../media/image117.png"/><Relationship Id="rId20" Type="http://schemas.openxmlformats.org/officeDocument/2006/relationships/customXml" Target="../ink/ink96.xml"/><Relationship Id="rId29" Type="http://schemas.openxmlformats.org/officeDocument/2006/relationships/image" Target="../media/image124.png"/><Relationship Id="rId1" Type="http://schemas.openxmlformats.org/officeDocument/2006/relationships/slideLayout" Target="../slideLayouts/slideLayout6.xml"/><Relationship Id="rId6" Type="http://schemas.openxmlformats.org/officeDocument/2006/relationships/image" Target="../media/image111.png"/><Relationship Id="rId11" Type="http://schemas.openxmlformats.org/officeDocument/2006/relationships/customXml" Target="../ink/ink93.xml"/><Relationship Id="rId24" Type="http://schemas.openxmlformats.org/officeDocument/2006/relationships/customXml" Target="../ink/ink98.xml"/><Relationship Id="rId32" Type="http://schemas.openxmlformats.org/officeDocument/2006/relationships/customXml" Target="../ink/ink102.xml"/><Relationship Id="rId37" Type="http://schemas.openxmlformats.org/officeDocument/2006/relationships/image" Target="../media/image128.png"/><Relationship Id="rId5" Type="http://schemas.openxmlformats.org/officeDocument/2006/relationships/customXml" Target="../ink/ink90.xml"/><Relationship Id="rId15" Type="http://schemas.openxmlformats.org/officeDocument/2006/relationships/image" Target="../media/image116.png"/><Relationship Id="rId23" Type="http://schemas.openxmlformats.org/officeDocument/2006/relationships/image" Target="../media/image121.png"/><Relationship Id="rId28" Type="http://schemas.openxmlformats.org/officeDocument/2006/relationships/customXml" Target="../ink/ink100.xml"/><Relationship Id="rId36" Type="http://schemas.openxmlformats.org/officeDocument/2006/relationships/customXml" Target="../ink/ink104.xml"/><Relationship Id="rId10" Type="http://schemas.openxmlformats.org/officeDocument/2006/relationships/image" Target="../media/image113.png"/><Relationship Id="rId19" Type="http://schemas.openxmlformats.org/officeDocument/2006/relationships/image" Target="../media/image119.png"/><Relationship Id="rId31" Type="http://schemas.openxmlformats.org/officeDocument/2006/relationships/image" Target="../media/image125.png"/><Relationship Id="rId4" Type="http://schemas.openxmlformats.org/officeDocument/2006/relationships/image" Target="../media/image110.png"/><Relationship Id="rId9" Type="http://schemas.openxmlformats.org/officeDocument/2006/relationships/customXml" Target="../ink/ink92.xml"/><Relationship Id="rId14" Type="http://schemas.openxmlformats.org/officeDocument/2006/relationships/image" Target="../media/image115.png"/><Relationship Id="rId22" Type="http://schemas.openxmlformats.org/officeDocument/2006/relationships/customXml" Target="../ink/ink97.xml"/><Relationship Id="rId27" Type="http://schemas.openxmlformats.org/officeDocument/2006/relationships/image" Target="../media/image123.png"/><Relationship Id="rId30" Type="http://schemas.openxmlformats.org/officeDocument/2006/relationships/customXml" Target="../ink/ink101.xml"/><Relationship Id="rId35" Type="http://schemas.openxmlformats.org/officeDocument/2006/relationships/image" Target="../media/image1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7.png"/><Relationship Id="rId18" Type="http://schemas.openxmlformats.org/officeDocument/2006/relationships/image" Target="../media/image140.png"/><Relationship Id="rId26" Type="http://schemas.openxmlformats.org/officeDocument/2006/relationships/customXml" Target="../ink/ink115.xml"/><Relationship Id="rId39" Type="http://schemas.openxmlformats.org/officeDocument/2006/relationships/customXml" Target="../ink/ink121.xml"/><Relationship Id="rId3" Type="http://schemas.openxmlformats.org/officeDocument/2006/relationships/image" Target="../media/image131.png"/><Relationship Id="rId21" Type="http://schemas.openxmlformats.org/officeDocument/2006/relationships/customXml" Target="../ink/ink113.xml"/><Relationship Id="rId34" Type="http://schemas.openxmlformats.org/officeDocument/2006/relationships/image" Target="../media/image149.png"/><Relationship Id="rId42" Type="http://schemas.openxmlformats.org/officeDocument/2006/relationships/image" Target="../media/image153.png"/><Relationship Id="rId7" Type="http://schemas.openxmlformats.org/officeDocument/2006/relationships/customXml" Target="../ink/ink107.xml"/><Relationship Id="rId12" Type="http://schemas.openxmlformats.org/officeDocument/2006/relationships/customXml" Target="../ink/ink109.xml"/><Relationship Id="rId17" Type="http://schemas.openxmlformats.org/officeDocument/2006/relationships/customXml" Target="../ink/ink111.xml"/><Relationship Id="rId25" Type="http://schemas.openxmlformats.org/officeDocument/2006/relationships/image" Target="../media/image144.png"/><Relationship Id="rId33" Type="http://schemas.openxmlformats.org/officeDocument/2006/relationships/customXml" Target="../ink/ink118.xml"/><Relationship Id="rId38" Type="http://schemas.openxmlformats.org/officeDocument/2006/relationships/image" Target="../media/image151.png"/><Relationship Id="rId2" Type="http://schemas.openxmlformats.org/officeDocument/2006/relationships/notesSlide" Target="../notesSlides/notesSlide17.xml"/><Relationship Id="rId16" Type="http://schemas.openxmlformats.org/officeDocument/2006/relationships/image" Target="../media/image139.png"/><Relationship Id="rId20" Type="http://schemas.openxmlformats.org/officeDocument/2006/relationships/image" Target="../media/image141.png"/><Relationship Id="rId29" Type="http://schemas.openxmlformats.org/officeDocument/2006/relationships/image" Target="../media/image146.png"/><Relationship Id="rId41" Type="http://schemas.openxmlformats.org/officeDocument/2006/relationships/customXml" Target="../ink/ink122.xml"/><Relationship Id="rId1" Type="http://schemas.openxmlformats.org/officeDocument/2006/relationships/slideLayout" Target="../slideLayouts/slideLayout6.xml"/><Relationship Id="rId6" Type="http://schemas.openxmlformats.org/officeDocument/2006/relationships/image" Target="../media/image133.png"/><Relationship Id="rId11" Type="http://schemas.openxmlformats.org/officeDocument/2006/relationships/image" Target="../media/image136.png"/><Relationship Id="rId24" Type="http://schemas.openxmlformats.org/officeDocument/2006/relationships/customXml" Target="../ink/ink114.xml"/><Relationship Id="rId32" Type="http://schemas.openxmlformats.org/officeDocument/2006/relationships/image" Target="../media/image148.png"/><Relationship Id="rId37" Type="http://schemas.openxmlformats.org/officeDocument/2006/relationships/customXml" Target="../ink/ink120.xml"/><Relationship Id="rId40" Type="http://schemas.openxmlformats.org/officeDocument/2006/relationships/image" Target="../media/image152.png"/><Relationship Id="rId5" Type="http://schemas.openxmlformats.org/officeDocument/2006/relationships/customXml" Target="../ink/ink106.xml"/><Relationship Id="rId15" Type="http://schemas.openxmlformats.org/officeDocument/2006/relationships/image" Target="../media/image138.png"/><Relationship Id="rId23" Type="http://schemas.openxmlformats.org/officeDocument/2006/relationships/image" Target="../media/image143.png"/><Relationship Id="rId28" Type="http://schemas.openxmlformats.org/officeDocument/2006/relationships/customXml" Target="../ink/ink116.xml"/><Relationship Id="rId36" Type="http://schemas.openxmlformats.org/officeDocument/2006/relationships/image" Target="../media/image150.png"/><Relationship Id="rId10" Type="http://schemas.openxmlformats.org/officeDocument/2006/relationships/customXml" Target="../ink/ink108.xml"/><Relationship Id="rId19" Type="http://schemas.openxmlformats.org/officeDocument/2006/relationships/customXml" Target="../ink/ink112.xml"/><Relationship Id="rId31" Type="http://schemas.openxmlformats.org/officeDocument/2006/relationships/customXml" Target="../ink/ink117.xml"/><Relationship Id="rId4" Type="http://schemas.openxmlformats.org/officeDocument/2006/relationships/image" Target="../media/image132.png"/><Relationship Id="rId9" Type="http://schemas.openxmlformats.org/officeDocument/2006/relationships/image" Target="../media/image135.png"/><Relationship Id="rId14" Type="http://schemas.openxmlformats.org/officeDocument/2006/relationships/customXml" Target="../ink/ink110.xml"/><Relationship Id="rId22" Type="http://schemas.openxmlformats.org/officeDocument/2006/relationships/image" Target="../media/image142.png"/><Relationship Id="rId27" Type="http://schemas.openxmlformats.org/officeDocument/2006/relationships/image" Target="../media/image145.png"/><Relationship Id="rId30" Type="http://schemas.openxmlformats.org/officeDocument/2006/relationships/image" Target="../media/image147.png"/><Relationship Id="rId35" Type="http://schemas.openxmlformats.org/officeDocument/2006/relationships/customXml" Target="../ink/ink119.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xUnBLKAl/monster-cards" TargetMode="External"/><Relationship Id="rId2" Type="http://schemas.openxmlformats.org/officeDocument/2006/relationships/hyperlink" Target="https://github.com/Jaxku/Assessment---Monster-Cards" TargetMode="External"/><Relationship Id="rId1" Type="http://schemas.openxmlformats.org/officeDocument/2006/relationships/slideLayout" Target="../slideLayouts/slideLayout6.xml"/><Relationship Id="rId4" Type="http://schemas.openxmlformats.org/officeDocument/2006/relationships/hyperlink" Target="https://github.com/Jaxku/Assessment---Monster-Cards/blob/main/monsterCardFinal.p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customXml" Target="../ink/ink7.xml"/><Relationship Id="rId26" Type="http://schemas.openxmlformats.org/officeDocument/2006/relationships/image" Target="../media/image21.png"/><Relationship Id="rId39" Type="http://schemas.openxmlformats.org/officeDocument/2006/relationships/image" Target="../media/image27.png"/><Relationship Id="rId21" Type="http://schemas.openxmlformats.org/officeDocument/2006/relationships/image" Target="../media/image7.png"/><Relationship Id="rId34" Type="http://schemas.openxmlformats.org/officeDocument/2006/relationships/image" Target="../media/image25.png"/><Relationship Id="rId42" Type="http://schemas.openxmlformats.org/officeDocument/2006/relationships/customXml" Target="../ink/ink18.xml"/><Relationship Id="rId47" Type="http://schemas.openxmlformats.org/officeDocument/2006/relationships/image" Target="../media/image31.png"/><Relationship Id="rId50" Type="http://schemas.openxmlformats.org/officeDocument/2006/relationships/customXml" Target="../ink/ink22.xml"/><Relationship Id="rId55" Type="http://schemas.openxmlformats.org/officeDocument/2006/relationships/image" Target="../media/image35.png"/><Relationship Id="rId63" Type="http://schemas.openxmlformats.org/officeDocument/2006/relationships/customXml" Target="../ink/ink28.xml"/><Relationship Id="rId68" Type="http://schemas.openxmlformats.org/officeDocument/2006/relationships/image" Target="../media/image41.png"/><Relationship Id="rId76" Type="http://schemas.openxmlformats.org/officeDocument/2006/relationships/customXml" Target="../ink/ink34.xml"/><Relationship Id="rId7" Type="http://schemas.openxmlformats.org/officeDocument/2006/relationships/image" Target="../media/image13.png"/><Relationship Id="rId71" Type="http://schemas.openxmlformats.org/officeDocument/2006/relationships/customXml" Target="../ink/ink32.xml"/><Relationship Id="rId2" Type="http://schemas.openxmlformats.org/officeDocument/2006/relationships/notesSlide" Target="../notesSlides/notesSlide7.xml"/><Relationship Id="rId16" Type="http://schemas.openxmlformats.org/officeDocument/2006/relationships/customXml" Target="../ink/ink6.xml"/><Relationship Id="rId29" Type="http://schemas.openxmlformats.org/officeDocument/2006/relationships/customXml" Target="../ink/ink12.xml"/><Relationship Id="rId11" Type="http://schemas.openxmlformats.org/officeDocument/2006/relationships/image" Target="../media/image15.png"/><Relationship Id="rId24" Type="http://schemas.openxmlformats.org/officeDocument/2006/relationships/image" Target="../media/image20.png"/><Relationship Id="rId32" Type="http://schemas.openxmlformats.org/officeDocument/2006/relationships/image" Target="../media/image24.png"/><Relationship Id="rId37" Type="http://schemas.openxmlformats.org/officeDocument/2006/relationships/image" Target="../media/image26.png"/><Relationship Id="rId40" Type="http://schemas.openxmlformats.org/officeDocument/2006/relationships/customXml" Target="../ink/ink17.xml"/><Relationship Id="rId45" Type="http://schemas.openxmlformats.org/officeDocument/2006/relationships/image" Target="../media/image30.png"/><Relationship Id="rId53" Type="http://schemas.openxmlformats.org/officeDocument/2006/relationships/image" Target="../media/image34.png"/><Relationship Id="rId58" Type="http://schemas.openxmlformats.org/officeDocument/2006/relationships/customXml" Target="../ink/ink26.xml"/><Relationship Id="rId66" Type="http://schemas.openxmlformats.org/officeDocument/2006/relationships/image" Target="../media/image40.png"/><Relationship Id="rId74" Type="http://schemas.openxmlformats.org/officeDocument/2006/relationships/customXml" Target="../ink/ink33.xml"/><Relationship Id="rId79" Type="http://schemas.openxmlformats.org/officeDocument/2006/relationships/image" Target="../media/image12.png"/><Relationship Id="rId5" Type="http://schemas.openxmlformats.org/officeDocument/2006/relationships/image" Target="../media/image5.png"/><Relationship Id="rId61" Type="http://schemas.openxmlformats.org/officeDocument/2006/relationships/customXml" Target="../ink/ink27.xml"/><Relationship Id="rId10" Type="http://schemas.openxmlformats.org/officeDocument/2006/relationships/customXml" Target="../ink/ink3.xml"/><Relationship Id="rId19" Type="http://schemas.openxmlformats.org/officeDocument/2006/relationships/image" Target="../media/image19.png"/><Relationship Id="rId31" Type="http://schemas.openxmlformats.org/officeDocument/2006/relationships/customXml" Target="../ink/ink13.xml"/><Relationship Id="rId44" Type="http://schemas.openxmlformats.org/officeDocument/2006/relationships/customXml" Target="../ink/ink19.xml"/><Relationship Id="rId52" Type="http://schemas.openxmlformats.org/officeDocument/2006/relationships/customXml" Target="../ink/ink23.xml"/><Relationship Id="rId60" Type="http://schemas.openxmlformats.org/officeDocument/2006/relationships/image" Target="../media/image9.png"/><Relationship Id="rId65" Type="http://schemas.openxmlformats.org/officeDocument/2006/relationships/customXml" Target="../ink/ink29.xml"/><Relationship Id="rId73" Type="http://schemas.openxmlformats.org/officeDocument/2006/relationships/image" Target="../media/image10.png"/><Relationship Id="rId78" Type="http://schemas.openxmlformats.org/officeDocument/2006/relationships/customXml" Target="../ink/ink35.xml"/><Relationship Id="rId81" Type="http://schemas.openxmlformats.org/officeDocument/2006/relationships/image" Target="../media/image44.png"/><Relationship Id="rId4" Type="http://schemas.openxmlformats.org/officeDocument/2006/relationships/image" Target="../media/image4.png"/><Relationship Id="rId9" Type="http://schemas.openxmlformats.org/officeDocument/2006/relationships/image" Target="../media/image14.png"/><Relationship Id="rId14" Type="http://schemas.openxmlformats.org/officeDocument/2006/relationships/customXml" Target="../ink/ink5.xml"/><Relationship Id="rId22" Type="http://schemas.openxmlformats.org/officeDocument/2006/relationships/customXml" Target="../ink/ink8.xml"/><Relationship Id="rId27" Type="http://schemas.openxmlformats.org/officeDocument/2006/relationships/customXml" Target="../ink/ink11.xml"/><Relationship Id="rId30" Type="http://schemas.openxmlformats.org/officeDocument/2006/relationships/image" Target="../media/image23.png"/><Relationship Id="rId35" Type="http://schemas.openxmlformats.org/officeDocument/2006/relationships/image" Target="../media/image8.png"/><Relationship Id="rId43" Type="http://schemas.openxmlformats.org/officeDocument/2006/relationships/image" Target="../media/image29.png"/><Relationship Id="rId48" Type="http://schemas.openxmlformats.org/officeDocument/2006/relationships/customXml" Target="../ink/ink21.xml"/><Relationship Id="rId56" Type="http://schemas.openxmlformats.org/officeDocument/2006/relationships/customXml" Target="../ink/ink25.xml"/><Relationship Id="rId64" Type="http://schemas.openxmlformats.org/officeDocument/2006/relationships/image" Target="../media/image39.png"/><Relationship Id="rId69" Type="http://schemas.openxmlformats.org/officeDocument/2006/relationships/customXml" Target="../ink/ink31.xml"/><Relationship Id="rId77" Type="http://schemas.openxmlformats.org/officeDocument/2006/relationships/image" Target="../media/image11.png"/><Relationship Id="rId8" Type="http://schemas.openxmlformats.org/officeDocument/2006/relationships/customXml" Target="../ink/ink2.xml"/><Relationship Id="rId51" Type="http://schemas.openxmlformats.org/officeDocument/2006/relationships/image" Target="../media/image33.png"/><Relationship Id="rId72" Type="http://schemas.openxmlformats.org/officeDocument/2006/relationships/image" Target="../media/image43.png"/><Relationship Id="rId80" Type="http://schemas.openxmlformats.org/officeDocument/2006/relationships/customXml" Target="../ink/ink36.xml"/><Relationship Id="rId3" Type="http://schemas.openxmlformats.org/officeDocument/2006/relationships/image" Target="../media/image3.png"/><Relationship Id="rId12" Type="http://schemas.openxmlformats.org/officeDocument/2006/relationships/customXml" Target="../ink/ink4.xml"/><Relationship Id="rId17" Type="http://schemas.openxmlformats.org/officeDocument/2006/relationships/image" Target="../media/image18.png"/><Relationship Id="rId25" Type="http://schemas.openxmlformats.org/officeDocument/2006/relationships/customXml" Target="../ink/ink10.xml"/><Relationship Id="rId33" Type="http://schemas.openxmlformats.org/officeDocument/2006/relationships/customXml" Target="../ink/ink14.xml"/><Relationship Id="rId38" Type="http://schemas.openxmlformats.org/officeDocument/2006/relationships/customXml" Target="../ink/ink16.xml"/><Relationship Id="rId46" Type="http://schemas.openxmlformats.org/officeDocument/2006/relationships/customXml" Target="../ink/ink20.xml"/><Relationship Id="rId59" Type="http://schemas.openxmlformats.org/officeDocument/2006/relationships/image" Target="../media/image37.png"/><Relationship Id="rId67" Type="http://schemas.openxmlformats.org/officeDocument/2006/relationships/customXml" Target="../ink/ink30.xml"/><Relationship Id="rId20" Type="http://schemas.openxmlformats.org/officeDocument/2006/relationships/image" Target="../media/image6.png"/><Relationship Id="rId41" Type="http://schemas.openxmlformats.org/officeDocument/2006/relationships/image" Target="../media/image28.png"/><Relationship Id="rId54" Type="http://schemas.openxmlformats.org/officeDocument/2006/relationships/customXml" Target="../ink/ink24.xml"/><Relationship Id="rId62" Type="http://schemas.openxmlformats.org/officeDocument/2006/relationships/image" Target="../media/image38.png"/><Relationship Id="rId70" Type="http://schemas.openxmlformats.org/officeDocument/2006/relationships/image" Target="../media/image42.png"/><Relationship Id="rId75" Type="http://schemas.openxmlformats.org/officeDocument/2006/relationships/image" Target="../media/image100.png"/><Relationship Id="rId1" Type="http://schemas.openxmlformats.org/officeDocument/2006/relationships/slideLayout" Target="../slideLayouts/slideLayout6.xml"/><Relationship Id="rId6" Type="http://schemas.openxmlformats.org/officeDocument/2006/relationships/customXml" Target="../ink/ink1.xml"/><Relationship Id="rId15" Type="http://schemas.openxmlformats.org/officeDocument/2006/relationships/image" Target="../media/image17.png"/><Relationship Id="rId23" Type="http://schemas.openxmlformats.org/officeDocument/2006/relationships/customXml" Target="../ink/ink9.xml"/><Relationship Id="rId28" Type="http://schemas.openxmlformats.org/officeDocument/2006/relationships/image" Target="../media/image22.png"/><Relationship Id="rId36" Type="http://schemas.openxmlformats.org/officeDocument/2006/relationships/customXml" Target="../ink/ink15.xml"/><Relationship Id="rId49" Type="http://schemas.openxmlformats.org/officeDocument/2006/relationships/image" Target="../media/image32.png"/><Relationship Id="rId57"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Jack Percy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48698C-10AE-7A9F-A8A4-2D4210CDD711}"/>
              </a:ext>
            </a:extLst>
          </p:cNvPr>
          <p:cNvPicPr>
            <a:picLocks noChangeAspect="1"/>
          </p:cNvPicPr>
          <p:nvPr/>
        </p:nvPicPr>
        <p:blipFill>
          <a:blip r:embed="rId3"/>
          <a:stretch>
            <a:fillRect/>
          </a:stretch>
        </p:blipFill>
        <p:spPr>
          <a:xfrm>
            <a:off x="6870728" y="179197"/>
            <a:ext cx="4368640" cy="1492834"/>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96328" y="112718"/>
            <a:ext cx="10515600" cy="562928"/>
          </a:xfrm>
        </p:spPr>
        <p:txBody>
          <a:bodyPr>
            <a:normAutofit fontScale="90000"/>
          </a:bodyPr>
          <a:lstStyle/>
          <a:p>
            <a:r>
              <a:rPr lang="en-NZ" dirty="0"/>
              <a:t>Add Creature: Testing (2/2)</a:t>
            </a:r>
          </a:p>
        </p:txBody>
      </p:sp>
      <p:pic>
        <p:nvPicPr>
          <p:cNvPr id="27" name="Picture 26">
            <a:extLst>
              <a:ext uri="{FF2B5EF4-FFF2-40B4-BE49-F238E27FC236}">
                <a16:creationId xmlns:a16="http://schemas.microsoft.com/office/drawing/2014/main" id="{EF961DCB-2719-07B3-CBE0-FD05E6FC51D6}"/>
              </a:ext>
            </a:extLst>
          </p:cNvPr>
          <p:cNvPicPr>
            <a:picLocks noChangeAspect="1"/>
          </p:cNvPicPr>
          <p:nvPr/>
        </p:nvPicPr>
        <p:blipFill>
          <a:blip r:embed="rId4"/>
          <a:stretch>
            <a:fillRect/>
          </a:stretch>
        </p:blipFill>
        <p:spPr>
          <a:xfrm>
            <a:off x="-400957" y="7636028"/>
            <a:ext cx="6496957" cy="3019846"/>
          </a:xfrm>
          <a:prstGeom prst="rect">
            <a:avLst/>
          </a:prstGeom>
        </p:spPr>
      </p:pic>
      <p:sp>
        <p:nvSpPr>
          <p:cNvPr id="62" name="TextBox 61">
            <a:extLst>
              <a:ext uri="{FF2B5EF4-FFF2-40B4-BE49-F238E27FC236}">
                <a16:creationId xmlns:a16="http://schemas.microsoft.com/office/drawing/2014/main" id="{8A26B8D7-F54C-9582-9932-8BDDF1036C20}"/>
              </a:ext>
            </a:extLst>
          </p:cNvPr>
          <p:cNvSpPr txBox="1"/>
          <p:nvPr/>
        </p:nvSpPr>
        <p:spPr>
          <a:xfrm>
            <a:off x="61" y="4157868"/>
            <a:ext cx="2242868" cy="1477328"/>
          </a:xfrm>
          <a:prstGeom prst="rect">
            <a:avLst/>
          </a:prstGeom>
          <a:noFill/>
        </p:spPr>
        <p:txBody>
          <a:bodyPr wrap="square" rtlCol="0">
            <a:spAutoFit/>
          </a:bodyPr>
          <a:lstStyle/>
          <a:p>
            <a:r>
              <a:rPr lang="en-NZ" dirty="0"/>
              <a:t>After each input, the program reacts as expected and moves forward in the program.</a:t>
            </a:r>
          </a:p>
        </p:txBody>
      </p:sp>
      <p:pic>
        <p:nvPicPr>
          <p:cNvPr id="4" name="Picture 3">
            <a:extLst>
              <a:ext uri="{FF2B5EF4-FFF2-40B4-BE49-F238E27FC236}">
                <a16:creationId xmlns:a16="http://schemas.microsoft.com/office/drawing/2014/main" id="{07051198-B452-5E11-A087-A9807E66B7F2}"/>
              </a:ext>
            </a:extLst>
          </p:cNvPr>
          <p:cNvPicPr>
            <a:picLocks noChangeAspect="1"/>
          </p:cNvPicPr>
          <p:nvPr/>
        </p:nvPicPr>
        <p:blipFill>
          <a:blip r:embed="rId5"/>
          <a:stretch>
            <a:fillRect/>
          </a:stretch>
        </p:blipFill>
        <p:spPr>
          <a:xfrm>
            <a:off x="0" y="569756"/>
            <a:ext cx="6702725" cy="3501500"/>
          </a:xfrm>
          <a:prstGeom prst="rect">
            <a:avLst/>
          </a:prstGeom>
        </p:spPr>
      </p:pic>
      <p:pic>
        <p:nvPicPr>
          <p:cNvPr id="6" name="Picture 5">
            <a:extLst>
              <a:ext uri="{FF2B5EF4-FFF2-40B4-BE49-F238E27FC236}">
                <a16:creationId xmlns:a16="http://schemas.microsoft.com/office/drawing/2014/main" id="{5BE0FDA2-5DD8-42F8-E3A5-EEF4DFA3224C}"/>
              </a:ext>
            </a:extLst>
          </p:cNvPr>
          <p:cNvPicPr>
            <a:picLocks noChangeAspect="1"/>
          </p:cNvPicPr>
          <p:nvPr/>
        </p:nvPicPr>
        <p:blipFill>
          <a:blip r:embed="rId6"/>
          <a:stretch>
            <a:fillRect/>
          </a:stretch>
        </p:blipFill>
        <p:spPr>
          <a:xfrm>
            <a:off x="6702725" y="1652621"/>
            <a:ext cx="3972001" cy="1335770"/>
          </a:xfrm>
          <a:prstGeom prst="rect">
            <a:avLst/>
          </a:prstGeom>
        </p:spPr>
      </p:pic>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05444F92-291B-56D8-0A02-216D1E1E222B}"/>
                  </a:ext>
                </a:extLst>
              </p14:cNvPr>
              <p14:cNvContentPartPr/>
              <p14:nvPr/>
            </p14:nvContentPartPr>
            <p14:xfrm>
              <a:off x="2475489" y="1017605"/>
              <a:ext cx="360" cy="360"/>
            </p14:xfrm>
          </p:contentPart>
        </mc:Choice>
        <mc:Fallback xmlns="">
          <p:pic>
            <p:nvPicPr>
              <p:cNvPr id="7" name="Ink 6">
                <a:extLst>
                  <a:ext uri="{FF2B5EF4-FFF2-40B4-BE49-F238E27FC236}">
                    <a16:creationId xmlns:a16="http://schemas.microsoft.com/office/drawing/2014/main" id="{05444F92-291B-56D8-0A02-216D1E1E222B}"/>
                  </a:ext>
                </a:extLst>
              </p:cNvPr>
              <p:cNvPicPr/>
              <p:nvPr/>
            </p:nvPicPr>
            <p:blipFill>
              <a:blip r:embed="rId8"/>
              <a:stretch>
                <a:fillRect/>
              </a:stretch>
            </p:blipFill>
            <p:spPr>
              <a:xfrm>
                <a:off x="2466849" y="10089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9BBDF9EF-399C-880F-5FCF-982F78C3ED50}"/>
                  </a:ext>
                </a:extLst>
              </p14:cNvPr>
              <p14:cNvContentPartPr/>
              <p14:nvPr/>
            </p14:nvContentPartPr>
            <p14:xfrm>
              <a:off x="2173809" y="993845"/>
              <a:ext cx="320040" cy="222480"/>
            </p14:xfrm>
          </p:contentPart>
        </mc:Choice>
        <mc:Fallback xmlns="">
          <p:pic>
            <p:nvPicPr>
              <p:cNvPr id="11" name="Ink 10">
                <a:extLst>
                  <a:ext uri="{FF2B5EF4-FFF2-40B4-BE49-F238E27FC236}">
                    <a16:creationId xmlns:a16="http://schemas.microsoft.com/office/drawing/2014/main" id="{9BBDF9EF-399C-880F-5FCF-982F78C3ED50}"/>
                  </a:ext>
                </a:extLst>
              </p:cNvPr>
              <p:cNvPicPr/>
              <p:nvPr/>
            </p:nvPicPr>
            <p:blipFill>
              <a:blip r:embed="rId10"/>
              <a:stretch>
                <a:fillRect/>
              </a:stretch>
            </p:blipFill>
            <p:spPr>
              <a:xfrm>
                <a:off x="2165169" y="985205"/>
                <a:ext cx="33768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9C5BD6C1-F92F-67DB-501D-2A3489655167}"/>
                  </a:ext>
                </a:extLst>
              </p14:cNvPr>
              <p14:cNvContentPartPr/>
              <p14:nvPr/>
            </p14:nvContentPartPr>
            <p14:xfrm>
              <a:off x="2466849" y="1068725"/>
              <a:ext cx="2113920" cy="101520"/>
            </p14:xfrm>
          </p:contentPart>
        </mc:Choice>
        <mc:Fallback xmlns="">
          <p:pic>
            <p:nvPicPr>
              <p:cNvPr id="13" name="Ink 12">
                <a:extLst>
                  <a:ext uri="{FF2B5EF4-FFF2-40B4-BE49-F238E27FC236}">
                    <a16:creationId xmlns:a16="http://schemas.microsoft.com/office/drawing/2014/main" id="{9C5BD6C1-F92F-67DB-501D-2A3489655167}"/>
                  </a:ext>
                </a:extLst>
              </p:cNvPr>
              <p:cNvPicPr/>
              <p:nvPr/>
            </p:nvPicPr>
            <p:blipFill>
              <a:blip r:embed="rId12"/>
              <a:stretch>
                <a:fillRect/>
              </a:stretch>
            </p:blipFill>
            <p:spPr>
              <a:xfrm>
                <a:off x="2458209" y="1059725"/>
                <a:ext cx="2131560" cy="119160"/>
              </a:xfrm>
              <a:prstGeom prst="rect">
                <a:avLst/>
              </a:prstGeom>
            </p:spPr>
          </p:pic>
        </mc:Fallback>
      </mc:AlternateContent>
      <p:grpSp>
        <p:nvGrpSpPr>
          <p:cNvPr id="63" name="Group 62">
            <a:extLst>
              <a:ext uri="{FF2B5EF4-FFF2-40B4-BE49-F238E27FC236}">
                <a16:creationId xmlns:a16="http://schemas.microsoft.com/office/drawing/2014/main" id="{F4B23EA1-799D-266B-70D5-85A6EE0501E0}"/>
              </a:ext>
            </a:extLst>
          </p:cNvPr>
          <p:cNvGrpSpPr/>
          <p:nvPr/>
        </p:nvGrpSpPr>
        <p:grpSpPr>
          <a:xfrm>
            <a:off x="4406889" y="896285"/>
            <a:ext cx="3063960" cy="752040"/>
            <a:chOff x="4406889" y="896285"/>
            <a:chExt cx="3063960" cy="752040"/>
          </a:xfrm>
        </p:grpSpPr>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9A33D1EA-8A60-3D10-A7B9-35577EEED53C}"/>
                    </a:ext>
                  </a:extLst>
                </p14:cNvPr>
                <p14:cNvContentPartPr/>
                <p14:nvPr/>
              </p14:nvContentPartPr>
              <p14:xfrm>
                <a:off x="4406889" y="896285"/>
                <a:ext cx="2296800" cy="752040"/>
              </p14:xfrm>
            </p:contentPart>
          </mc:Choice>
          <mc:Fallback xmlns="">
            <p:pic>
              <p:nvPicPr>
                <p:cNvPr id="19" name="Ink 18">
                  <a:extLst>
                    <a:ext uri="{FF2B5EF4-FFF2-40B4-BE49-F238E27FC236}">
                      <a16:creationId xmlns:a16="http://schemas.microsoft.com/office/drawing/2014/main" id="{9A33D1EA-8A60-3D10-A7B9-35577EEED53C}"/>
                    </a:ext>
                  </a:extLst>
                </p:cNvPr>
                <p:cNvPicPr/>
                <p:nvPr/>
              </p:nvPicPr>
              <p:blipFill>
                <a:blip r:embed="rId14"/>
                <a:stretch>
                  <a:fillRect/>
                </a:stretch>
              </p:blipFill>
              <p:spPr>
                <a:xfrm>
                  <a:off x="4398249" y="887285"/>
                  <a:ext cx="2314440" cy="769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BF2046A1-C0CF-F56E-294B-9C7BF052C15D}"/>
                    </a:ext>
                  </a:extLst>
                </p14:cNvPr>
                <p14:cNvContentPartPr/>
                <p14:nvPr/>
              </p14:nvContentPartPr>
              <p14:xfrm>
                <a:off x="6616209" y="1320005"/>
                <a:ext cx="851040" cy="17280"/>
              </p14:xfrm>
            </p:contentPart>
          </mc:Choice>
          <mc:Fallback xmlns="">
            <p:pic>
              <p:nvPicPr>
                <p:cNvPr id="20" name="Ink 19">
                  <a:extLst>
                    <a:ext uri="{FF2B5EF4-FFF2-40B4-BE49-F238E27FC236}">
                      <a16:creationId xmlns:a16="http://schemas.microsoft.com/office/drawing/2014/main" id="{BF2046A1-C0CF-F56E-294B-9C7BF052C15D}"/>
                    </a:ext>
                  </a:extLst>
                </p:cNvPr>
                <p:cNvPicPr/>
                <p:nvPr/>
              </p:nvPicPr>
              <p:blipFill>
                <a:blip r:embed="rId16"/>
                <a:stretch>
                  <a:fillRect/>
                </a:stretch>
              </p:blipFill>
              <p:spPr>
                <a:xfrm>
                  <a:off x="6607209" y="1311365"/>
                  <a:ext cx="8686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3" name="Ink 32">
                  <a:extLst>
                    <a:ext uri="{FF2B5EF4-FFF2-40B4-BE49-F238E27FC236}">
                      <a16:creationId xmlns:a16="http://schemas.microsoft.com/office/drawing/2014/main" id="{38AD4E31-17DB-F847-D978-C1DD17CDC301}"/>
                    </a:ext>
                  </a:extLst>
                </p14:cNvPr>
                <p14:cNvContentPartPr/>
                <p14:nvPr/>
              </p14:nvContentPartPr>
              <p14:xfrm>
                <a:off x="7318569" y="1240445"/>
                <a:ext cx="152280" cy="88200"/>
              </p14:xfrm>
            </p:contentPart>
          </mc:Choice>
          <mc:Fallback xmlns="">
            <p:pic>
              <p:nvPicPr>
                <p:cNvPr id="33" name="Ink 32">
                  <a:extLst>
                    <a:ext uri="{FF2B5EF4-FFF2-40B4-BE49-F238E27FC236}">
                      <a16:creationId xmlns:a16="http://schemas.microsoft.com/office/drawing/2014/main" id="{38AD4E31-17DB-F847-D978-C1DD17CDC301}"/>
                    </a:ext>
                  </a:extLst>
                </p:cNvPr>
                <p:cNvPicPr/>
                <p:nvPr/>
              </p:nvPicPr>
              <p:blipFill>
                <a:blip r:embed="rId18"/>
                <a:stretch>
                  <a:fillRect/>
                </a:stretch>
              </p:blipFill>
              <p:spPr>
                <a:xfrm>
                  <a:off x="7309569" y="1231445"/>
                  <a:ext cx="1699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20ABD932-FD4E-68CC-191E-BCF072BCB577}"/>
                    </a:ext>
                  </a:extLst>
                </p14:cNvPr>
                <p14:cNvContentPartPr/>
                <p14:nvPr/>
              </p14:nvContentPartPr>
              <p14:xfrm>
                <a:off x="7327569" y="1336925"/>
                <a:ext cx="134280" cy="117720"/>
              </p14:xfrm>
            </p:contentPart>
          </mc:Choice>
          <mc:Fallback xmlns="">
            <p:pic>
              <p:nvPicPr>
                <p:cNvPr id="41" name="Ink 40">
                  <a:extLst>
                    <a:ext uri="{FF2B5EF4-FFF2-40B4-BE49-F238E27FC236}">
                      <a16:creationId xmlns:a16="http://schemas.microsoft.com/office/drawing/2014/main" id="{20ABD932-FD4E-68CC-191E-BCF072BCB577}"/>
                    </a:ext>
                  </a:extLst>
                </p:cNvPr>
                <p:cNvPicPr/>
                <p:nvPr/>
              </p:nvPicPr>
              <p:blipFill>
                <a:blip r:embed="rId20"/>
                <a:stretch>
                  <a:fillRect/>
                </a:stretch>
              </p:blipFill>
              <p:spPr>
                <a:xfrm>
                  <a:off x="7318929" y="1328285"/>
                  <a:ext cx="151920" cy="135360"/>
                </a:xfrm>
                <a:prstGeom prst="rect">
                  <a:avLst/>
                </a:prstGeom>
              </p:spPr>
            </p:pic>
          </mc:Fallback>
        </mc:AlternateContent>
      </p:grpSp>
      <p:pic>
        <p:nvPicPr>
          <p:cNvPr id="68" name="Picture 67">
            <a:extLst>
              <a:ext uri="{FF2B5EF4-FFF2-40B4-BE49-F238E27FC236}">
                <a16:creationId xmlns:a16="http://schemas.microsoft.com/office/drawing/2014/main" id="{D8C78C60-7BEF-CA94-94E7-13FDAC376224}"/>
              </a:ext>
            </a:extLst>
          </p:cNvPr>
          <p:cNvPicPr>
            <a:picLocks noChangeAspect="1"/>
          </p:cNvPicPr>
          <p:nvPr/>
        </p:nvPicPr>
        <p:blipFill>
          <a:blip r:embed="rId21"/>
          <a:stretch>
            <a:fillRect/>
          </a:stretch>
        </p:blipFill>
        <p:spPr>
          <a:xfrm>
            <a:off x="6702725" y="2988391"/>
            <a:ext cx="2337452" cy="938568"/>
          </a:xfrm>
          <a:prstGeom prst="rect">
            <a:avLst/>
          </a:prstGeom>
        </p:spPr>
      </p:pic>
      <mc:AlternateContent xmlns:mc="http://schemas.openxmlformats.org/markup-compatibility/2006" xmlns:p14="http://schemas.microsoft.com/office/powerpoint/2010/main">
        <mc:Choice Requires="p14">
          <p:contentPart p14:bwMode="auto" r:id="rId22">
            <p14:nvContentPartPr>
              <p14:cNvPr id="69" name="Ink 68">
                <a:extLst>
                  <a:ext uri="{FF2B5EF4-FFF2-40B4-BE49-F238E27FC236}">
                    <a16:creationId xmlns:a16="http://schemas.microsoft.com/office/drawing/2014/main" id="{A9F04AF4-F368-A70A-4D24-B112CB425327}"/>
                  </a:ext>
                </a:extLst>
              </p14:cNvPr>
              <p14:cNvContentPartPr/>
              <p14:nvPr/>
            </p14:nvContentPartPr>
            <p14:xfrm>
              <a:off x="2188929" y="1560845"/>
              <a:ext cx="702000" cy="408960"/>
            </p14:xfrm>
          </p:contentPart>
        </mc:Choice>
        <mc:Fallback xmlns="">
          <p:pic>
            <p:nvPicPr>
              <p:cNvPr id="69" name="Ink 68">
                <a:extLst>
                  <a:ext uri="{FF2B5EF4-FFF2-40B4-BE49-F238E27FC236}">
                    <a16:creationId xmlns:a16="http://schemas.microsoft.com/office/drawing/2014/main" id="{A9F04AF4-F368-A70A-4D24-B112CB425327}"/>
                  </a:ext>
                </a:extLst>
              </p:cNvPr>
              <p:cNvPicPr/>
              <p:nvPr/>
            </p:nvPicPr>
            <p:blipFill>
              <a:blip r:embed="rId23"/>
              <a:stretch>
                <a:fillRect/>
              </a:stretch>
            </p:blipFill>
            <p:spPr>
              <a:xfrm>
                <a:off x="2180289" y="1551845"/>
                <a:ext cx="719640" cy="426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0" name="Ink 69">
                <a:extLst>
                  <a:ext uri="{FF2B5EF4-FFF2-40B4-BE49-F238E27FC236}">
                    <a16:creationId xmlns:a16="http://schemas.microsoft.com/office/drawing/2014/main" id="{3A060E65-743A-0652-1A2B-727EFEADA39B}"/>
                  </a:ext>
                </a:extLst>
              </p14:cNvPr>
              <p14:cNvContentPartPr/>
              <p14:nvPr/>
            </p14:nvContentPartPr>
            <p14:xfrm>
              <a:off x="2881209" y="1794845"/>
              <a:ext cx="1523520" cy="43560"/>
            </p14:xfrm>
          </p:contentPart>
        </mc:Choice>
        <mc:Fallback xmlns="">
          <p:pic>
            <p:nvPicPr>
              <p:cNvPr id="70" name="Ink 69">
                <a:extLst>
                  <a:ext uri="{FF2B5EF4-FFF2-40B4-BE49-F238E27FC236}">
                    <a16:creationId xmlns:a16="http://schemas.microsoft.com/office/drawing/2014/main" id="{3A060E65-743A-0652-1A2B-727EFEADA39B}"/>
                  </a:ext>
                </a:extLst>
              </p:cNvPr>
              <p:cNvPicPr/>
              <p:nvPr/>
            </p:nvPicPr>
            <p:blipFill>
              <a:blip r:embed="rId25"/>
              <a:stretch>
                <a:fillRect/>
              </a:stretch>
            </p:blipFill>
            <p:spPr>
              <a:xfrm>
                <a:off x="2872209" y="1786205"/>
                <a:ext cx="15411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1" name="Ink 70">
                <a:extLst>
                  <a:ext uri="{FF2B5EF4-FFF2-40B4-BE49-F238E27FC236}">
                    <a16:creationId xmlns:a16="http://schemas.microsoft.com/office/drawing/2014/main" id="{9BFB8618-66E1-F9A5-999A-01C656859BE3}"/>
                  </a:ext>
                </a:extLst>
              </p14:cNvPr>
              <p14:cNvContentPartPr/>
              <p14:nvPr/>
            </p14:nvContentPartPr>
            <p14:xfrm>
              <a:off x="4324449" y="1534565"/>
              <a:ext cx="2182680" cy="348120"/>
            </p14:xfrm>
          </p:contentPart>
        </mc:Choice>
        <mc:Fallback xmlns="">
          <p:pic>
            <p:nvPicPr>
              <p:cNvPr id="71" name="Ink 70">
                <a:extLst>
                  <a:ext uri="{FF2B5EF4-FFF2-40B4-BE49-F238E27FC236}">
                    <a16:creationId xmlns:a16="http://schemas.microsoft.com/office/drawing/2014/main" id="{9BFB8618-66E1-F9A5-999A-01C656859BE3}"/>
                  </a:ext>
                </a:extLst>
              </p:cNvPr>
              <p:cNvPicPr/>
              <p:nvPr/>
            </p:nvPicPr>
            <p:blipFill>
              <a:blip r:embed="rId27"/>
              <a:stretch>
                <a:fillRect/>
              </a:stretch>
            </p:blipFill>
            <p:spPr>
              <a:xfrm>
                <a:off x="4315449" y="1525565"/>
                <a:ext cx="22003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2" name="Ink 71">
                <a:extLst>
                  <a:ext uri="{FF2B5EF4-FFF2-40B4-BE49-F238E27FC236}">
                    <a16:creationId xmlns:a16="http://schemas.microsoft.com/office/drawing/2014/main" id="{7A4B2C9A-8A41-E125-BF89-B9E6AFBFE5F6}"/>
                  </a:ext>
                </a:extLst>
              </p14:cNvPr>
              <p14:cNvContentPartPr/>
              <p14:nvPr/>
            </p14:nvContentPartPr>
            <p14:xfrm>
              <a:off x="6452409" y="1802765"/>
              <a:ext cx="802080" cy="1198440"/>
            </p14:xfrm>
          </p:contentPart>
        </mc:Choice>
        <mc:Fallback xmlns="">
          <p:pic>
            <p:nvPicPr>
              <p:cNvPr id="72" name="Ink 71">
                <a:extLst>
                  <a:ext uri="{FF2B5EF4-FFF2-40B4-BE49-F238E27FC236}">
                    <a16:creationId xmlns:a16="http://schemas.microsoft.com/office/drawing/2014/main" id="{7A4B2C9A-8A41-E125-BF89-B9E6AFBFE5F6}"/>
                  </a:ext>
                </a:extLst>
              </p:cNvPr>
              <p:cNvPicPr/>
              <p:nvPr/>
            </p:nvPicPr>
            <p:blipFill>
              <a:blip r:embed="rId29"/>
              <a:stretch>
                <a:fillRect/>
              </a:stretch>
            </p:blipFill>
            <p:spPr>
              <a:xfrm>
                <a:off x="6443769" y="1794125"/>
                <a:ext cx="819720" cy="1216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6" name="Ink 75">
                <a:extLst>
                  <a:ext uri="{FF2B5EF4-FFF2-40B4-BE49-F238E27FC236}">
                    <a16:creationId xmlns:a16="http://schemas.microsoft.com/office/drawing/2014/main" id="{F79266C2-1256-1FDD-D48B-6B649ED43C64}"/>
                  </a:ext>
                </a:extLst>
              </p14:cNvPr>
              <p14:cNvContentPartPr/>
              <p14:nvPr/>
            </p14:nvContentPartPr>
            <p14:xfrm>
              <a:off x="2242929" y="2257445"/>
              <a:ext cx="363600" cy="260280"/>
            </p14:xfrm>
          </p:contentPart>
        </mc:Choice>
        <mc:Fallback xmlns="">
          <p:pic>
            <p:nvPicPr>
              <p:cNvPr id="76" name="Ink 75">
                <a:extLst>
                  <a:ext uri="{FF2B5EF4-FFF2-40B4-BE49-F238E27FC236}">
                    <a16:creationId xmlns:a16="http://schemas.microsoft.com/office/drawing/2014/main" id="{F79266C2-1256-1FDD-D48B-6B649ED43C64}"/>
                  </a:ext>
                </a:extLst>
              </p:cNvPr>
              <p:cNvPicPr/>
              <p:nvPr/>
            </p:nvPicPr>
            <p:blipFill>
              <a:blip r:embed="rId31"/>
              <a:stretch>
                <a:fillRect/>
              </a:stretch>
            </p:blipFill>
            <p:spPr>
              <a:xfrm>
                <a:off x="2234289" y="2248805"/>
                <a:ext cx="38124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7" name="Ink 76">
                <a:extLst>
                  <a:ext uri="{FF2B5EF4-FFF2-40B4-BE49-F238E27FC236}">
                    <a16:creationId xmlns:a16="http://schemas.microsoft.com/office/drawing/2014/main" id="{3E702678-FA4A-BDE5-04CC-826FEE4E729C}"/>
                  </a:ext>
                </a:extLst>
              </p14:cNvPr>
              <p14:cNvContentPartPr/>
              <p14:nvPr/>
            </p14:nvContentPartPr>
            <p14:xfrm>
              <a:off x="2579169" y="2346365"/>
              <a:ext cx="1759320" cy="78120"/>
            </p14:xfrm>
          </p:contentPart>
        </mc:Choice>
        <mc:Fallback xmlns="">
          <p:pic>
            <p:nvPicPr>
              <p:cNvPr id="77" name="Ink 76">
                <a:extLst>
                  <a:ext uri="{FF2B5EF4-FFF2-40B4-BE49-F238E27FC236}">
                    <a16:creationId xmlns:a16="http://schemas.microsoft.com/office/drawing/2014/main" id="{3E702678-FA4A-BDE5-04CC-826FEE4E729C}"/>
                  </a:ext>
                </a:extLst>
              </p:cNvPr>
              <p:cNvPicPr/>
              <p:nvPr/>
            </p:nvPicPr>
            <p:blipFill>
              <a:blip r:embed="rId33"/>
              <a:stretch>
                <a:fillRect/>
              </a:stretch>
            </p:blipFill>
            <p:spPr>
              <a:xfrm>
                <a:off x="2570529" y="2337725"/>
                <a:ext cx="1776960" cy="95760"/>
              </a:xfrm>
              <a:prstGeom prst="rect">
                <a:avLst/>
              </a:prstGeom>
            </p:spPr>
          </p:pic>
        </mc:Fallback>
      </mc:AlternateContent>
      <p:pic>
        <p:nvPicPr>
          <p:cNvPr id="83" name="Picture 82">
            <a:extLst>
              <a:ext uri="{FF2B5EF4-FFF2-40B4-BE49-F238E27FC236}">
                <a16:creationId xmlns:a16="http://schemas.microsoft.com/office/drawing/2014/main" id="{9E0BDB2B-38F4-338C-83AE-0C9F0A16DF32}"/>
              </a:ext>
            </a:extLst>
          </p:cNvPr>
          <p:cNvPicPr>
            <a:picLocks noChangeAspect="1"/>
          </p:cNvPicPr>
          <p:nvPr/>
        </p:nvPicPr>
        <p:blipFill>
          <a:blip r:embed="rId34"/>
          <a:stretch>
            <a:fillRect/>
          </a:stretch>
        </p:blipFill>
        <p:spPr>
          <a:xfrm>
            <a:off x="9005588" y="2982948"/>
            <a:ext cx="3391788" cy="1117236"/>
          </a:xfrm>
          <a:prstGeom prst="rect">
            <a:avLst/>
          </a:prstGeom>
        </p:spPr>
      </p:pic>
      <mc:AlternateContent xmlns:mc="http://schemas.openxmlformats.org/markup-compatibility/2006" xmlns:p14="http://schemas.microsoft.com/office/powerpoint/2010/main">
        <mc:Choice Requires="p14">
          <p:contentPart p14:bwMode="auto" r:id="rId35">
            <p14:nvContentPartPr>
              <p14:cNvPr id="84" name="Ink 83">
                <a:extLst>
                  <a:ext uri="{FF2B5EF4-FFF2-40B4-BE49-F238E27FC236}">
                    <a16:creationId xmlns:a16="http://schemas.microsoft.com/office/drawing/2014/main" id="{069EC2A6-4B4E-3687-489F-397903F19BC9}"/>
                  </a:ext>
                </a:extLst>
              </p14:cNvPr>
              <p14:cNvContentPartPr/>
              <p14:nvPr/>
            </p14:nvContentPartPr>
            <p14:xfrm>
              <a:off x="7064769" y="3363725"/>
              <a:ext cx="1988640" cy="173520"/>
            </p14:xfrm>
          </p:contentPart>
        </mc:Choice>
        <mc:Fallback xmlns="">
          <p:pic>
            <p:nvPicPr>
              <p:cNvPr id="84" name="Ink 83">
                <a:extLst>
                  <a:ext uri="{FF2B5EF4-FFF2-40B4-BE49-F238E27FC236}">
                    <a16:creationId xmlns:a16="http://schemas.microsoft.com/office/drawing/2014/main" id="{069EC2A6-4B4E-3687-489F-397903F19BC9}"/>
                  </a:ext>
                </a:extLst>
              </p:cNvPr>
              <p:cNvPicPr/>
              <p:nvPr/>
            </p:nvPicPr>
            <p:blipFill>
              <a:blip r:embed="rId36"/>
              <a:stretch>
                <a:fillRect/>
              </a:stretch>
            </p:blipFill>
            <p:spPr>
              <a:xfrm>
                <a:off x="7056129" y="3355085"/>
                <a:ext cx="2006280" cy="191160"/>
              </a:xfrm>
              <a:prstGeom prst="rect">
                <a:avLst/>
              </a:prstGeom>
            </p:spPr>
          </p:pic>
        </mc:Fallback>
      </mc:AlternateContent>
      <p:pic>
        <p:nvPicPr>
          <p:cNvPr id="91" name="Picture 90">
            <a:extLst>
              <a:ext uri="{FF2B5EF4-FFF2-40B4-BE49-F238E27FC236}">
                <a16:creationId xmlns:a16="http://schemas.microsoft.com/office/drawing/2014/main" id="{4C860F21-6715-E21A-21BA-D7A38147D937}"/>
              </a:ext>
            </a:extLst>
          </p:cNvPr>
          <p:cNvPicPr>
            <a:picLocks noChangeAspect="1"/>
          </p:cNvPicPr>
          <p:nvPr/>
        </p:nvPicPr>
        <p:blipFill>
          <a:blip r:embed="rId37"/>
          <a:stretch>
            <a:fillRect/>
          </a:stretch>
        </p:blipFill>
        <p:spPr>
          <a:xfrm>
            <a:off x="6621386" y="4157868"/>
            <a:ext cx="2364703" cy="938568"/>
          </a:xfrm>
          <a:prstGeom prst="rect">
            <a:avLst/>
          </a:prstGeom>
        </p:spPr>
      </p:pic>
      <mc:AlternateContent xmlns:mc="http://schemas.openxmlformats.org/markup-compatibility/2006" xmlns:p14="http://schemas.microsoft.com/office/powerpoint/2010/main">
        <mc:Choice Requires="p14">
          <p:contentPart p14:bwMode="auto" r:id="rId38">
            <p14:nvContentPartPr>
              <p14:cNvPr id="92" name="Ink 91">
                <a:extLst>
                  <a:ext uri="{FF2B5EF4-FFF2-40B4-BE49-F238E27FC236}">
                    <a16:creationId xmlns:a16="http://schemas.microsoft.com/office/drawing/2014/main" id="{825AD885-3D86-5E23-82FB-3871E6761798}"/>
                  </a:ext>
                </a:extLst>
              </p14:cNvPr>
              <p14:cNvContentPartPr/>
              <p14:nvPr/>
            </p14:nvContentPartPr>
            <p14:xfrm>
              <a:off x="2389449" y="3243125"/>
              <a:ext cx="360" cy="360"/>
            </p14:xfrm>
          </p:contentPart>
        </mc:Choice>
        <mc:Fallback xmlns="">
          <p:pic>
            <p:nvPicPr>
              <p:cNvPr id="92" name="Ink 91">
                <a:extLst>
                  <a:ext uri="{FF2B5EF4-FFF2-40B4-BE49-F238E27FC236}">
                    <a16:creationId xmlns:a16="http://schemas.microsoft.com/office/drawing/2014/main" id="{825AD885-3D86-5E23-82FB-3871E6761798}"/>
                  </a:ext>
                </a:extLst>
              </p:cNvPr>
              <p:cNvPicPr/>
              <p:nvPr/>
            </p:nvPicPr>
            <p:blipFill>
              <a:blip r:embed="rId8"/>
              <a:stretch>
                <a:fillRect/>
              </a:stretch>
            </p:blipFill>
            <p:spPr>
              <a:xfrm>
                <a:off x="2380449" y="3234485"/>
                <a:ext cx="18000" cy="18000"/>
              </a:xfrm>
              <a:prstGeom prst="rect">
                <a:avLst/>
              </a:prstGeom>
            </p:spPr>
          </p:pic>
        </mc:Fallback>
      </mc:AlternateContent>
      <p:grpSp>
        <p:nvGrpSpPr>
          <p:cNvPr id="97" name="Group 96">
            <a:extLst>
              <a:ext uri="{FF2B5EF4-FFF2-40B4-BE49-F238E27FC236}">
                <a16:creationId xmlns:a16="http://schemas.microsoft.com/office/drawing/2014/main" id="{CBAB72CF-1894-B93D-F33D-29F60B0314CC}"/>
              </a:ext>
            </a:extLst>
          </p:cNvPr>
          <p:cNvGrpSpPr/>
          <p:nvPr/>
        </p:nvGrpSpPr>
        <p:grpSpPr>
          <a:xfrm>
            <a:off x="2145729" y="3173645"/>
            <a:ext cx="2345040" cy="302400"/>
            <a:chOff x="2145729" y="3173645"/>
            <a:chExt cx="2345040" cy="302400"/>
          </a:xfrm>
        </p:grpSpPr>
        <mc:AlternateContent xmlns:mc="http://schemas.openxmlformats.org/markup-compatibility/2006" xmlns:p14="http://schemas.microsoft.com/office/powerpoint/2010/main">
          <mc:Choice Requires="p14">
            <p:contentPart p14:bwMode="auto" r:id="rId39">
              <p14:nvContentPartPr>
                <p14:cNvPr id="93" name="Ink 92">
                  <a:extLst>
                    <a:ext uri="{FF2B5EF4-FFF2-40B4-BE49-F238E27FC236}">
                      <a16:creationId xmlns:a16="http://schemas.microsoft.com/office/drawing/2014/main" id="{7FC13676-724D-02B1-B28C-60744F88C7AD}"/>
                    </a:ext>
                  </a:extLst>
                </p14:cNvPr>
                <p14:cNvContentPartPr/>
                <p14:nvPr/>
              </p14:nvContentPartPr>
              <p14:xfrm>
                <a:off x="2145729" y="3173645"/>
                <a:ext cx="453960" cy="302400"/>
              </p14:xfrm>
            </p:contentPart>
          </mc:Choice>
          <mc:Fallback xmlns="">
            <p:pic>
              <p:nvPicPr>
                <p:cNvPr id="93" name="Ink 92">
                  <a:extLst>
                    <a:ext uri="{FF2B5EF4-FFF2-40B4-BE49-F238E27FC236}">
                      <a16:creationId xmlns:a16="http://schemas.microsoft.com/office/drawing/2014/main" id="{7FC13676-724D-02B1-B28C-60744F88C7AD}"/>
                    </a:ext>
                  </a:extLst>
                </p:cNvPr>
                <p:cNvPicPr/>
                <p:nvPr/>
              </p:nvPicPr>
              <p:blipFill>
                <a:blip r:embed="rId40"/>
                <a:stretch>
                  <a:fillRect/>
                </a:stretch>
              </p:blipFill>
              <p:spPr>
                <a:xfrm>
                  <a:off x="2136729" y="3164645"/>
                  <a:ext cx="4716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4" name="Ink 93">
                  <a:extLst>
                    <a:ext uri="{FF2B5EF4-FFF2-40B4-BE49-F238E27FC236}">
                      <a16:creationId xmlns:a16="http://schemas.microsoft.com/office/drawing/2014/main" id="{4E71AA2C-AD7E-55C4-AAF1-F1F5EE1D2D22}"/>
                    </a:ext>
                  </a:extLst>
                </p14:cNvPr>
                <p14:cNvContentPartPr/>
                <p14:nvPr/>
              </p14:nvContentPartPr>
              <p14:xfrm>
                <a:off x="2570529" y="3226205"/>
                <a:ext cx="1920240" cy="90000"/>
              </p14:xfrm>
            </p:contentPart>
          </mc:Choice>
          <mc:Fallback xmlns="">
            <p:pic>
              <p:nvPicPr>
                <p:cNvPr id="94" name="Ink 93">
                  <a:extLst>
                    <a:ext uri="{FF2B5EF4-FFF2-40B4-BE49-F238E27FC236}">
                      <a16:creationId xmlns:a16="http://schemas.microsoft.com/office/drawing/2014/main" id="{4E71AA2C-AD7E-55C4-AAF1-F1F5EE1D2D22}"/>
                    </a:ext>
                  </a:extLst>
                </p:cNvPr>
                <p:cNvPicPr/>
                <p:nvPr/>
              </p:nvPicPr>
              <p:blipFill>
                <a:blip r:embed="rId42"/>
                <a:stretch>
                  <a:fillRect/>
                </a:stretch>
              </p:blipFill>
              <p:spPr>
                <a:xfrm>
                  <a:off x="2561529" y="3217205"/>
                  <a:ext cx="1937880" cy="10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95" name="Ink 94">
                <a:extLst>
                  <a:ext uri="{FF2B5EF4-FFF2-40B4-BE49-F238E27FC236}">
                    <a16:creationId xmlns:a16="http://schemas.microsoft.com/office/drawing/2014/main" id="{441776F7-0584-96B0-02F2-F2CC31C4B2D3}"/>
                  </a:ext>
                </a:extLst>
              </p14:cNvPr>
              <p14:cNvContentPartPr/>
              <p14:nvPr/>
            </p14:nvContentPartPr>
            <p14:xfrm>
              <a:off x="4432449" y="3112805"/>
              <a:ext cx="1976040" cy="347400"/>
            </p14:xfrm>
          </p:contentPart>
        </mc:Choice>
        <mc:Fallback xmlns="">
          <p:pic>
            <p:nvPicPr>
              <p:cNvPr id="95" name="Ink 94">
                <a:extLst>
                  <a:ext uri="{FF2B5EF4-FFF2-40B4-BE49-F238E27FC236}">
                    <a16:creationId xmlns:a16="http://schemas.microsoft.com/office/drawing/2014/main" id="{441776F7-0584-96B0-02F2-F2CC31C4B2D3}"/>
                  </a:ext>
                </a:extLst>
              </p:cNvPr>
              <p:cNvPicPr/>
              <p:nvPr/>
            </p:nvPicPr>
            <p:blipFill>
              <a:blip r:embed="rId44"/>
              <a:stretch>
                <a:fillRect/>
              </a:stretch>
            </p:blipFill>
            <p:spPr>
              <a:xfrm>
                <a:off x="4423449" y="3104165"/>
                <a:ext cx="1993680" cy="365040"/>
              </a:xfrm>
              <a:prstGeom prst="rect">
                <a:avLst/>
              </a:prstGeom>
            </p:spPr>
          </p:pic>
        </mc:Fallback>
      </mc:AlternateContent>
      <p:pic>
        <p:nvPicPr>
          <p:cNvPr id="101" name="Picture 100">
            <a:extLst>
              <a:ext uri="{FF2B5EF4-FFF2-40B4-BE49-F238E27FC236}">
                <a16:creationId xmlns:a16="http://schemas.microsoft.com/office/drawing/2014/main" id="{1F2EB74C-0ABD-4D7D-B872-8C2461568752}"/>
              </a:ext>
            </a:extLst>
          </p:cNvPr>
          <p:cNvPicPr>
            <a:picLocks noChangeAspect="1"/>
          </p:cNvPicPr>
          <p:nvPr/>
        </p:nvPicPr>
        <p:blipFill>
          <a:blip r:embed="rId45"/>
          <a:stretch>
            <a:fillRect/>
          </a:stretch>
        </p:blipFill>
        <p:spPr>
          <a:xfrm>
            <a:off x="8986089" y="4082625"/>
            <a:ext cx="3714274" cy="1771593"/>
          </a:xfrm>
          <a:prstGeom prst="rect">
            <a:avLst/>
          </a:prstGeom>
        </p:spPr>
      </p:pic>
      <mc:AlternateContent xmlns:mc="http://schemas.openxmlformats.org/markup-compatibility/2006" xmlns:p14="http://schemas.microsoft.com/office/powerpoint/2010/main">
        <mc:Choice Requires="p14">
          <p:contentPart p14:bwMode="auto" r:id="rId46">
            <p14:nvContentPartPr>
              <p14:cNvPr id="64" name="Ink 63">
                <a:extLst>
                  <a:ext uri="{FF2B5EF4-FFF2-40B4-BE49-F238E27FC236}">
                    <a16:creationId xmlns:a16="http://schemas.microsoft.com/office/drawing/2014/main" id="{81700A73-1C3E-86D5-B7AC-7C54939882C4}"/>
                  </a:ext>
                </a:extLst>
              </p14:cNvPr>
              <p14:cNvContentPartPr/>
              <p14:nvPr/>
            </p14:nvContentPartPr>
            <p14:xfrm>
              <a:off x="8721129" y="1542485"/>
              <a:ext cx="537840" cy="515520"/>
            </p14:xfrm>
          </p:contentPart>
        </mc:Choice>
        <mc:Fallback xmlns="">
          <p:pic>
            <p:nvPicPr>
              <p:cNvPr id="64" name="Ink 63">
                <a:extLst>
                  <a:ext uri="{FF2B5EF4-FFF2-40B4-BE49-F238E27FC236}">
                    <a16:creationId xmlns:a16="http://schemas.microsoft.com/office/drawing/2014/main" id="{81700A73-1C3E-86D5-B7AC-7C54939882C4}"/>
                  </a:ext>
                </a:extLst>
              </p:cNvPr>
              <p:cNvPicPr/>
              <p:nvPr/>
            </p:nvPicPr>
            <p:blipFill>
              <a:blip r:embed="rId47"/>
              <a:stretch>
                <a:fillRect/>
              </a:stretch>
            </p:blipFill>
            <p:spPr>
              <a:xfrm>
                <a:off x="8712129" y="1533485"/>
                <a:ext cx="55548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5" name="Ink 64">
                <a:extLst>
                  <a:ext uri="{FF2B5EF4-FFF2-40B4-BE49-F238E27FC236}">
                    <a16:creationId xmlns:a16="http://schemas.microsoft.com/office/drawing/2014/main" id="{B51F6BE0-D6BE-6EE6-DD34-E2C4898A96FF}"/>
                  </a:ext>
                </a:extLst>
              </p14:cNvPr>
              <p14:cNvContentPartPr/>
              <p14:nvPr/>
            </p14:nvContentPartPr>
            <p14:xfrm>
              <a:off x="9074649" y="2018405"/>
              <a:ext cx="167040" cy="221760"/>
            </p14:xfrm>
          </p:contentPart>
        </mc:Choice>
        <mc:Fallback xmlns="">
          <p:pic>
            <p:nvPicPr>
              <p:cNvPr id="65" name="Ink 64">
                <a:extLst>
                  <a:ext uri="{FF2B5EF4-FFF2-40B4-BE49-F238E27FC236}">
                    <a16:creationId xmlns:a16="http://schemas.microsoft.com/office/drawing/2014/main" id="{B51F6BE0-D6BE-6EE6-DD34-E2C4898A96FF}"/>
                  </a:ext>
                </a:extLst>
              </p:cNvPr>
              <p:cNvPicPr/>
              <p:nvPr/>
            </p:nvPicPr>
            <p:blipFill>
              <a:blip r:embed="rId49"/>
              <a:stretch>
                <a:fillRect/>
              </a:stretch>
            </p:blipFill>
            <p:spPr>
              <a:xfrm>
                <a:off x="9066009" y="2009405"/>
                <a:ext cx="1846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7" name="Ink 86">
                <a:extLst>
                  <a:ext uri="{FF2B5EF4-FFF2-40B4-BE49-F238E27FC236}">
                    <a16:creationId xmlns:a16="http://schemas.microsoft.com/office/drawing/2014/main" id="{5EDF5C89-3340-AD49-BFB7-B6DB6261356C}"/>
                  </a:ext>
                </a:extLst>
              </p14:cNvPr>
              <p14:cNvContentPartPr/>
              <p14:nvPr/>
            </p14:nvContentPartPr>
            <p14:xfrm>
              <a:off x="9049089" y="3313685"/>
              <a:ext cx="229680" cy="164880"/>
            </p14:xfrm>
          </p:contentPart>
        </mc:Choice>
        <mc:Fallback xmlns="">
          <p:pic>
            <p:nvPicPr>
              <p:cNvPr id="87" name="Ink 86">
                <a:extLst>
                  <a:ext uri="{FF2B5EF4-FFF2-40B4-BE49-F238E27FC236}">
                    <a16:creationId xmlns:a16="http://schemas.microsoft.com/office/drawing/2014/main" id="{5EDF5C89-3340-AD49-BFB7-B6DB6261356C}"/>
                  </a:ext>
                </a:extLst>
              </p:cNvPr>
              <p:cNvPicPr/>
              <p:nvPr/>
            </p:nvPicPr>
            <p:blipFill>
              <a:blip r:embed="rId51"/>
              <a:stretch>
                <a:fillRect/>
              </a:stretch>
            </p:blipFill>
            <p:spPr>
              <a:xfrm>
                <a:off x="9040089" y="3304685"/>
                <a:ext cx="24732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8" name="Ink 87">
                <a:extLst>
                  <a:ext uri="{FF2B5EF4-FFF2-40B4-BE49-F238E27FC236}">
                    <a16:creationId xmlns:a16="http://schemas.microsoft.com/office/drawing/2014/main" id="{AF10C215-7D7E-BFD6-34EC-7D3159CFDD7C}"/>
                  </a:ext>
                </a:extLst>
              </p14:cNvPr>
              <p14:cNvContentPartPr/>
              <p14:nvPr/>
            </p14:nvContentPartPr>
            <p14:xfrm>
              <a:off x="8986089" y="3392525"/>
              <a:ext cx="313200" cy="137880"/>
            </p14:xfrm>
          </p:contentPart>
        </mc:Choice>
        <mc:Fallback xmlns="">
          <p:pic>
            <p:nvPicPr>
              <p:cNvPr id="88" name="Ink 87">
                <a:extLst>
                  <a:ext uri="{FF2B5EF4-FFF2-40B4-BE49-F238E27FC236}">
                    <a16:creationId xmlns:a16="http://schemas.microsoft.com/office/drawing/2014/main" id="{AF10C215-7D7E-BFD6-34EC-7D3159CFDD7C}"/>
                  </a:ext>
                </a:extLst>
              </p:cNvPr>
              <p:cNvPicPr/>
              <p:nvPr/>
            </p:nvPicPr>
            <p:blipFill>
              <a:blip r:embed="rId53"/>
              <a:stretch>
                <a:fillRect/>
              </a:stretch>
            </p:blipFill>
            <p:spPr>
              <a:xfrm>
                <a:off x="8977449" y="3383885"/>
                <a:ext cx="3308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2" name="Ink 101">
                <a:extLst>
                  <a:ext uri="{FF2B5EF4-FFF2-40B4-BE49-F238E27FC236}">
                    <a16:creationId xmlns:a16="http://schemas.microsoft.com/office/drawing/2014/main" id="{A772BF07-BDC1-BB00-FFE2-0733D15A90F0}"/>
                  </a:ext>
                </a:extLst>
              </p14:cNvPr>
              <p14:cNvContentPartPr/>
              <p14:nvPr/>
            </p14:nvContentPartPr>
            <p14:xfrm>
              <a:off x="6952809" y="4638485"/>
              <a:ext cx="2030760" cy="86040"/>
            </p14:xfrm>
          </p:contentPart>
        </mc:Choice>
        <mc:Fallback xmlns="">
          <p:pic>
            <p:nvPicPr>
              <p:cNvPr id="102" name="Ink 101">
                <a:extLst>
                  <a:ext uri="{FF2B5EF4-FFF2-40B4-BE49-F238E27FC236}">
                    <a16:creationId xmlns:a16="http://schemas.microsoft.com/office/drawing/2014/main" id="{A772BF07-BDC1-BB00-FFE2-0733D15A90F0}"/>
                  </a:ext>
                </a:extLst>
              </p:cNvPr>
              <p:cNvPicPr/>
              <p:nvPr/>
            </p:nvPicPr>
            <p:blipFill>
              <a:blip r:embed="rId55"/>
              <a:stretch>
                <a:fillRect/>
              </a:stretch>
            </p:blipFill>
            <p:spPr>
              <a:xfrm>
                <a:off x="6943809" y="4629485"/>
                <a:ext cx="20484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4" name="Ink 103">
                <a:extLst>
                  <a:ext uri="{FF2B5EF4-FFF2-40B4-BE49-F238E27FC236}">
                    <a16:creationId xmlns:a16="http://schemas.microsoft.com/office/drawing/2014/main" id="{E80B808C-A6E5-F304-0D6D-2C963374664D}"/>
                  </a:ext>
                </a:extLst>
              </p14:cNvPr>
              <p14:cNvContentPartPr/>
              <p14:nvPr/>
            </p14:nvContentPartPr>
            <p14:xfrm>
              <a:off x="8891049" y="4621565"/>
              <a:ext cx="217800" cy="184320"/>
            </p14:xfrm>
          </p:contentPart>
        </mc:Choice>
        <mc:Fallback xmlns="">
          <p:pic>
            <p:nvPicPr>
              <p:cNvPr id="104" name="Ink 103">
                <a:extLst>
                  <a:ext uri="{FF2B5EF4-FFF2-40B4-BE49-F238E27FC236}">
                    <a16:creationId xmlns:a16="http://schemas.microsoft.com/office/drawing/2014/main" id="{E80B808C-A6E5-F304-0D6D-2C963374664D}"/>
                  </a:ext>
                </a:extLst>
              </p:cNvPr>
              <p:cNvPicPr/>
              <p:nvPr/>
            </p:nvPicPr>
            <p:blipFill>
              <a:blip r:embed="rId57"/>
              <a:stretch>
                <a:fillRect/>
              </a:stretch>
            </p:blipFill>
            <p:spPr>
              <a:xfrm>
                <a:off x="8882049" y="4612925"/>
                <a:ext cx="235440" cy="201960"/>
              </a:xfrm>
              <a:prstGeom prst="rect">
                <a:avLst/>
              </a:prstGeom>
            </p:spPr>
          </p:pic>
        </mc:Fallback>
      </mc:AlternateContent>
      <p:pic>
        <p:nvPicPr>
          <p:cNvPr id="106" name="Picture 105">
            <a:extLst>
              <a:ext uri="{FF2B5EF4-FFF2-40B4-BE49-F238E27FC236}">
                <a16:creationId xmlns:a16="http://schemas.microsoft.com/office/drawing/2014/main" id="{00D1912C-4DDA-E957-6980-44AB937AE9BC}"/>
              </a:ext>
            </a:extLst>
          </p:cNvPr>
          <p:cNvPicPr>
            <a:picLocks noChangeAspect="1"/>
          </p:cNvPicPr>
          <p:nvPr/>
        </p:nvPicPr>
        <p:blipFill>
          <a:blip r:embed="rId58"/>
          <a:stretch>
            <a:fillRect/>
          </a:stretch>
        </p:blipFill>
        <p:spPr>
          <a:xfrm>
            <a:off x="4950272" y="5334566"/>
            <a:ext cx="3840913" cy="1301046"/>
          </a:xfrm>
          <a:prstGeom prst="rect">
            <a:avLst/>
          </a:prstGeom>
        </p:spPr>
      </p:pic>
      <p:grpSp>
        <p:nvGrpSpPr>
          <p:cNvPr id="109" name="Group 108">
            <a:extLst>
              <a:ext uri="{FF2B5EF4-FFF2-40B4-BE49-F238E27FC236}">
                <a16:creationId xmlns:a16="http://schemas.microsoft.com/office/drawing/2014/main" id="{08EA4227-6F7A-26C8-7076-77F9DC9AD1AB}"/>
              </a:ext>
            </a:extLst>
          </p:cNvPr>
          <p:cNvGrpSpPr/>
          <p:nvPr/>
        </p:nvGrpSpPr>
        <p:grpSpPr>
          <a:xfrm>
            <a:off x="8345649" y="5546765"/>
            <a:ext cx="2472840" cy="552600"/>
            <a:chOff x="8345649" y="5546765"/>
            <a:chExt cx="2472840" cy="552600"/>
          </a:xfrm>
        </p:grpSpPr>
        <mc:AlternateContent xmlns:mc="http://schemas.openxmlformats.org/markup-compatibility/2006" xmlns:p14="http://schemas.microsoft.com/office/powerpoint/2010/main">
          <mc:Choice Requires="p14">
            <p:contentPart p14:bwMode="auto" r:id="rId59">
              <p14:nvContentPartPr>
                <p14:cNvPr id="107" name="Ink 106">
                  <a:extLst>
                    <a:ext uri="{FF2B5EF4-FFF2-40B4-BE49-F238E27FC236}">
                      <a16:creationId xmlns:a16="http://schemas.microsoft.com/office/drawing/2014/main" id="{38AB971E-58CF-19CA-56D2-8237F1653478}"/>
                    </a:ext>
                  </a:extLst>
                </p14:cNvPr>
                <p14:cNvContentPartPr/>
                <p14:nvPr/>
              </p14:nvContentPartPr>
              <p14:xfrm>
                <a:off x="10574049" y="5546765"/>
                <a:ext cx="244440" cy="311400"/>
              </p14:xfrm>
            </p:contentPart>
          </mc:Choice>
          <mc:Fallback xmlns="">
            <p:pic>
              <p:nvPicPr>
                <p:cNvPr id="107" name="Ink 106">
                  <a:extLst>
                    <a:ext uri="{FF2B5EF4-FFF2-40B4-BE49-F238E27FC236}">
                      <a16:creationId xmlns:a16="http://schemas.microsoft.com/office/drawing/2014/main" id="{38AB971E-58CF-19CA-56D2-8237F1653478}"/>
                    </a:ext>
                  </a:extLst>
                </p:cNvPr>
                <p:cNvPicPr/>
                <p:nvPr/>
              </p:nvPicPr>
              <p:blipFill>
                <a:blip r:embed="rId60"/>
                <a:stretch>
                  <a:fillRect/>
                </a:stretch>
              </p:blipFill>
              <p:spPr>
                <a:xfrm>
                  <a:off x="10565409" y="5537765"/>
                  <a:ext cx="26208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8" name="Ink 107">
                  <a:extLst>
                    <a:ext uri="{FF2B5EF4-FFF2-40B4-BE49-F238E27FC236}">
                      <a16:creationId xmlns:a16="http://schemas.microsoft.com/office/drawing/2014/main" id="{4EC46C5E-E732-1D73-D8E1-A5E74B852F54}"/>
                    </a:ext>
                  </a:extLst>
                </p14:cNvPr>
                <p14:cNvContentPartPr/>
                <p14:nvPr/>
              </p14:nvContentPartPr>
              <p14:xfrm>
                <a:off x="8345649" y="5701925"/>
                <a:ext cx="2273760" cy="397440"/>
              </p14:xfrm>
            </p:contentPart>
          </mc:Choice>
          <mc:Fallback xmlns="">
            <p:pic>
              <p:nvPicPr>
                <p:cNvPr id="108" name="Ink 107">
                  <a:extLst>
                    <a:ext uri="{FF2B5EF4-FFF2-40B4-BE49-F238E27FC236}">
                      <a16:creationId xmlns:a16="http://schemas.microsoft.com/office/drawing/2014/main" id="{4EC46C5E-E732-1D73-D8E1-A5E74B852F54}"/>
                    </a:ext>
                  </a:extLst>
                </p:cNvPr>
                <p:cNvPicPr/>
                <p:nvPr/>
              </p:nvPicPr>
              <p:blipFill>
                <a:blip r:embed="rId62"/>
                <a:stretch>
                  <a:fillRect/>
                </a:stretch>
              </p:blipFill>
              <p:spPr>
                <a:xfrm>
                  <a:off x="8336649" y="5693285"/>
                  <a:ext cx="2291400" cy="415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3">
            <p14:nvContentPartPr>
              <p14:cNvPr id="110" name="Ink 109">
                <a:extLst>
                  <a:ext uri="{FF2B5EF4-FFF2-40B4-BE49-F238E27FC236}">
                    <a16:creationId xmlns:a16="http://schemas.microsoft.com/office/drawing/2014/main" id="{A50AC505-DD49-6A38-CC4E-DC339A42F1A2}"/>
                  </a:ext>
                </a:extLst>
              </p14:cNvPr>
              <p14:cNvContentPartPr/>
              <p14:nvPr/>
            </p14:nvContentPartPr>
            <p14:xfrm>
              <a:off x="8123529" y="5924045"/>
              <a:ext cx="324360" cy="332640"/>
            </p14:xfrm>
          </p:contentPart>
        </mc:Choice>
        <mc:Fallback xmlns="">
          <p:pic>
            <p:nvPicPr>
              <p:cNvPr id="110" name="Ink 109">
                <a:extLst>
                  <a:ext uri="{FF2B5EF4-FFF2-40B4-BE49-F238E27FC236}">
                    <a16:creationId xmlns:a16="http://schemas.microsoft.com/office/drawing/2014/main" id="{A50AC505-DD49-6A38-CC4E-DC339A42F1A2}"/>
                  </a:ext>
                </a:extLst>
              </p:cNvPr>
              <p:cNvPicPr/>
              <p:nvPr/>
            </p:nvPicPr>
            <p:blipFill>
              <a:blip r:embed="rId64"/>
              <a:stretch>
                <a:fillRect/>
              </a:stretch>
            </p:blipFill>
            <p:spPr>
              <a:xfrm>
                <a:off x="8114529" y="5915405"/>
                <a:ext cx="342000" cy="350280"/>
              </a:xfrm>
              <a:prstGeom prst="rect">
                <a:avLst/>
              </a:prstGeom>
            </p:spPr>
          </p:pic>
        </mc:Fallback>
      </mc:AlternateContent>
      <p:grpSp>
        <p:nvGrpSpPr>
          <p:cNvPr id="115" name="Group 114">
            <a:extLst>
              <a:ext uri="{FF2B5EF4-FFF2-40B4-BE49-F238E27FC236}">
                <a16:creationId xmlns:a16="http://schemas.microsoft.com/office/drawing/2014/main" id="{7BABEF3C-C36E-CAE8-3CAE-47F1706A14FA}"/>
              </a:ext>
            </a:extLst>
          </p:cNvPr>
          <p:cNvGrpSpPr/>
          <p:nvPr/>
        </p:nvGrpSpPr>
        <p:grpSpPr>
          <a:xfrm>
            <a:off x="2171649" y="3670805"/>
            <a:ext cx="2413800" cy="342000"/>
            <a:chOff x="2171649" y="3670805"/>
            <a:chExt cx="2413800" cy="342000"/>
          </a:xfrm>
        </p:grpSpPr>
        <mc:AlternateContent xmlns:mc="http://schemas.openxmlformats.org/markup-compatibility/2006" xmlns:p14="http://schemas.microsoft.com/office/powerpoint/2010/main">
          <mc:Choice Requires="p14">
            <p:contentPart p14:bwMode="auto" r:id="rId65">
              <p14:nvContentPartPr>
                <p14:cNvPr id="111" name="Ink 110">
                  <a:extLst>
                    <a:ext uri="{FF2B5EF4-FFF2-40B4-BE49-F238E27FC236}">
                      <a16:creationId xmlns:a16="http://schemas.microsoft.com/office/drawing/2014/main" id="{379DBDB8-9938-6E2D-E332-E151066F2718}"/>
                    </a:ext>
                  </a:extLst>
                </p14:cNvPr>
                <p14:cNvContentPartPr/>
                <p14:nvPr/>
              </p14:nvContentPartPr>
              <p14:xfrm>
                <a:off x="2171649" y="3670805"/>
                <a:ext cx="469080" cy="342000"/>
              </p14:xfrm>
            </p:contentPart>
          </mc:Choice>
          <mc:Fallback xmlns="">
            <p:pic>
              <p:nvPicPr>
                <p:cNvPr id="111" name="Ink 110">
                  <a:extLst>
                    <a:ext uri="{FF2B5EF4-FFF2-40B4-BE49-F238E27FC236}">
                      <a16:creationId xmlns:a16="http://schemas.microsoft.com/office/drawing/2014/main" id="{379DBDB8-9938-6E2D-E332-E151066F2718}"/>
                    </a:ext>
                  </a:extLst>
                </p:cNvPr>
                <p:cNvPicPr/>
                <p:nvPr/>
              </p:nvPicPr>
              <p:blipFill>
                <a:blip r:embed="rId66"/>
                <a:stretch>
                  <a:fillRect/>
                </a:stretch>
              </p:blipFill>
              <p:spPr>
                <a:xfrm>
                  <a:off x="2163009" y="3661805"/>
                  <a:ext cx="48672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12" name="Ink 111">
                  <a:extLst>
                    <a:ext uri="{FF2B5EF4-FFF2-40B4-BE49-F238E27FC236}">
                      <a16:creationId xmlns:a16="http://schemas.microsoft.com/office/drawing/2014/main" id="{46B08753-D24E-081F-6EB7-47D5D25052A0}"/>
                    </a:ext>
                  </a:extLst>
                </p14:cNvPr>
                <p14:cNvContentPartPr/>
                <p14:nvPr/>
              </p14:nvContentPartPr>
              <p14:xfrm>
                <a:off x="2639649" y="3841445"/>
                <a:ext cx="1945800" cy="83880"/>
              </p14:xfrm>
            </p:contentPart>
          </mc:Choice>
          <mc:Fallback xmlns="">
            <p:pic>
              <p:nvPicPr>
                <p:cNvPr id="112" name="Ink 111">
                  <a:extLst>
                    <a:ext uri="{FF2B5EF4-FFF2-40B4-BE49-F238E27FC236}">
                      <a16:creationId xmlns:a16="http://schemas.microsoft.com/office/drawing/2014/main" id="{46B08753-D24E-081F-6EB7-47D5D25052A0}"/>
                    </a:ext>
                  </a:extLst>
                </p:cNvPr>
                <p:cNvPicPr/>
                <p:nvPr/>
              </p:nvPicPr>
              <p:blipFill>
                <a:blip r:embed="rId68"/>
                <a:stretch>
                  <a:fillRect/>
                </a:stretch>
              </p:blipFill>
              <p:spPr>
                <a:xfrm>
                  <a:off x="2630649" y="3832805"/>
                  <a:ext cx="1963440" cy="101520"/>
                </a:xfrm>
                <a:prstGeom prst="rect">
                  <a:avLst/>
                </a:prstGeom>
              </p:spPr>
            </p:pic>
          </mc:Fallback>
        </mc:AlternateContent>
      </p:grpSp>
      <p:grpSp>
        <p:nvGrpSpPr>
          <p:cNvPr id="118" name="Group 117">
            <a:extLst>
              <a:ext uri="{FF2B5EF4-FFF2-40B4-BE49-F238E27FC236}">
                <a16:creationId xmlns:a16="http://schemas.microsoft.com/office/drawing/2014/main" id="{02420665-B79C-88AA-A6FE-4627D1DAAB4A}"/>
              </a:ext>
            </a:extLst>
          </p:cNvPr>
          <p:cNvGrpSpPr/>
          <p:nvPr/>
        </p:nvGrpSpPr>
        <p:grpSpPr>
          <a:xfrm>
            <a:off x="4312569" y="2147645"/>
            <a:ext cx="3044160" cy="3390120"/>
            <a:chOff x="4312569" y="2147645"/>
            <a:chExt cx="3044160" cy="3390120"/>
          </a:xfrm>
        </p:grpSpPr>
        <mc:AlternateContent xmlns:mc="http://schemas.openxmlformats.org/markup-compatibility/2006" xmlns:p14="http://schemas.microsoft.com/office/powerpoint/2010/main">
          <mc:Choice Requires="p14">
            <p:contentPart p14:bwMode="auto" r:id="rId69">
              <p14:nvContentPartPr>
                <p14:cNvPr id="98" name="Ink 97">
                  <a:extLst>
                    <a:ext uri="{FF2B5EF4-FFF2-40B4-BE49-F238E27FC236}">
                      <a16:creationId xmlns:a16="http://schemas.microsoft.com/office/drawing/2014/main" id="{07E6490C-7D7A-95D9-0287-A07A4FA08CF2}"/>
                    </a:ext>
                  </a:extLst>
                </p14:cNvPr>
                <p14:cNvContentPartPr/>
                <p14:nvPr/>
              </p14:nvContentPartPr>
              <p14:xfrm>
                <a:off x="6374649" y="3398645"/>
                <a:ext cx="518400" cy="1181160"/>
              </p14:xfrm>
            </p:contentPart>
          </mc:Choice>
          <mc:Fallback xmlns="">
            <p:pic>
              <p:nvPicPr>
                <p:cNvPr id="98" name="Ink 97">
                  <a:extLst>
                    <a:ext uri="{FF2B5EF4-FFF2-40B4-BE49-F238E27FC236}">
                      <a16:creationId xmlns:a16="http://schemas.microsoft.com/office/drawing/2014/main" id="{07E6490C-7D7A-95D9-0287-A07A4FA08CF2}"/>
                    </a:ext>
                  </a:extLst>
                </p:cNvPr>
                <p:cNvPicPr/>
                <p:nvPr/>
              </p:nvPicPr>
              <p:blipFill>
                <a:blip r:embed="rId70"/>
                <a:stretch>
                  <a:fillRect/>
                </a:stretch>
              </p:blipFill>
              <p:spPr>
                <a:xfrm>
                  <a:off x="6366009" y="3389645"/>
                  <a:ext cx="536040" cy="11988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99" name="Ink 98">
                  <a:extLst>
                    <a:ext uri="{FF2B5EF4-FFF2-40B4-BE49-F238E27FC236}">
                      <a16:creationId xmlns:a16="http://schemas.microsoft.com/office/drawing/2014/main" id="{2E0CE110-FEA8-89A6-2C99-E8C2C1C706DA}"/>
                    </a:ext>
                  </a:extLst>
                </p14:cNvPr>
                <p14:cNvContentPartPr/>
                <p14:nvPr/>
              </p14:nvContentPartPr>
              <p14:xfrm>
                <a:off x="6563289" y="4518965"/>
                <a:ext cx="409320" cy="295560"/>
              </p14:xfrm>
            </p:contentPart>
          </mc:Choice>
          <mc:Fallback xmlns="">
            <p:pic>
              <p:nvPicPr>
                <p:cNvPr id="99" name="Ink 98">
                  <a:extLst>
                    <a:ext uri="{FF2B5EF4-FFF2-40B4-BE49-F238E27FC236}">
                      <a16:creationId xmlns:a16="http://schemas.microsoft.com/office/drawing/2014/main" id="{2E0CE110-FEA8-89A6-2C99-E8C2C1C706DA}"/>
                    </a:ext>
                  </a:extLst>
                </p:cNvPr>
                <p:cNvPicPr/>
                <p:nvPr/>
              </p:nvPicPr>
              <p:blipFill>
                <a:blip r:embed="rId72"/>
                <a:stretch>
                  <a:fillRect/>
                </a:stretch>
              </p:blipFill>
              <p:spPr>
                <a:xfrm>
                  <a:off x="6554289" y="4509965"/>
                  <a:ext cx="42696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3" name="Ink 72">
                  <a:extLst>
                    <a:ext uri="{FF2B5EF4-FFF2-40B4-BE49-F238E27FC236}">
                      <a16:creationId xmlns:a16="http://schemas.microsoft.com/office/drawing/2014/main" id="{B11A8974-49E5-4A1B-C51C-73204415D24E}"/>
                    </a:ext>
                  </a:extLst>
                </p14:cNvPr>
                <p14:cNvContentPartPr/>
                <p14:nvPr/>
              </p14:nvContentPartPr>
              <p14:xfrm>
                <a:off x="7246209" y="3001565"/>
                <a:ext cx="24120" cy="33840"/>
              </p14:xfrm>
            </p:contentPart>
          </mc:Choice>
          <mc:Fallback xmlns="">
            <p:pic>
              <p:nvPicPr>
                <p:cNvPr id="73" name="Ink 72">
                  <a:extLst>
                    <a:ext uri="{FF2B5EF4-FFF2-40B4-BE49-F238E27FC236}">
                      <a16:creationId xmlns:a16="http://schemas.microsoft.com/office/drawing/2014/main" id="{B11A8974-49E5-4A1B-C51C-73204415D24E}"/>
                    </a:ext>
                  </a:extLst>
                </p:cNvPr>
                <p:cNvPicPr/>
                <p:nvPr/>
              </p:nvPicPr>
              <p:blipFill>
                <a:blip r:embed="rId74"/>
                <a:stretch>
                  <a:fillRect/>
                </a:stretch>
              </p:blipFill>
              <p:spPr>
                <a:xfrm>
                  <a:off x="7237209" y="2992925"/>
                  <a:ext cx="417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4" name="Ink 73">
                  <a:extLst>
                    <a:ext uri="{FF2B5EF4-FFF2-40B4-BE49-F238E27FC236}">
                      <a16:creationId xmlns:a16="http://schemas.microsoft.com/office/drawing/2014/main" id="{BEC96413-1EA6-A778-2BB1-5152112B96BA}"/>
                    </a:ext>
                  </a:extLst>
                </p14:cNvPr>
                <p14:cNvContentPartPr/>
                <p14:nvPr/>
              </p14:nvContentPartPr>
              <p14:xfrm>
                <a:off x="7060809" y="2912285"/>
                <a:ext cx="295920" cy="259560"/>
              </p14:xfrm>
            </p:contentPart>
          </mc:Choice>
          <mc:Fallback xmlns="">
            <p:pic>
              <p:nvPicPr>
                <p:cNvPr id="74" name="Ink 73">
                  <a:extLst>
                    <a:ext uri="{FF2B5EF4-FFF2-40B4-BE49-F238E27FC236}">
                      <a16:creationId xmlns:a16="http://schemas.microsoft.com/office/drawing/2014/main" id="{BEC96413-1EA6-A778-2BB1-5152112B96BA}"/>
                    </a:ext>
                  </a:extLst>
                </p:cNvPr>
                <p:cNvPicPr/>
                <p:nvPr/>
              </p:nvPicPr>
              <p:blipFill>
                <a:blip r:embed="rId76"/>
                <a:stretch>
                  <a:fillRect/>
                </a:stretch>
              </p:blipFill>
              <p:spPr>
                <a:xfrm>
                  <a:off x="7051809" y="2903285"/>
                  <a:ext cx="3135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8" name="Ink 77">
                  <a:extLst>
                    <a:ext uri="{FF2B5EF4-FFF2-40B4-BE49-F238E27FC236}">
                      <a16:creationId xmlns:a16="http://schemas.microsoft.com/office/drawing/2014/main" id="{174E77E8-6873-763F-1A8B-38BC9C1D520A}"/>
                    </a:ext>
                  </a:extLst>
                </p14:cNvPr>
                <p14:cNvContentPartPr/>
                <p14:nvPr/>
              </p14:nvContentPartPr>
              <p14:xfrm>
                <a:off x="4312569" y="2147645"/>
                <a:ext cx="2408400" cy="1001520"/>
              </p14:xfrm>
            </p:contentPart>
          </mc:Choice>
          <mc:Fallback xmlns="">
            <p:pic>
              <p:nvPicPr>
                <p:cNvPr id="78" name="Ink 77">
                  <a:extLst>
                    <a:ext uri="{FF2B5EF4-FFF2-40B4-BE49-F238E27FC236}">
                      <a16:creationId xmlns:a16="http://schemas.microsoft.com/office/drawing/2014/main" id="{174E77E8-6873-763F-1A8B-38BC9C1D520A}"/>
                    </a:ext>
                  </a:extLst>
                </p:cNvPr>
                <p:cNvPicPr/>
                <p:nvPr/>
              </p:nvPicPr>
              <p:blipFill>
                <a:blip r:embed="rId78"/>
                <a:stretch>
                  <a:fillRect/>
                </a:stretch>
              </p:blipFill>
              <p:spPr>
                <a:xfrm>
                  <a:off x="4303569" y="2138645"/>
                  <a:ext cx="2426040" cy="1019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80" name="Ink 79">
                  <a:extLst>
                    <a:ext uri="{FF2B5EF4-FFF2-40B4-BE49-F238E27FC236}">
                      <a16:creationId xmlns:a16="http://schemas.microsoft.com/office/drawing/2014/main" id="{06E38C41-3031-C255-709A-5E3F5DCCA3EA}"/>
                    </a:ext>
                  </a:extLst>
                </p14:cNvPr>
                <p14:cNvContentPartPr/>
                <p14:nvPr/>
              </p14:nvContentPartPr>
              <p14:xfrm>
                <a:off x="6486609" y="2950085"/>
                <a:ext cx="531720" cy="457920"/>
              </p14:xfrm>
            </p:contentPart>
          </mc:Choice>
          <mc:Fallback xmlns="">
            <p:pic>
              <p:nvPicPr>
                <p:cNvPr id="80" name="Ink 79">
                  <a:extLst>
                    <a:ext uri="{FF2B5EF4-FFF2-40B4-BE49-F238E27FC236}">
                      <a16:creationId xmlns:a16="http://schemas.microsoft.com/office/drawing/2014/main" id="{06E38C41-3031-C255-709A-5E3F5DCCA3EA}"/>
                    </a:ext>
                  </a:extLst>
                </p:cNvPr>
                <p:cNvPicPr/>
                <p:nvPr/>
              </p:nvPicPr>
              <p:blipFill>
                <a:blip r:embed="rId80"/>
                <a:stretch>
                  <a:fillRect/>
                </a:stretch>
              </p:blipFill>
              <p:spPr>
                <a:xfrm>
                  <a:off x="6477969" y="2941445"/>
                  <a:ext cx="549360" cy="4755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1" name="Ink 80">
                  <a:extLst>
                    <a:ext uri="{FF2B5EF4-FFF2-40B4-BE49-F238E27FC236}">
                      <a16:creationId xmlns:a16="http://schemas.microsoft.com/office/drawing/2014/main" id="{4920497B-8BCF-893A-DB41-8E10EDC9CFFA}"/>
                    </a:ext>
                  </a:extLst>
                </p14:cNvPr>
                <p14:cNvContentPartPr/>
                <p14:nvPr/>
              </p14:nvContentPartPr>
              <p14:xfrm>
                <a:off x="6675969" y="3380285"/>
                <a:ext cx="389520" cy="271440"/>
              </p14:xfrm>
            </p:contentPart>
          </mc:Choice>
          <mc:Fallback xmlns="">
            <p:pic>
              <p:nvPicPr>
                <p:cNvPr id="81" name="Ink 80">
                  <a:extLst>
                    <a:ext uri="{FF2B5EF4-FFF2-40B4-BE49-F238E27FC236}">
                      <a16:creationId xmlns:a16="http://schemas.microsoft.com/office/drawing/2014/main" id="{4920497B-8BCF-893A-DB41-8E10EDC9CFFA}"/>
                    </a:ext>
                  </a:extLst>
                </p:cNvPr>
                <p:cNvPicPr/>
                <p:nvPr/>
              </p:nvPicPr>
              <p:blipFill>
                <a:blip r:embed="rId82"/>
                <a:stretch>
                  <a:fillRect/>
                </a:stretch>
              </p:blipFill>
              <p:spPr>
                <a:xfrm>
                  <a:off x="6667329" y="3371285"/>
                  <a:ext cx="40716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13" name="Ink 112">
                  <a:extLst>
                    <a:ext uri="{FF2B5EF4-FFF2-40B4-BE49-F238E27FC236}">
                      <a16:creationId xmlns:a16="http://schemas.microsoft.com/office/drawing/2014/main" id="{39A7F1FA-F063-AAA8-6A9E-2D2EED2CE366}"/>
                    </a:ext>
                  </a:extLst>
                </p14:cNvPr>
                <p14:cNvContentPartPr/>
                <p14:nvPr/>
              </p14:nvContentPartPr>
              <p14:xfrm>
                <a:off x="4433529" y="3543005"/>
                <a:ext cx="1952280" cy="484920"/>
              </p14:xfrm>
            </p:contentPart>
          </mc:Choice>
          <mc:Fallback xmlns="">
            <p:pic>
              <p:nvPicPr>
                <p:cNvPr id="113" name="Ink 112">
                  <a:extLst>
                    <a:ext uri="{FF2B5EF4-FFF2-40B4-BE49-F238E27FC236}">
                      <a16:creationId xmlns:a16="http://schemas.microsoft.com/office/drawing/2014/main" id="{39A7F1FA-F063-AAA8-6A9E-2D2EED2CE366}"/>
                    </a:ext>
                  </a:extLst>
                </p:cNvPr>
                <p:cNvPicPr/>
                <p:nvPr/>
              </p:nvPicPr>
              <p:blipFill>
                <a:blip r:embed="rId84"/>
                <a:stretch>
                  <a:fillRect/>
                </a:stretch>
              </p:blipFill>
              <p:spPr>
                <a:xfrm>
                  <a:off x="4424529" y="3534005"/>
                  <a:ext cx="196992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16" name="Ink 115">
                  <a:extLst>
                    <a:ext uri="{FF2B5EF4-FFF2-40B4-BE49-F238E27FC236}">
                      <a16:creationId xmlns:a16="http://schemas.microsoft.com/office/drawing/2014/main" id="{FBCDE2A0-203D-0E03-1CEE-DB59376CC2AE}"/>
                    </a:ext>
                  </a:extLst>
                </p14:cNvPr>
                <p14:cNvContentPartPr/>
                <p14:nvPr/>
              </p14:nvContentPartPr>
              <p14:xfrm>
                <a:off x="6098889" y="4036925"/>
                <a:ext cx="360" cy="360"/>
              </p14:xfrm>
            </p:contentPart>
          </mc:Choice>
          <mc:Fallback xmlns="">
            <p:pic>
              <p:nvPicPr>
                <p:cNvPr id="116" name="Ink 115">
                  <a:extLst>
                    <a:ext uri="{FF2B5EF4-FFF2-40B4-BE49-F238E27FC236}">
                      <a16:creationId xmlns:a16="http://schemas.microsoft.com/office/drawing/2014/main" id="{FBCDE2A0-203D-0E03-1CEE-DB59376CC2AE}"/>
                    </a:ext>
                  </a:extLst>
                </p:cNvPr>
                <p:cNvPicPr/>
                <p:nvPr/>
              </p:nvPicPr>
              <p:blipFill>
                <a:blip r:embed="rId8"/>
                <a:stretch>
                  <a:fillRect/>
                </a:stretch>
              </p:blipFill>
              <p:spPr>
                <a:xfrm>
                  <a:off x="6089889" y="40279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7" name="Ink 116">
                  <a:extLst>
                    <a:ext uri="{FF2B5EF4-FFF2-40B4-BE49-F238E27FC236}">
                      <a16:creationId xmlns:a16="http://schemas.microsoft.com/office/drawing/2014/main" id="{F97B7798-51BE-9CA7-9E0B-A1CF381F7A58}"/>
                    </a:ext>
                  </a:extLst>
                </p14:cNvPr>
                <p14:cNvContentPartPr/>
                <p14:nvPr/>
              </p14:nvContentPartPr>
              <p14:xfrm>
                <a:off x="6098889" y="3976445"/>
                <a:ext cx="217080" cy="1561320"/>
              </p14:xfrm>
            </p:contentPart>
          </mc:Choice>
          <mc:Fallback xmlns="">
            <p:pic>
              <p:nvPicPr>
                <p:cNvPr id="117" name="Ink 116">
                  <a:extLst>
                    <a:ext uri="{FF2B5EF4-FFF2-40B4-BE49-F238E27FC236}">
                      <a16:creationId xmlns:a16="http://schemas.microsoft.com/office/drawing/2014/main" id="{F97B7798-51BE-9CA7-9E0B-A1CF381F7A58}"/>
                    </a:ext>
                  </a:extLst>
                </p:cNvPr>
                <p:cNvPicPr/>
                <p:nvPr/>
              </p:nvPicPr>
              <p:blipFill>
                <a:blip r:embed="rId87"/>
                <a:stretch>
                  <a:fillRect/>
                </a:stretch>
              </p:blipFill>
              <p:spPr>
                <a:xfrm>
                  <a:off x="6089889" y="3967805"/>
                  <a:ext cx="234720" cy="1578960"/>
                </a:xfrm>
                <a:prstGeom prst="rect">
                  <a:avLst/>
                </a:prstGeom>
              </p:spPr>
            </p:pic>
          </mc:Fallback>
        </mc:AlternateContent>
      </p:grpSp>
    </p:spTree>
    <p:extLst>
      <p:ext uri="{BB962C8B-B14F-4D97-AF65-F5344CB8AC3E}">
        <p14:creationId xmlns:p14="http://schemas.microsoft.com/office/powerpoint/2010/main" val="406441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Add Creature: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graphicFrame>
        <p:nvGraphicFramePr>
          <p:cNvPr id="3" name="Table 4">
            <a:extLst>
              <a:ext uri="{FF2B5EF4-FFF2-40B4-BE49-F238E27FC236}">
                <a16:creationId xmlns:a16="http://schemas.microsoft.com/office/drawing/2014/main" id="{5B0807D8-1857-A2B4-82CA-F64FBDF2B197}"/>
              </a:ext>
            </a:extLst>
          </p:cNvPr>
          <p:cNvGraphicFramePr>
            <a:graphicFrameLocks noGrp="1"/>
          </p:cNvGraphicFramePr>
          <p:nvPr>
            <p:extLst>
              <p:ext uri="{D42A27DB-BD31-4B8C-83A1-F6EECF244321}">
                <p14:modId xmlns:p14="http://schemas.microsoft.com/office/powerpoint/2010/main" val="1414174113"/>
              </p:ext>
            </p:extLst>
          </p:nvPr>
        </p:nvGraphicFramePr>
        <p:xfrm>
          <a:off x="749300" y="2020989"/>
          <a:ext cx="10515600" cy="4231758"/>
        </p:xfrm>
        <a:graphic>
          <a:graphicData uri="http://schemas.openxmlformats.org/drawingml/2006/table">
            <a:tbl>
              <a:tblPr firstRow="1" bandRow="1"/>
              <a:tblGrid>
                <a:gridCol w="2908300">
                  <a:extLst>
                    <a:ext uri="{9D8B030D-6E8A-4147-A177-3AD203B41FA5}">
                      <a16:colId xmlns:a16="http://schemas.microsoft.com/office/drawing/2014/main" val="1051656647"/>
                    </a:ext>
                  </a:extLst>
                </a:gridCol>
                <a:gridCol w="7607300">
                  <a:extLst>
                    <a:ext uri="{9D8B030D-6E8A-4147-A177-3AD203B41FA5}">
                      <a16:colId xmlns:a16="http://schemas.microsoft.com/office/drawing/2014/main" val="4060832193"/>
                    </a:ext>
                  </a:extLst>
                </a:gridCol>
              </a:tblGrid>
              <a:tr h="1410586">
                <a:tc>
                  <a:txBody>
                    <a:bodyPr/>
                    <a:lstStyle/>
                    <a:p>
                      <a:r>
                        <a:rPr lang="en-NZ" b="1" dirty="0"/>
                        <a:t>Trial 1</a:t>
                      </a:r>
                    </a:p>
                    <a:p>
                      <a:r>
                        <a:rPr lang="en-NZ" dirty="0"/>
                        <a:t>04_addCreature_v1.py</a:t>
                      </a:r>
                    </a:p>
                  </a:txBody>
                  <a:tcPr/>
                </a:tc>
                <a:tc>
                  <a:txBody>
                    <a:bodyPr/>
                    <a:lstStyle/>
                    <a:p>
                      <a:r>
                        <a:rPr lang="en-GB" dirty="0"/>
                        <a:t>The program works but is very basic and lacks features that would benefit the end-user, such as no ability to confirm the character’s stats before adding it to the program. Also, the </a:t>
                      </a:r>
                      <a:r>
                        <a:rPr lang="en-GB" dirty="0" err="1"/>
                        <a:t>upperbound</a:t>
                      </a:r>
                      <a:r>
                        <a:rPr lang="en-GB" dirty="0"/>
                        <a:t> doesn’t match the program and project brief. (v2 fixes this problem but remains the same)</a:t>
                      </a:r>
                      <a:endParaRPr lang="en-NZ" dirty="0"/>
                    </a:p>
                  </a:txBody>
                  <a:tcPr/>
                </a:tc>
                <a:extLst>
                  <a:ext uri="{0D108BD9-81ED-4DB2-BD59-A6C34878D82A}">
                    <a16:rowId xmlns:a16="http://schemas.microsoft.com/office/drawing/2014/main" val="3856236611"/>
                  </a:ext>
                </a:extLst>
              </a:tr>
              <a:tr h="1410586">
                <a:tc>
                  <a:txBody>
                    <a:bodyPr/>
                    <a:lstStyle/>
                    <a:p>
                      <a:r>
                        <a:rPr lang="en-NZ" b="1" dirty="0"/>
                        <a:t>Trial 2</a:t>
                      </a:r>
                    </a:p>
                    <a:p>
                      <a:r>
                        <a:rPr lang="en-NZ" dirty="0"/>
                        <a:t>04_addCreature_v3</a:t>
                      </a:r>
                      <a:r>
                        <a:rPr lang="en-NZ" b="0" dirty="0"/>
                        <a:t>.py</a:t>
                      </a:r>
                    </a:p>
                  </a:txBody>
                  <a:tcPr/>
                </a:tc>
                <a:tc>
                  <a:txBody>
                    <a:bodyPr/>
                    <a:lstStyle/>
                    <a:p>
                      <a:r>
                        <a:rPr lang="en-GB" dirty="0"/>
                        <a:t>V3 adds to v1/v2 and adds the ability to confirm the characters stats before adding it to the ‘system’ it also allows the user to change stats on the confirmation screen if they made a mistake which fits with the usability relevant implication. (v4 fixes PEP8 issues)</a:t>
                      </a:r>
                      <a:endParaRPr lang="en-NZ" dirty="0"/>
                    </a:p>
                  </a:txBody>
                  <a:tcPr/>
                </a:tc>
                <a:extLst>
                  <a:ext uri="{0D108BD9-81ED-4DB2-BD59-A6C34878D82A}">
                    <a16:rowId xmlns:a16="http://schemas.microsoft.com/office/drawing/2014/main" val="3463052991"/>
                  </a:ext>
                </a:extLst>
              </a:tr>
              <a:tr h="1410586">
                <a:tc>
                  <a:txBody>
                    <a:bodyPr/>
                    <a:lstStyle/>
                    <a:p>
                      <a:r>
                        <a:rPr lang="en-NZ" b="1" dirty="0"/>
                        <a:t>Trial 3</a:t>
                      </a:r>
                    </a:p>
                    <a:p>
                      <a:r>
                        <a:rPr lang="en-NZ" dirty="0"/>
                        <a:t>04_addCreature_v5</a:t>
                      </a:r>
                      <a:r>
                        <a:rPr lang="en-NZ" b="0" dirty="0"/>
                        <a:t>.py</a:t>
                      </a:r>
                    </a:p>
                  </a:txBody>
                  <a:tcPr/>
                </a:tc>
                <a:tc>
                  <a:txBody>
                    <a:bodyPr/>
                    <a:lstStyle/>
                    <a:p>
                      <a:r>
                        <a:rPr lang="en-GB" dirty="0"/>
                        <a:t>The code is based off of v4 the only change in v4 is it fixes PEP8 issues. In this final version, I </a:t>
                      </a:r>
                      <a:r>
                        <a:rPr lang="en-GB" sz="1800" i="1" kern="1200" dirty="0">
                          <a:solidFill>
                            <a:schemeClr val="tx1"/>
                          </a:solidFill>
                          <a:effectLst/>
                          <a:latin typeface="+mn-lt"/>
                          <a:ea typeface="+mn-ea"/>
                          <a:cs typeface="+mn-cs"/>
                        </a:rPr>
                        <a:t>Make the language used in the message boxes more general and cool. This will be used in the final program.</a:t>
                      </a:r>
                      <a:endParaRPr lang="en-NZ" dirty="0"/>
                    </a:p>
                  </a:txBody>
                  <a:tcPr/>
                </a:tc>
                <a:extLst>
                  <a:ext uri="{0D108BD9-81ED-4DB2-BD59-A6C34878D82A}">
                    <a16:rowId xmlns:a16="http://schemas.microsoft.com/office/drawing/2014/main" val="4181147965"/>
                  </a:ext>
                </a:extLst>
              </a:tr>
            </a:tbl>
          </a:graphicData>
        </a:graphic>
      </p:graphicFrame>
    </p:spTree>
    <p:extLst>
      <p:ext uri="{BB962C8B-B14F-4D97-AF65-F5344CB8AC3E}">
        <p14:creationId xmlns:p14="http://schemas.microsoft.com/office/powerpoint/2010/main" val="379880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(Search Creature [03_searchMenuFunction])</a:t>
            </a:r>
            <a:endParaRPr sz="4000" dirty="0"/>
          </a:p>
        </p:txBody>
      </p:sp>
      <p:pic>
        <p:nvPicPr>
          <p:cNvPr id="6" name="Picture 5">
            <a:extLst>
              <a:ext uri="{FF2B5EF4-FFF2-40B4-BE49-F238E27FC236}">
                <a16:creationId xmlns:a16="http://schemas.microsoft.com/office/drawing/2014/main" id="{75842563-8568-FE74-8FD5-D2214F0C447B}"/>
              </a:ext>
            </a:extLst>
          </p:cNvPr>
          <p:cNvPicPr>
            <a:picLocks noChangeAspect="1"/>
          </p:cNvPicPr>
          <p:nvPr/>
        </p:nvPicPr>
        <p:blipFill>
          <a:blip r:embed="rId3"/>
          <a:stretch>
            <a:fillRect/>
          </a:stretch>
        </p:blipFill>
        <p:spPr>
          <a:xfrm>
            <a:off x="4790893" y="1861919"/>
            <a:ext cx="2610214" cy="3134162"/>
          </a:xfrm>
          <a:prstGeom prst="rect">
            <a:avLst/>
          </a:prstGeom>
        </p:spPr>
      </p:pic>
    </p:spTree>
    <p:extLst>
      <p:ext uri="{BB962C8B-B14F-4D97-AF65-F5344CB8AC3E}">
        <p14:creationId xmlns:p14="http://schemas.microsoft.com/office/powerpoint/2010/main" val="284976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Search Menu Function: Test Plan </a:t>
            </a:r>
          </a:p>
        </p:txBody>
      </p:sp>
      <p:graphicFrame>
        <p:nvGraphicFramePr>
          <p:cNvPr id="6" name="Google Shape;92;p19">
            <a:extLst>
              <a:ext uri="{FF2B5EF4-FFF2-40B4-BE49-F238E27FC236}">
                <a16:creationId xmlns:a16="http://schemas.microsoft.com/office/drawing/2014/main" id="{A956953F-8BB8-0D4B-F53B-F22A4BD99317}"/>
              </a:ext>
            </a:extLst>
          </p:cNvPr>
          <p:cNvGraphicFramePr/>
          <p:nvPr>
            <p:extLst>
              <p:ext uri="{D42A27DB-BD31-4B8C-83A1-F6EECF244321}">
                <p14:modId xmlns:p14="http://schemas.microsoft.com/office/powerpoint/2010/main" val="1454813053"/>
              </p:ext>
            </p:extLst>
          </p:nvPr>
        </p:nvGraphicFramePr>
        <p:xfrm>
          <a:off x="415600" y="1081088"/>
          <a:ext cx="11360799" cy="432796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‘Enter the name of the creature you want to search for.’</a:t>
                      </a:r>
                      <a:endParaRPr sz="1800" dirty="0"/>
                    </a:p>
                  </a:txBody>
                  <a:tcPr marL="121900" marR="121900" marT="121900" marB="121900"/>
                </a:tc>
                <a:tc>
                  <a:txBody>
                    <a:bodyPr/>
                    <a:lstStyle/>
                    <a:p>
                      <a:pPr marL="0" lvl="0" indent="0" algn="l" rtl="0">
                        <a:spcBef>
                          <a:spcPts val="0"/>
                        </a:spcBef>
                        <a:spcAft>
                          <a:spcPts val="0"/>
                        </a:spcAft>
                        <a:buNone/>
                      </a:pPr>
                      <a:r>
                        <a:rPr lang="en-NZ" sz="1800" dirty="0"/>
                        <a:t>‘</a:t>
                      </a:r>
                      <a:r>
                        <a:rPr lang="en-NZ" sz="1800" dirty="0" err="1"/>
                        <a:t>Rotthing</a:t>
                      </a:r>
                      <a:r>
                        <a:rPr lang="en-NZ" sz="1800" dirty="0"/>
                        <a:t>’ (Creature from dictionary)</a:t>
                      </a:r>
                      <a:endParaRPr sz="1800" dirty="0"/>
                    </a:p>
                  </a:txBody>
                  <a:tcPr marL="121900" marR="121900" marT="121900" marB="121900"/>
                </a:tc>
                <a:tc>
                  <a:txBody>
                    <a:bodyPr/>
                    <a:lstStyle/>
                    <a:p>
                      <a:pPr marL="0" lvl="0" indent="0" algn="l" rtl="0">
                        <a:spcBef>
                          <a:spcPts val="0"/>
                        </a:spcBef>
                        <a:spcAft>
                          <a:spcPts val="0"/>
                        </a:spcAft>
                        <a:buNone/>
                      </a:pPr>
                      <a:r>
                        <a:rPr lang="en-NZ" sz="1800" dirty="0"/>
                        <a:t>Displays creatures details.</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1800" dirty="0"/>
                        <a:t>User presses ‘OK’ on previous details screen allowing them to search for another creatures</a:t>
                      </a:r>
                      <a:endParaRPr sz="1800" dirty="0"/>
                    </a:p>
                  </a:txBody>
                  <a:tcPr marL="121900" marR="121900" marT="121900" marB="121900"/>
                </a:tc>
                <a:tc>
                  <a:txBody>
                    <a:bodyPr/>
                    <a:lstStyle/>
                    <a:p>
                      <a:pPr marL="0" lvl="0" indent="0" algn="l" rtl="0">
                        <a:spcBef>
                          <a:spcPts val="0"/>
                        </a:spcBef>
                        <a:spcAft>
                          <a:spcPts val="0"/>
                        </a:spcAft>
                        <a:buNone/>
                      </a:pPr>
                      <a:r>
                        <a:rPr lang="en-NZ" sz="1800" dirty="0"/>
                        <a:t>‘Joe’ (Creature from session (Made from add creature function.)</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Displays creature details</a:t>
                      </a:r>
                    </a:p>
                  </a:txBody>
                  <a:tcPr marL="121900" marR="121900" marT="121900" marB="121900"/>
                </a:tc>
                <a:extLst>
                  <a:ext uri="{0D108BD9-81ED-4DB2-BD59-A6C34878D82A}">
                    <a16:rowId xmlns:a16="http://schemas.microsoft.com/office/drawing/2014/main" val="14414870"/>
                  </a:ext>
                </a:extLst>
              </a:tr>
              <a:tr h="611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User presses ‘Edit Stats’ on previous details screen.</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User presses ‘speed’ – Changes to ‘10’ – User presses ‘ok’</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Displays new creature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3777057556"/>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Previous details screen displays ‘Ok’, ‘Edit Stats’, ‘Return to Main Menu’</a:t>
                      </a:r>
                      <a:endParaRPr sz="1800" dirty="0"/>
                    </a:p>
                  </a:txBody>
                  <a:tcPr marL="121900" marR="121900" marT="121900" marB="121900"/>
                </a:tc>
                <a:tc>
                  <a:txBody>
                    <a:bodyPr/>
                    <a:lstStyle/>
                    <a:p>
                      <a:pPr marL="0" lvl="0" indent="0" algn="l" rtl="0">
                        <a:spcBef>
                          <a:spcPts val="0"/>
                        </a:spcBef>
                        <a:spcAft>
                          <a:spcPts val="0"/>
                        </a:spcAft>
                        <a:buNone/>
                      </a:pPr>
                      <a:r>
                        <a:rPr lang="en-NZ" sz="1800" dirty="0"/>
                        <a:t>Return to Main Menu.</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Returns to Main Menu</a:t>
                      </a:r>
                    </a:p>
                  </a:txBody>
                  <a:tcPr marL="121900" marR="121900" marT="121900" marB="121900"/>
                </a:tc>
                <a:extLst>
                  <a:ext uri="{0D108BD9-81ED-4DB2-BD59-A6C34878D82A}">
                    <a16:rowId xmlns:a16="http://schemas.microsoft.com/office/drawing/2014/main" val="2795522127"/>
                  </a:ext>
                </a:extLst>
              </a:tr>
            </a:tbl>
          </a:graphicData>
        </a:graphic>
      </p:graphicFrame>
    </p:spTree>
    <p:extLst>
      <p:ext uri="{BB962C8B-B14F-4D97-AF65-F5344CB8AC3E}">
        <p14:creationId xmlns:p14="http://schemas.microsoft.com/office/powerpoint/2010/main" val="2400330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0" y="0"/>
            <a:ext cx="10515600" cy="562928"/>
          </a:xfrm>
        </p:spPr>
        <p:txBody>
          <a:bodyPr>
            <a:normAutofit fontScale="90000"/>
          </a:bodyPr>
          <a:lstStyle/>
          <a:p>
            <a:r>
              <a:rPr lang="en-NZ" dirty="0"/>
              <a:t>Search Menu Function: Testing (1/2)</a:t>
            </a:r>
          </a:p>
        </p:txBody>
      </p:sp>
      <p:pic>
        <p:nvPicPr>
          <p:cNvPr id="5" name="Picture 4">
            <a:extLst>
              <a:ext uri="{FF2B5EF4-FFF2-40B4-BE49-F238E27FC236}">
                <a16:creationId xmlns:a16="http://schemas.microsoft.com/office/drawing/2014/main" id="{628D8E20-3C32-A5F6-E23F-14D936446410}"/>
              </a:ext>
            </a:extLst>
          </p:cNvPr>
          <p:cNvPicPr>
            <a:picLocks noChangeAspect="1"/>
          </p:cNvPicPr>
          <p:nvPr/>
        </p:nvPicPr>
        <p:blipFill rotWithShape="1">
          <a:blip r:embed="rId3"/>
          <a:srcRect b="42978"/>
          <a:stretch/>
        </p:blipFill>
        <p:spPr>
          <a:xfrm>
            <a:off x="0" y="562928"/>
            <a:ext cx="7549233" cy="1634283"/>
          </a:xfrm>
          <a:prstGeom prst="rect">
            <a:avLst/>
          </a:prstGeom>
        </p:spPr>
      </p:pic>
      <p:pic>
        <p:nvPicPr>
          <p:cNvPr id="12" name="Picture 11">
            <a:extLst>
              <a:ext uri="{FF2B5EF4-FFF2-40B4-BE49-F238E27FC236}">
                <a16:creationId xmlns:a16="http://schemas.microsoft.com/office/drawing/2014/main" id="{C879D78F-0CB7-FA38-3799-8BC2909F2B41}"/>
              </a:ext>
            </a:extLst>
          </p:cNvPr>
          <p:cNvPicPr>
            <a:picLocks noChangeAspect="1"/>
          </p:cNvPicPr>
          <p:nvPr/>
        </p:nvPicPr>
        <p:blipFill>
          <a:blip r:embed="rId4"/>
          <a:stretch>
            <a:fillRect/>
          </a:stretch>
        </p:blipFill>
        <p:spPr>
          <a:xfrm>
            <a:off x="7686135" y="0"/>
            <a:ext cx="3933645" cy="1589762"/>
          </a:xfrm>
          <a:prstGeom prst="rect">
            <a:avLst/>
          </a:prstGeom>
        </p:spPr>
      </p:pic>
      <p:pic>
        <p:nvPicPr>
          <p:cNvPr id="14" name="Picture 13">
            <a:extLst>
              <a:ext uri="{FF2B5EF4-FFF2-40B4-BE49-F238E27FC236}">
                <a16:creationId xmlns:a16="http://schemas.microsoft.com/office/drawing/2014/main" id="{F82BF8BF-C75F-4C10-285B-3A32D785B05E}"/>
              </a:ext>
            </a:extLst>
          </p:cNvPr>
          <p:cNvPicPr>
            <a:picLocks noChangeAspect="1"/>
          </p:cNvPicPr>
          <p:nvPr/>
        </p:nvPicPr>
        <p:blipFill>
          <a:blip r:embed="rId5"/>
          <a:stretch>
            <a:fillRect/>
          </a:stretch>
        </p:blipFill>
        <p:spPr>
          <a:xfrm>
            <a:off x="7686135" y="1589762"/>
            <a:ext cx="3992960" cy="1690016"/>
          </a:xfrm>
          <a:prstGeom prst="rect">
            <a:avLst/>
          </a:prstGeom>
        </p:spPr>
      </p:pic>
      <p:grpSp>
        <p:nvGrpSpPr>
          <p:cNvPr id="20" name="Group 19">
            <a:extLst>
              <a:ext uri="{FF2B5EF4-FFF2-40B4-BE49-F238E27FC236}">
                <a16:creationId xmlns:a16="http://schemas.microsoft.com/office/drawing/2014/main" id="{5A2255E5-61E3-757B-526C-16795E02A722}"/>
              </a:ext>
            </a:extLst>
          </p:cNvPr>
          <p:cNvGrpSpPr/>
          <p:nvPr/>
        </p:nvGrpSpPr>
        <p:grpSpPr>
          <a:xfrm>
            <a:off x="8954049" y="1241436"/>
            <a:ext cx="770040" cy="820080"/>
            <a:chOff x="8954049" y="1241436"/>
            <a:chExt cx="770040" cy="820080"/>
          </a:xfrm>
        </p:grpSpPr>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FED98C2C-C70E-1ACF-81B4-62081E6F6283}"/>
                    </a:ext>
                  </a:extLst>
                </p14:cNvPr>
                <p14:cNvContentPartPr/>
                <p14:nvPr/>
              </p14:nvContentPartPr>
              <p14:xfrm>
                <a:off x="8954049" y="1241436"/>
                <a:ext cx="770040" cy="709920"/>
              </p14:xfrm>
            </p:contentPart>
          </mc:Choice>
          <mc:Fallback xmlns="">
            <p:pic>
              <p:nvPicPr>
                <p:cNvPr id="16" name="Ink 15">
                  <a:extLst>
                    <a:ext uri="{FF2B5EF4-FFF2-40B4-BE49-F238E27FC236}">
                      <a16:creationId xmlns:a16="http://schemas.microsoft.com/office/drawing/2014/main" id="{FED98C2C-C70E-1ACF-81B4-62081E6F6283}"/>
                    </a:ext>
                  </a:extLst>
                </p:cNvPr>
                <p:cNvPicPr/>
                <p:nvPr/>
              </p:nvPicPr>
              <p:blipFill>
                <a:blip r:embed="rId7"/>
                <a:stretch>
                  <a:fillRect/>
                </a:stretch>
              </p:blipFill>
              <p:spPr>
                <a:xfrm>
                  <a:off x="8945409" y="1232796"/>
                  <a:ext cx="787680" cy="72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CA9DD803-C220-6A5C-2F3F-D3F324D4ECF6}"/>
                    </a:ext>
                  </a:extLst>
                </p14:cNvPr>
                <p14:cNvContentPartPr/>
                <p14:nvPr/>
              </p14:nvContentPartPr>
              <p14:xfrm>
                <a:off x="9380289" y="1882596"/>
                <a:ext cx="280080" cy="178920"/>
              </p14:xfrm>
            </p:contentPart>
          </mc:Choice>
          <mc:Fallback xmlns="">
            <p:pic>
              <p:nvPicPr>
                <p:cNvPr id="18" name="Ink 17">
                  <a:extLst>
                    <a:ext uri="{FF2B5EF4-FFF2-40B4-BE49-F238E27FC236}">
                      <a16:creationId xmlns:a16="http://schemas.microsoft.com/office/drawing/2014/main" id="{CA9DD803-C220-6A5C-2F3F-D3F324D4ECF6}"/>
                    </a:ext>
                  </a:extLst>
                </p:cNvPr>
                <p:cNvPicPr/>
                <p:nvPr/>
              </p:nvPicPr>
              <p:blipFill>
                <a:blip r:embed="rId9"/>
                <a:stretch>
                  <a:fillRect/>
                </a:stretch>
              </p:blipFill>
              <p:spPr>
                <a:xfrm>
                  <a:off x="9371649" y="1873596"/>
                  <a:ext cx="297720" cy="196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C9D8C4E0-701D-0DB5-0BC3-4E28503D92EE}"/>
                  </a:ext>
                </a:extLst>
              </p14:cNvPr>
              <p14:cNvContentPartPr/>
              <p14:nvPr/>
            </p14:nvContentPartPr>
            <p14:xfrm>
              <a:off x="7744089" y="697476"/>
              <a:ext cx="917640" cy="485640"/>
            </p14:xfrm>
          </p:contentPart>
        </mc:Choice>
        <mc:Fallback xmlns="">
          <p:pic>
            <p:nvPicPr>
              <p:cNvPr id="21" name="Ink 20">
                <a:extLst>
                  <a:ext uri="{FF2B5EF4-FFF2-40B4-BE49-F238E27FC236}">
                    <a16:creationId xmlns:a16="http://schemas.microsoft.com/office/drawing/2014/main" id="{C9D8C4E0-701D-0DB5-0BC3-4E28503D92EE}"/>
                  </a:ext>
                </a:extLst>
              </p:cNvPr>
              <p:cNvPicPr/>
              <p:nvPr/>
            </p:nvPicPr>
            <p:blipFill>
              <a:blip r:embed="rId11"/>
              <a:stretch>
                <a:fillRect/>
              </a:stretch>
            </p:blipFill>
            <p:spPr>
              <a:xfrm>
                <a:off x="7735089" y="688476"/>
                <a:ext cx="93528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2CF10242-6A66-5A75-0F78-C498B3CCCCA0}"/>
                  </a:ext>
                </a:extLst>
              </p14:cNvPr>
              <p14:cNvContentPartPr/>
              <p14:nvPr/>
            </p14:nvContentPartPr>
            <p14:xfrm>
              <a:off x="4856529" y="1190316"/>
              <a:ext cx="190800" cy="17640"/>
            </p14:xfrm>
          </p:contentPart>
        </mc:Choice>
        <mc:Fallback xmlns="">
          <p:pic>
            <p:nvPicPr>
              <p:cNvPr id="22" name="Ink 21">
                <a:extLst>
                  <a:ext uri="{FF2B5EF4-FFF2-40B4-BE49-F238E27FC236}">
                    <a16:creationId xmlns:a16="http://schemas.microsoft.com/office/drawing/2014/main" id="{2CF10242-6A66-5A75-0F78-C498B3CCCCA0}"/>
                  </a:ext>
                </a:extLst>
              </p:cNvPr>
              <p:cNvPicPr/>
              <p:nvPr/>
            </p:nvPicPr>
            <p:blipFill>
              <a:blip r:embed="rId13"/>
              <a:stretch>
                <a:fillRect/>
              </a:stretch>
            </p:blipFill>
            <p:spPr>
              <a:xfrm>
                <a:off x="4847889" y="1181316"/>
                <a:ext cx="20844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FE0CA900-2B13-F50A-F706-267D1D731FC5}"/>
                  </a:ext>
                </a:extLst>
              </p14:cNvPr>
              <p14:cNvContentPartPr/>
              <p14:nvPr/>
            </p14:nvContentPartPr>
            <p14:xfrm>
              <a:off x="6745449" y="1052076"/>
              <a:ext cx="982800" cy="139320"/>
            </p14:xfrm>
          </p:contentPart>
        </mc:Choice>
        <mc:Fallback xmlns="">
          <p:pic>
            <p:nvPicPr>
              <p:cNvPr id="23" name="Ink 22">
                <a:extLst>
                  <a:ext uri="{FF2B5EF4-FFF2-40B4-BE49-F238E27FC236}">
                    <a16:creationId xmlns:a16="http://schemas.microsoft.com/office/drawing/2014/main" id="{FE0CA900-2B13-F50A-F706-267D1D731FC5}"/>
                  </a:ext>
                </a:extLst>
              </p:cNvPr>
              <p:cNvPicPr/>
              <p:nvPr/>
            </p:nvPicPr>
            <p:blipFill>
              <a:blip r:embed="rId15"/>
              <a:stretch>
                <a:fillRect/>
              </a:stretch>
            </p:blipFill>
            <p:spPr>
              <a:xfrm>
                <a:off x="6736809" y="1043436"/>
                <a:ext cx="10004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CF3AA4FC-548B-BC2E-B344-E4668F0E7BAB}"/>
                  </a:ext>
                </a:extLst>
              </p14:cNvPr>
              <p14:cNvContentPartPr/>
              <p14:nvPr/>
            </p14:nvContentPartPr>
            <p14:xfrm>
              <a:off x="8908689" y="2983836"/>
              <a:ext cx="229320" cy="251280"/>
            </p14:xfrm>
          </p:contentPart>
        </mc:Choice>
        <mc:Fallback xmlns="">
          <p:pic>
            <p:nvPicPr>
              <p:cNvPr id="24" name="Ink 23">
                <a:extLst>
                  <a:ext uri="{FF2B5EF4-FFF2-40B4-BE49-F238E27FC236}">
                    <a16:creationId xmlns:a16="http://schemas.microsoft.com/office/drawing/2014/main" id="{CF3AA4FC-548B-BC2E-B344-E4668F0E7BAB}"/>
                  </a:ext>
                </a:extLst>
              </p:cNvPr>
              <p:cNvPicPr/>
              <p:nvPr/>
            </p:nvPicPr>
            <p:blipFill>
              <a:blip r:embed="rId17"/>
              <a:stretch>
                <a:fillRect/>
              </a:stretch>
            </p:blipFill>
            <p:spPr>
              <a:xfrm>
                <a:off x="8899689" y="2975196"/>
                <a:ext cx="246960" cy="268920"/>
              </a:xfrm>
              <a:prstGeom prst="rect">
                <a:avLst/>
              </a:prstGeom>
            </p:spPr>
          </p:pic>
        </mc:Fallback>
      </mc:AlternateContent>
      <p:pic>
        <p:nvPicPr>
          <p:cNvPr id="25" name="Picture 24">
            <a:extLst>
              <a:ext uri="{FF2B5EF4-FFF2-40B4-BE49-F238E27FC236}">
                <a16:creationId xmlns:a16="http://schemas.microsoft.com/office/drawing/2014/main" id="{48D565C6-E361-5453-8F66-E7C9B56F8BA8}"/>
              </a:ext>
            </a:extLst>
          </p:cNvPr>
          <p:cNvPicPr>
            <a:picLocks noChangeAspect="1"/>
          </p:cNvPicPr>
          <p:nvPr/>
        </p:nvPicPr>
        <p:blipFill>
          <a:blip r:embed="rId18"/>
          <a:stretch>
            <a:fillRect/>
          </a:stretch>
        </p:blipFill>
        <p:spPr>
          <a:xfrm>
            <a:off x="7682430" y="3279778"/>
            <a:ext cx="3150914" cy="1283104"/>
          </a:xfrm>
          <a:prstGeom prst="rect">
            <a:avLst/>
          </a:prstGeom>
        </p:spPr>
      </p:pic>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D9745529-505C-FBC0-AD0B-85C6C5EEB4B4}"/>
                  </a:ext>
                </a:extLst>
              </p14:cNvPr>
              <p14:cNvContentPartPr/>
              <p14:nvPr/>
            </p14:nvContentPartPr>
            <p14:xfrm>
              <a:off x="7701969" y="3224045"/>
              <a:ext cx="1235160" cy="996840"/>
            </p14:xfrm>
          </p:contentPart>
        </mc:Choice>
        <mc:Fallback xmlns="">
          <p:pic>
            <p:nvPicPr>
              <p:cNvPr id="26" name="Ink 25">
                <a:extLst>
                  <a:ext uri="{FF2B5EF4-FFF2-40B4-BE49-F238E27FC236}">
                    <a16:creationId xmlns:a16="http://schemas.microsoft.com/office/drawing/2014/main" id="{D9745529-505C-FBC0-AD0B-85C6C5EEB4B4}"/>
                  </a:ext>
                </a:extLst>
              </p:cNvPr>
              <p:cNvPicPr/>
              <p:nvPr/>
            </p:nvPicPr>
            <p:blipFill>
              <a:blip r:embed="rId20"/>
              <a:stretch>
                <a:fillRect/>
              </a:stretch>
            </p:blipFill>
            <p:spPr>
              <a:xfrm>
                <a:off x="7693329" y="3215405"/>
                <a:ext cx="1252800" cy="1014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84D33B90-420A-113F-7C94-1CF5B92E2E53}"/>
                  </a:ext>
                </a:extLst>
              </p14:cNvPr>
              <p14:cNvContentPartPr/>
              <p14:nvPr/>
            </p14:nvContentPartPr>
            <p14:xfrm>
              <a:off x="8126049" y="4157165"/>
              <a:ext cx="475200" cy="253080"/>
            </p14:xfrm>
          </p:contentPart>
        </mc:Choice>
        <mc:Fallback xmlns="">
          <p:pic>
            <p:nvPicPr>
              <p:cNvPr id="27" name="Ink 26">
                <a:extLst>
                  <a:ext uri="{FF2B5EF4-FFF2-40B4-BE49-F238E27FC236}">
                    <a16:creationId xmlns:a16="http://schemas.microsoft.com/office/drawing/2014/main" id="{84D33B90-420A-113F-7C94-1CF5B92E2E53}"/>
                  </a:ext>
                </a:extLst>
              </p:cNvPr>
              <p:cNvPicPr/>
              <p:nvPr/>
            </p:nvPicPr>
            <p:blipFill>
              <a:blip r:embed="rId22"/>
              <a:stretch>
                <a:fillRect/>
              </a:stretch>
            </p:blipFill>
            <p:spPr>
              <a:xfrm>
                <a:off x="8117409" y="4148525"/>
                <a:ext cx="492840" cy="270720"/>
              </a:xfrm>
              <a:prstGeom prst="rect">
                <a:avLst/>
              </a:prstGeom>
            </p:spPr>
          </p:pic>
        </mc:Fallback>
      </mc:AlternateContent>
      <p:pic>
        <p:nvPicPr>
          <p:cNvPr id="28" name="Picture 27">
            <a:extLst>
              <a:ext uri="{FF2B5EF4-FFF2-40B4-BE49-F238E27FC236}">
                <a16:creationId xmlns:a16="http://schemas.microsoft.com/office/drawing/2014/main" id="{A117C27E-E9EA-276A-45E3-F38CEE2347D9}"/>
              </a:ext>
            </a:extLst>
          </p:cNvPr>
          <p:cNvPicPr>
            <a:picLocks noChangeAspect="1"/>
          </p:cNvPicPr>
          <p:nvPr/>
        </p:nvPicPr>
        <p:blipFill>
          <a:blip r:embed="rId23"/>
          <a:stretch>
            <a:fillRect/>
          </a:stretch>
        </p:blipFill>
        <p:spPr>
          <a:xfrm>
            <a:off x="3427739" y="2425069"/>
            <a:ext cx="3767287" cy="1589762"/>
          </a:xfrm>
          <a:prstGeom prst="rect">
            <a:avLst/>
          </a:prstGeom>
        </p:spPr>
      </p:pic>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DBCF1131-ED0C-A87D-7634-B8570FC60B09}"/>
                  </a:ext>
                </a:extLst>
              </p14:cNvPr>
              <p14:cNvContentPartPr/>
              <p14:nvPr/>
            </p14:nvContentPartPr>
            <p14:xfrm>
              <a:off x="4770129" y="1820765"/>
              <a:ext cx="77040" cy="7920"/>
            </p14:xfrm>
          </p:contentPart>
        </mc:Choice>
        <mc:Fallback xmlns="">
          <p:pic>
            <p:nvPicPr>
              <p:cNvPr id="29" name="Ink 28">
                <a:extLst>
                  <a:ext uri="{FF2B5EF4-FFF2-40B4-BE49-F238E27FC236}">
                    <a16:creationId xmlns:a16="http://schemas.microsoft.com/office/drawing/2014/main" id="{DBCF1131-ED0C-A87D-7634-B8570FC60B09}"/>
                  </a:ext>
                </a:extLst>
              </p:cNvPr>
              <p:cNvPicPr/>
              <p:nvPr/>
            </p:nvPicPr>
            <p:blipFill>
              <a:blip r:embed="rId25"/>
              <a:stretch>
                <a:fillRect/>
              </a:stretch>
            </p:blipFill>
            <p:spPr>
              <a:xfrm>
                <a:off x="4761489" y="1812125"/>
                <a:ext cx="946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009BD042-DD0A-91A5-8685-8D62A92E02B3}"/>
                  </a:ext>
                </a:extLst>
              </p14:cNvPr>
              <p14:cNvContentPartPr/>
              <p14:nvPr/>
            </p14:nvContentPartPr>
            <p14:xfrm>
              <a:off x="6668049" y="1707005"/>
              <a:ext cx="872640" cy="1089000"/>
            </p14:xfrm>
          </p:contentPart>
        </mc:Choice>
        <mc:Fallback xmlns="">
          <p:pic>
            <p:nvPicPr>
              <p:cNvPr id="31" name="Ink 30">
                <a:extLst>
                  <a:ext uri="{FF2B5EF4-FFF2-40B4-BE49-F238E27FC236}">
                    <a16:creationId xmlns:a16="http://schemas.microsoft.com/office/drawing/2014/main" id="{009BD042-DD0A-91A5-8685-8D62A92E02B3}"/>
                  </a:ext>
                </a:extLst>
              </p:cNvPr>
              <p:cNvPicPr/>
              <p:nvPr/>
            </p:nvPicPr>
            <p:blipFill>
              <a:blip r:embed="rId27"/>
              <a:stretch>
                <a:fillRect/>
              </a:stretch>
            </p:blipFill>
            <p:spPr>
              <a:xfrm>
                <a:off x="6659049" y="1698365"/>
                <a:ext cx="890280" cy="1106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ED60E414-423E-1FC8-1479-98C86F57E864}"/>
                  </a:ext>
                </a:extLst>
              </p14:cNvPr>
              <p14:cNvContentPartPr/>
              <p14:nvPr/>
            </p14:nvContentPartPr>
            <p14:xfrm>
              <a:off x="6735009" y="2688725"/>
              <a:ext cx="311040" cy="320040"/>
            </p14:xfrm>
          </p:contentPart>
        </mc:Choice>
        <mc:Fallback xmlns="">
          <p:pic>
            <p:nvPicPr>
              <p:cNvPr id="35" name="Ink 34">
                <a:extLst>
                  <a:ext uri="{FF2B5EF4-FFF2-40B4-BE49-F238E27FC236}">
                    <a16:creationId xmlns:a16="http://schemas.microsoft.com/office/drawing/2014/main" id="{ED60E414-423E-1FC8-1479-98C86F57E864}"/>
                  </a:ext>
                </a:extLst>
              </p:cNvPr>
              <p:cNvPicPr/>
              <p:nvPr/>
            </p:nvPicPr>
            <p:blipFill>
              <a:blip r:embed="rId29"/>
              <a:stretch>
                <a:fillRect/>
              </a:stretch>
            </p:blipFill>
            <p:spPr>
              <a:xfrm>
                <a:off x="6726009" y="2680085"/>
                <a:ext cx="32868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5852039A-3297-58E9-93E4-95256B8DF040}"/>
                  </a:ext>
                </a:extLst>
              </p14:cNvPr>
              <p14:cNvContentPartPr/>
              <p14:nvPr/>
            </p14:nvContentPartPr>
            <p14:xfrm>
              <a:off x="6615489" y="3779165"/>
              <a:ext cx="1148400" cy="706680"/>
            </p14:xfrm>
          </p:contentPart>
        </mc:Choice>
        <mc:Fallback xmlns="">
          <p:pic>
            <p:nvPicPr>
              <p:cNvPr id="36" name="Ink 35">
                <a:extLst>
                  <a:ext uri="{FF2B5EF4-FFF2-40B4-BE49-F238E27FC236}">
                    <a16:creationId xmlns:a16="http://schemas.microsoft.com/office/drawing/2014/main" id="{5852039A-3297-58E9-93E4-95256B8DF040}"/>
                  </a:ext>
                </a:extLst>
              </p:cNvPr>
              <p:cNvPicPr/>
              <p:nvPr/>
            </p:nvPicPr>
            <p:blipFill>
              <a:blip r:embed="rId31"/>
              <a:stretch>
                <a:fillRect/>
              </a:stretch>
            </p:blipFill>
            <p:spPr>
              <a:xfrm>
                <a:off x="6606849" y="3770165"/>
                <a:ext cx="1166040" cy="724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32E29830-21A5-09BF-C460-6D560E5BF019}"/>
                  </a:ext>
                </a:extLst>
              </p14:cNvPr>
              <p14:cNvContentPartPr/>
              <p14:nvPr/>
            </p14:nvContentPartPr>
            <p14:xfrm>
              <a:off x="6426849" y="3546245"/>
              <a:ext cx="250200" cy="275040"/>
            </p14:xfrm>
          </p:contentPart>
        </mc:Choice>
        <mc:Fallback xmlns="">
          <p:pic>
            <p:nvPicPr>
              <p:cNvPr id="37" name="Ink 36">
                <a:extLst>
                  <a:ext uri="{FF2B5EF4-FFF2-40B4-BE49-F238E27FC236}">
                    <a16:creationId xmlns:a16="http://schemas.microsoft.com/office/drawing/2014/main" id="{32E29830-21A5-09BF-C460-6D560E5BF019}"/>
                  </a:ext>
                </a:extLst>
              </p:cNvPr>
              <p:cNvPicPr/>
              <p:nvPr/>
            </p:nvPicPr>
            <p:blipFill>
              <a:blip r:embed="rId33"/>
              <a:stretch>
                <a:fillRect/>
              </a:stretch>
            </p:blipFill>
            <p:spPr>
              <a:xfrm>
                <a:off x="6418209" y="3537605"/>
                <a:ext cx="26784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26842BEB-FAD9-75DF-E41D-FCA7CCC801C6}"/>
                  </a:ext>
                </a:extLst>
              </p14:cNvPr>
              <p14:cNvContentPartPr/>
              <p14:nvPr/>
            </p14:nvContentPartPr>
            <p14:xfrm>
              <a:off x="6462849" y="3533645"/>
              <a:ext cx="280440" cy="349920"/>
            </p14:xfrm>
          </p:contentPart>
        </mc:Choice>
        <mc:Fallback xmlns="">
          <p:pic>
            <p:nvPicPr>
              <p:cNvPr id="38" name="Ink 37">
                <a:extLst>
                  <a:ext uri="{FF2B5EF4-FFF2-40B4-BE49-F238E27FC236}">
                    <a16:creationId xmlns:a16="http://schemas.microsoft.com/office/drawing/2014/main" id="{26842BEB-FAD9-75DF-E41D-FCA7CCC801C6}"/>
                  </a:ext>
                </a:extLst>
              </p:cNvPr>
              <p:cNvPicPr/>
              <p:nvPr/>
            </p:nvPicPr>
            <p:blipFill>
              <a:blip r:embed="rId35"/>
              <a:stretch>
                <a:fillRect/>
              </a:stretch>
            </p:blipFill>
            <p:spPr>
              <a:xfrm>
                <a:off x="6453849" y="3525005"/>
                <a:ext cx="298080" cy="367560"/>
              </a:xfrm>
              <a:prstGeom prst="rect">
                <a:avLst/>
              </a:prstGeom>
            </p:spPr>
          </p:pic>
        </mc:Fallback>
      </mc:AlternateContent>
    </p:spTree>
    <p:extLst>
      <p:ext uri="{BB962C8B-B14F-4D97-AF65-F5344CB8AC3E}">
        <p14:creationId xmlns:p14="http://schemas.microsoft.com/office/powerpoint/2010/main" val="301400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0" y="0"/>
            <a:ext cx="10515600" cy="562928"/>
          </a:xfrm>
        </p:spPr>
        <p:txBody>
          <a:bodyPr>
            <a:normAutofit fontScale="90000"/>
          </a:bodyPr>
          <a:lstStyle/>
          <a:p>
            <a:r>
              <a:rPr lang="en-NZ" dirty="0"/>
              <a:t>Search Menu Function: Testing (2/2)</a:t>
            </a:r>
          </a:p>
        </p:txBody>
      </p:sp>
      <p:pic>
        <p:nvPicPr>
          <p:cNvPr id="4" name="Picture 3">
            <a:extLst>
              <a:ext uri="{FF2B5EF4-FFF2-40B4-BE49-F238E27FC236}">
                <a16:creationId xmlns:a16="http://schemas.microsoft.com/office/drawing/2014/main" id="{B9EC5111-79DC-3722-C26A-5813DC114070}"/>
              </a:ext>
            </a:extLst>
          </p:cNvPr>
          <p:cNvPicPr>
            <a:picLocks noChangeAspect="1"/>
          </p:cNvPicPr>
          <p:nvPr/>
        </p:nvPicPr>
        <p:blipFill>
          <a:blip r:embed="rId3"/>
          <a:stretch>
            <a:fillRect/>
          </a:stretch>
        </p:blipFill>
        <p:spPr>
          <a:xfrm>
            <a:off x="0" y="562928"/>
            <a:ext cx="7461849" cy="1231403"/>
          </a:xfrm>
          <a:prstGeom prst="rect">
            <a:avLst/>
          </a:prstGeom>
        </p:spPr>
      </p:pic>
      <p:pic>
        <p:nvPicPr>
          <p:cNvPr id="6" name="Picture 5">
            <a:extLst>
              <a:ext uri="{FF2B5EF4-FFF2-40B4-BE49-F238E27FC236}">
                <a16:creationId xmlns:a16="http://schemas.microsoft.com/office/drawing/2014/main" id="{E7065A12-FC31-66A6-6891-A0CDAAAEE6AA}"/>
              </a:ext>
            </a:extLst>
          </p:cNvPr>
          <p:cNvPicPr>
            <a:picLocks noChangeAspect="1"/>
          </p:cNvPicPr>
          <p:nvPr/>
        </p:nvPicPr>
        <p:blipFill>
          <a:blip r:embed="rId4"/>
          <a:stretch>
            <a:fillRect/>
          </a:stretch>
        </p:blipFill>
        <p:spPr>
          <a:xfrm>
            <a:off x="7847045" y="110801"/>
            <a:ext cx="4086808" cy="1368324"/>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920DF862-26F2-A705-96D1-EBB1E93BEDC4}"/>
                  </a:ext>
                </a:extLst>
              </p14:cNvPr>
              <p14:cNvContentPartPr/>
              <p14:nvPr/>
            </p14:nvContentPartPr>
            <p14:xfrm>
              <a:off x="4562618" y="988112"/>
              <a:ext cx="577800" cy="10440"/>
            </p14:xfrm>
          </p:contentPart>
        </mc:Choice>
        <mc:Fallback xmlns="">
          <p:pic>
            <p:nvPicPr>
              <p:cNvPr id="8" name="Ink 7">
                <a:extLst>
                  <a:ext uri="{FF2B5EF4-FFF2-40B4-BE49-F238E27FC236}">
                    <a16:creationId xmlns:a16="http://schemas.microsoft.com/office/drawing/2014/main" id="{920DF862-26F2-A705-96D1-EBB1E93BEDC4}"/>
                  </a:ext>
                </a:extLst>
              </p:cNvPr>
              <p:cNvPicPr/>
              <p:nvPr/>
            </p:nvPicPr>
            <p:blipFill>
              <a:blip r:embed="rId6"/>
              <a:stretch>
                <a:fillRect/>
              </a:stretch>
            </p:blipFill>
            <p:spPr>
              <a:xfrm>
                <a:off x="4553978" y="979472"/>
                <a:ext cx="595440" cy="28080"/>
              </a:xfrm>
              <a:prstGeom prst="rect">
                <a:avLst/>
              </a:prstGeom>
            </p:spPr>
          </p:pic>
        </mc:Fallback>
      </mc:AlternateContent>
      <p:grpSp>
        <p:nvGrpSpPr>
          <p:cNvPr id="15" name="Group 14">
            <a:extLst>
              <a:ext uri="{FF2B5EF4-FFF2-40B4-BE49-F238E27FC236}">
                <a16:creationId xmlns:a16="http://schemas.microsoft.com/office/drawing/2014/main" id="{0CEA3153-F935-9030-284B-FA1CC02C3CFF}"/>
              </a:ext>
            </a:extLst>
          </p:cNvPr>
          <p:cNvGrpSpPr/>
          <p:nvPr/>
        </p:nvGrpSpPr>
        <p:grpSpPr>
          <a:xfrm>
            <a:off x="7128698" y="876872"/>
            <a:ext cx="1117800" cy="346320"/>
            <a:chOff x="7128698" y="876872"/>
            <a:chExt cx="1117800" cy="34632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45A0056-756C-D483-8508-F4B2E6DB3C18}"/>
                    </a:ext>
                  </a:extLst>
                </p14:cNvPr>
                <p14:cNvContentPartPr/>
                <p14:nvPr/>
              </p14:nvContentPartPr>
              <p14:xfrm>
                <a:off x="7128698" y="972272"/>
                <a:ext cx="944280" cy="16920"/>
              </p14:xfrm>
            </p:contentPart>
          </mc:Choice>
          <mc:Fallback xmlns="">
            <p:pic>
              <p:nvPicPr>
                <p:cNvPr id="9" name="Ink 8">
                  <a:extLst>
                    <a:ext uri="{FF2B5EF4-FFF2-40B4-BE49-F238E27FC236}">
                      <a16:creationId xmlns:a16="http://schemas.microsoft.com/office/drawing/2014/main" id="{045A0056-756C-D483-8508-F4B2E6DB3C18}"/>
                    </a:ext>
                  </a:extLst>
                </p:cNvPr>
                <p:cNvPicPr/>
                <p:nvPr/>
              </p:nvPicPr>
              <p:blipFill>
                <a:blip r:embed="rId8"/>
                <a:stretch>
                  <a:fillRect/>
                </a:stretch>
              </p:blipFill>
              <p:spPr>
                <a:xfrm>
                  <a:off x="7119698" y="963272"/>
                  <a:ext cx="96192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E9078F1D-64EC-2AFD-39A6-810C778EA578}"/>
                    </a:ext>
                  </a:extLst>
                </p14:cNvPr>
                <p14:cNvContentPartPr/>
                <p14:nvPr/>
              </p14:nvContentPartPr>
              <p14:xfrm>
                <a:off x="8013938" y="876872"/>
                <a:ext cx="38520" cy="346320"/>
              </p14:xfrm>
            </p:contentPart>
          </mc:Choice>
          <mc:Fallback xmlns="">
            <p:pic>
              <p:nvPicPr>
                <p:cNvPr id="10" name="Ink 9">
                  <a:extLst>
                    <a:ext uri="{FF2B5EF4-FFF2-40B4-BE49-F238E27FC236}">
                      <a16:creationId xmlns:a16="http://schemas.microsoft.com/office/drawing/2014/main" id="{E9078F1D-64EC-2AFD-39A6-810C778EA578}"/>
                    </a:ext>
                  </a:extLst>
                </p:cNvPr>
                <p:cNvPicPr/>
                <p:nvPr/>
              </p:nvPicPr>
              <p:blipFill>
                <a:blip r:embed="rId10"/>
                <a:stretch>
                  <a:fillRect/>
                </a:stretch>
              </p:blipFill>
              <p:spPr>
                <a:xfrm>
                  <a:off x="8005298" y="868232"/>
                  <a:ext cx="5616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2377DA8C-88E2-727B-A4BF-70B00C233532}"/>
                    </a:ext>
                  </a:extLst>
                </p14:cNvPr>
                <p14:cNvContentPartPr/>
                <p14:nvPr/>
              </p14:nvContentPartPr>
              <p14:xfrm>
                <a:off x="7995578" y="914312"/>
                <a:ext cx="250920" cy="252720"/>
              </p14:xfrm>
            </p:contentPart>
          </mc:Choice>
          <mc:Fallback xmlns="">
            <p:pic>
              <p:nvPicPr>
                <p:cNvPr id="13" name="Ink 12">
                  <a:extLst>
                    <a:ext uri="{FF2B5EF4-FFF2-40B4-BE49-F238E27FC236}">
                      <a16:creationId xmlns:a16="http://schemas.microsoft.com/office/drawing/2014/main" id="{2377DA8C-88E2-727B-A4BF-70B00C233532}"/>
                    </a:ext>
                  </a:extLst>
                </p:cNvPr>
                <p:cNvPicPr/>
                <p:nvPr/>
              </p:nvPicPr>
              <p:blipFill>
                <a:blip r:embed="rId12"/>
                <a:stretch>
                  <a:fillRect/>
                </a:stretch>
              </p:blipFill>
              <p:spPr>
                <a:xfrm>
                  <a:off x="7986938" y="905672"/>
                  <a:ext cx="268560" cy="270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4D082997-60E6-FD54-4A69-F1554F49742A}"/>
                  </a:ext>
                </a:extLst>
              </p14:cNvPr>
              <p14:cNvContentPartPr/>
              <p14:nvPr/>
            </p14:nvContentPartPr>
            <p14:xfrm>
              <a:off x="9552218" y="1268912"/>
              <a:ext cx="285120" cy="226440"/>
            </p14:xfrm>
          </p:contentPart>
        </mc:Choice>
        <mc:Fallback xmlns="">
          <p:pic>
            <p:nvPicPr>
              <p:cNvPr id="17" name="Ink 16">
                <a:extLst>
                  <a:ext uri="{FF2B5EF4-FFF2-40B4-BE49-F238E27FC236}">
                    <a16:creationId xmlns:a16="http://schemas.microsoft.com/office/drawing/2014/main" id="{4D082997-60E6-FD54-4A69-F1554F49742A}"/>
                  </a:ext>
                </a:extLst>
              </p:cNvPr>
              <p:cNvPicPr/>
              <p:nvPr/>
            </p:nvPicPr>
            <p:blipFill>
              <a:blip r:embed="rId14"/>
              <a:stretch>
                <a:fillRect/>
              </a:stretch>
            </p:blipFill>
            <p:spPr>
              <a:xfrm>
                <a:off x="9543218" y="1259912"/>
                <a:ext cx="302760" cy="244080"/>
              </a:xfrm>
              <a:prstGeom prst="rect">
                <a:avLst/>
              </a:prstGeom>
            </p:spPr>
          </p:pic>
        </mc:Fallback>
      </mc:AlternateContent>
      <p:pic>
        <p:nvPicPr>
          <p:cNvPr id="19" name="Picture 18">
            <a:extLst>
              <a:ext uri="{FF2B5EF4-FFF2-40B4-BE49-F238E27FC236}">
                <a16:creationId xmlns:a16="http://schemas.microsoft.com/office/drawing/2014/main" id="{6684C875-4922-65F2-EE5D-3C93BC3F8A9C}"/>
              </a:ext>
            </a:extLst>
          </p:cNvPr>
          <p:cNvPicPr>
            <a:picLocks noChangeAspect="1"/>
          </p:cNvPicPr>
          <p:nvPr/>
        </p:nvPicPr>
        <p:blipFill>
          <a:blip r:embed="rId15"/>
          <a:stretch>
            <a:fillRect/>
          </a:stretch>
        </p:blipFill>
        <p:spPr>
          <a:xfrm>
            <a:off x="8193074" y="1691545"/>
            <a:ext cx="3734321" cy="1438476"/>
          </a:xfrm>
          <a:prstGeom prst="rect">
            <a:avLst/>
          </a:prstGeom>
        </p:spPr>
      </p:pic>
      <p:pic>
        <p:nvPicPr>
          <p:cNvPr id="30" name="Picture 29">
            <a:extLst>
              <a:ext uri="{FF2B5EF4-FFF2-40B4-BE49-F238E27FC236}">
                <a16:creationId xmlns:a16="http://schemas.microsoft.com/office/drawing/2014/main" id="{BA05D78D-D68A-AAC3-2704-B5F5A71204FF}"/>
              </a:ext>
            </a:extLst>
          </p:cNvPr>
          <p:cNvPicPr>
            <a:picLocks noChangeAspect="1"/>
          </p:cNvPicPr>
          <p:nvPr/>
        </p:nvPicPr>
        <p:blipFill>
          <a:blip r:embed="rId16"/>
          <a:stretch>
            <a:fillRect/>
          </a:stretch>
        </p:blipFill>
        <p:spPr>
          <a:xfrm>
            <a:off x="3297272" y="1696439"/>
            <a:ext cx="4639970" cy="1977692"/>
          </a:xfrm>
          <a:prstGeom prst="rect">
            <a:avLst/>
          </a:prstGeom>
        </p:spPr>
      </p:pic>
      <p:pic>
        <p:nvPicPr>
          <p:cNvPr id="32" name="Picture 31">
            <a:extLst>
              <a:ext uri="{FF2B5EF4-FFF2-40B4-BE49-F238E27FC236}">
                <a16:creationId xmlns:a16="http://schemas.microsoft.com/office/drawing/2014/main" id="{B2323082-1691-2207-0C0F-879FF8406C7F}"/>
              </a:ext>
            </a:extLst>
          </p:cNvPr>
          <p:cNvPicPr>
            <a:picLocks noChangeAspect="1"/>
          </p:cNvPicPr>
          <p:nvPr/>
        </p:nvPicPr>
        <p:blipFill>
          <a:blip r:embed="rId17"/>
          <a:stretch>
            <a:fillRect/>
          </a:stretch>
        </p:blipFill>
        <p:spPr>
          <a:xfrm>
            <a:off x="2859478" y="4242054"/>
            <a:ext cx="5387020" cy="1833027"/>
          </a:xfrm>
          <a:prstGeom prst="rect">
            <a:avLst/>
          </a:prstGeom>
        </p:spPr>
      </p:pic>
      <p:grpSp>
        <p:nvGrpSpPr>
          <p:cNvPr id="40" name="Group 39">
            <a:extLst>
              <a:ext uri="{FF2B5EF4-FFF2-40B4-BE49-F238E27FC236}">
                <a16:creationId xmlns:a16="http://schemas.microsoft.com/office/drawing/2014/main" id="{15692C7D-883A-1A3D-FB7C-DCE40925307B}"/>
              </a:ext>
            </a:extLst>
          </p:cNvPr>
          <p:cNvGrpSpPr/>
          <p:nvPr/>
        </p:nvGrpSpPr>
        <p:grpSpPr>
          <a:xfrm>
            <a:off x="8227058" y="1492927"/>
            <a:ext cx="1477080" cy="1122120"/>
            <a:chOff x="8227058" y="1492927"/>
            <a:chExt cx="1477080" cy="1122120"/>
          </a:xfrm>
        </p:grpSpPr>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B1AEC7DC-3DE3-7612-0BF4-6D687BE066B9}"/>
                    </a:ext>
                  </a:extLst>
                </p14:cNvPr>
                <p14:cNvContentPartPr/>
                <p14:nvPr/>
              </p14:nvContentPartPr>
              <p14:xfrm>
                <a:off x="8803058" y="1492927"/>
                <a:ext cx="901080" cy="959760"/>
              </p14:xfrm>
            </p:contentPart>
          </mc:Choice>
          <mc:Fallback xmlns="">
            <p:pic>
              <p:nvPicPr>
                <p:cNvPr id="33" name="Ink 32">
                  <a:extLst>
                    <a:ext uri="{FF2B5EF4-FFF2-40B4-BE49-F238E27FC236}">
                      <a16:creationId xmlns:a16="http://schemas.microsoft.com/office/drawing/2014/main" id="{B1AEC7DC-3DE3-7612-0BF4-6D687BE066B9}"/>
                    </a:ext>
                  </a:extLst>
                </p:cNvPr>
                <p:cNvPicPr/>
                <p:nvPr/>
              </p:nvPicPr>
              <p:blipFill>
                <a:blip r:embed="rId19"/>
                <a:stretch>
                  <a:fillRect/>
                </a:stretch>
              </p:blipFill>
              <p:spPr>
                <a:xfrm>
                  <a:off x="8794418" y="1483927"/>
                  <a:ext cx="918720" cy="977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4A0B6546-6DCF-71F6-D6DC-F82E0DB8BB2D}"/>
                    </a:ext>
                  </a:extLst>
                </p14:cNvPr>
                <p14:cNvContentPartPr/>
                <p14:nvPr/>
              </p14:nvContentPartPr>
              <p14:xfrm>
                <a:off x="8538818" y="2341447"/>
                <a:ext cx="279000" cy="66240"/>
              </p14:xfrm>
            </p:contentPart>
          </mc:Choice>
          <mc:Fallback xmlns="">
            <p:pic>
              <p:nvPicPr>
                <p:cNvPr id="34" name="Ink 33">
                  <a:extLst>
                    <a:ext uri="{FF2B5EF4-FFF2-40B4-BE49-F238E27FC236}">
                      <a16:creationId xmlns:a16="http://schemas.microsoft.com/office/drawing/2014/main" id="{4A0B6546-6DCF-71F6-D6DC-F82E0DB8BB2D}"/>
                    </a:ext>
                  </a:extLst>
                </p:cNvPr>
                <p:cNvPicPr/>
                <p:nvPr/>
              </p:nvPicPr>
              <p:blipFill>
                <a:blip r:embed="rId21"/>
                <a:stretch>
                  <a:fillRect/>
                </a:stretch>
              </p:blipFill>
              <p:spPr>
                <a:xfrm>
                  <a:off x="8530178" y="2332447"/>
                  <a:ext cx="2966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9" name="Ink 38">
                  <a:extLst>
                    <a:ext uri="{FF2B5EF4-FFF2-40B4-BE49-F238E27FC236}">
                      <a16:creationId xmlns:a16="http://schemas.microsoft.com/office/drawing/2014/main" id="{23590845-0BEE-987C-6533-B24F25B7E152}"/>
                    </a:ext>
                  </a:extLst>
                </p14:cNvPr>
                <p14:cNvContentPartPr/>
                <p14:nvPr/>
              </p14:nvContentPartPr>
              <p14:xfrm>
                <a:off x="8227058" y="2341447"/>
                <a:ext cx="360000" cy="273600"/>
              </p14:xfrm>
            </p:contentPart>
          </mc:Choice>
          <mc:Fallback xmlns="">
            <p:pic>
              <p:nvPicPr>
                <p:cNvPr id="39" name="Ink 38">
                  <a:extLst>
                    <a:ext uri="{FF2B5EF4-FFF2-40B4-BE49-F238E27FC236}">
                      <a16:creationId xmlns:a16="http://schemas.microsoft.com/office/drawing/2014/main" id="{23590845-0BEE-987C-6533-B24F25B7E152}"/>
                    </a:ext>
                  </a:extLst>
                </p:cNvPr>
                <p:cNvPicPr/>
                <p:nvPr/>
              </p:nvPicPr>
              <p:blipFill>
                <a:blip r:embed="rId23"/>
                <a:stretch>
                  <a:fillRect/>
                </a:stretch>
              </p:blipFill>
              <p:spPr>
                <a:xfrm>
                  <a:off x="8218418" y="2332447"/>
                  <a:ext cx="377640" cy="29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A961FF4A-04F5-E7F0-9E4A-83C4214A5907}"/>
                  </a:ext>
                </a:extLst>
              </p14:cNvPr>
              <p14:cNvContentPartPr/>
              <p14:nvPr/>
            </p14:nvContentPartPr>
            <p14:xfrm>
              <a:off x="3732098" y="2276287"/>
              <a:ext cx="269640" cy="29160"/>
            </p14:xfrm>
          </p:contentPart>
        </mc:Choice>
        <mc:Fallback xmlns="">
          <p:pic>
            <p:nvPicPr>
              <p:cNvPr id="41" name="Ink 40">
                <a:extLst>
                  <a:ext uri="{FF2B5EF4-FFF2-40B4-BE49-F238E27FC236}">
                    <a16:creationId xmlns:a16="http://schemas.microsoft.com/office/drawing/2014/main" id="{A961FF4A-04F5-E7F0-9E4A-83C4214A5907}"/>
                  </a:ext>
                </a:extLst>
              </p:cNvPr>
              <p:cNvPicPr/>
              <p:nvPr/>
            </p:nvPicPr>
            <p:blipFill>
              <a:blip r:embed="rId25"/>
              <a:stretch>
                <a:fillRect/>
              </a:stretch>
            </p:blipFill>
            <p:spPr>
              <a:xfrm>
                <a:off x="3678458" y="2168647"/>
                <a:ext cx="377280" cy="244800"/>
              </a:xfrm>
              <a:prstGeom prst="rect">
                <a:avLst/>
              </a:prstGeom>
            </p:spPr>
          </p:pic>
        </mc:Fallback>
      </mc:AlternateContent>
      <p:grpSp>
        <p:nvGrpSpPr>
          <p:cNvPr id="50" name="Group 49">
            <a:extLst>
              <a:ext uri="{FF2B5EF4-FFF2-40B4-BE49-F238E27FC236}">
                <a16:creationId xmlns:a16="http://schemas.microsoft.com/office/drawing/2014/main" id="{148CDC9E-7859-12BD-EC46-FE75EC735338}"/>
              </a:ext>
            </a:extLst>
          </p:cNvPr>
          <p:cNvGrpSpPr/>
          <p:nvPr/>
        </p:nvGrpSpPr>
        <p:grpSpPr>
          <a:xfrm>
            <a:off x="6932858" y="2574992"/>
            <a:ext cx="2223360" cy="563040"/>
            <a:chOff x="6932858" y="2574992"/>
            <a:chExt cx="2223360" cy="563040"/>
          </a:xfrm>
        </p:grpSpPr>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C78F2209-5DEA-BDDB-B398-5F54340BB26A}"/>
                    </a:ext>
                  </a:extLst>
                </p14:cNvPr>
                <p14:cNvContentPartPr/>
                <p14:nvPr/>
              </p14:nvContentPartPr>
              <p14:xfrm>
                <a:off x="8851658" y="2668592"/>
                <a:ext cx="304560" cy="309960"/>
              </p14:xfrm>
            </p:contentPart>
          </mc:Choice>
          <mc:Fallback xmlns="">
            <p:pic>
              <p:nvPicPr>
                <p:cNvPr id="44" name="Ink 43">
                  <a:extLst>
                    <a:ext uri="{FF2B5EF4-FFF2-40B4-BE49-F238E27FC236}">
                      <a16:creationId xmlns:a16="http://schemas.microsoft.com/office/drawing/2014/main" id="{C78F2209-5DEA-BDDB-B398-5F54340BB26A}"/>
                    </a:ext>
                  </a:extLst>
                </p:cNvPr>
                <p:cNvPicPr/>
                <p:nvPr/>
              </p:nvPicPr>
              <p:blipFill>
                <a:blip r:embed="rId27"/>
                <a:stretch>
                  <a:fillRect/>
                </a:stretch>
              </p:blipFill>
              <p:spPr>
                <a:xfrm>
                  <a:off x="8842658" y="2659592"/>
                  <a:ext cx="3222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4122E311-4AD1-BD5F-D9CE-AC42EE1C9875}"/>
                    </a:ext>
                  </a:extLst>
                </p14:cNvPr>
                <p14:cNvContentPartPr/>
                <p14:nvPr/>
              </p14:nvContentPartPr>
              <p14:xfrm>
                <a:off x="8546738" y="2574992"/>
                <a:ext cx="406800" cy="224640"/>
              </p14:xfrm>
            </p:contentPart>
          </mc:Choice>
          <mc:Fallback xmlns="">
            <p:pic>
              <p:nvPicPr>
                <p:cNvPr id="45" name="Ink 44">
                  <a:extLst>
                    <a:ext uri="{FF2B5EF4-FFF2-40B4-BE49-F238E27FC236}">
                      <a16:creationId xmlns:a16="http://schemas.microsoft.com/office/drawing/2014/main" id="{4122E311-4AD1-BD5F-D9CE-AC42EE1C9875}"/>
                    </a:ext>
                  </a:extLst>
                </p:cNvPr>
                <p:cNvPicPr/>
                <p:nvPr/>
              </p:nvPicPr>
              <p:blipFill>
                <a:blip r:embed="rId29"/>
                <a:stretch>
                  <a:fillRect/>
                </a:stretch>
              </p:blipFill>
              <p:spPr>
                <a:xfrm>
                  <a:off x="8537738" y="2566352"/>
                  <a:ext cx="4244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E4073239-95F5-E6C0-C0C3-A1860DE8DE78}"/>
                    </a:ext>
                  </a:extLst>
                </p14:cNvPr>
                <p14:cNvContentPartPr/>
                <p14:nvPr/>
              </p14:nvContentPartPr>
              <p14:xfrm>
                <a:off x="7334258" y="2901512"/>
                <a:ext cx="1548720" cy="56520"/>
              </p14:xfrm>
            </p:contentPart>
          </mc:Choice>
          <mc:Fallback xmlns="">
            <p:pic>
              <p:nvPicPr>
                <p:cNvPr id="46" name="Ink 45">
                  <a:extLst>
                    <a:ext uri="{FF2B5EF4-FFF2-40B4-BE49-F238E27FC236}">
                      <a16:creationId xmlns:a16="http://schemas.microsoft.com/office/drawing/2014/main" id="{E4073239-95F5-E6C0-C0C3-A1860DE8DE78}"/>
                    </a:ext>
                  </a:extLst>
                </p:cNvPr>
                <p:cNvPicPr/>
                <p:nvPr/>
              </p:nvPicPr>
              <p:blipFill>
                <a:blip r:embed="rId31"/>
                <a:stretch>
                  <a:fillRect/>
                </a:stretch>
              </p:blipFill>
              <p:spPr>
                <a:xfrm>
                  <a:off x="7325618" y="2892872"/>
                  <a:ext cx="15663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831D88B9-EDAD-D4F7-1484-D25997E5CC66}"/>
                    </a:ext>
                  </a:extLst>
                </p14:cNvPr>
                <p14:cNvContentPartPr/>
                <p14:nvPr/>
              </p14:nvContentPartPr>
              <p14:xfrm>
                <a:off x="6932858" y="2752472"/>
                <a:ext cx="374040" cy="385560"/>
              </p14:xfrm>
            </p:contentPart>
          </mc:Choice>
          <mc:Fallback xmlns="">
            <p:pic>
              <p:nvPicPr>
                <p:cNvPr id="48" name="Ink 47">
                  <a:extLst>
                    <a:ext uri="{FF2B5EF4-FFF2-40B4-BE49-F238E27FC236}">
                      <a16:creationId xmlns:a16="http://schemas.microsoft.com/office/drawing/2014/main" id="{831D88B9-EDAD-D4F7-1484-D25997E5CC66}"/>
                    </a:ext>
                  </a:extLst>
                </p:cNvPr>
                <p:cNvPicPr/>
                <p:nvPr/>
              </p:nvPicPr>
              <p:blipFill>
                <a:blip r:embed="rId33"/>
                <a:stretch>
                  <a:fillRect/>
                </a:stretch>
              </p:blipFill>
              <p:spPr>
                <a:xfrm>
                  <a:off x="6924218" y="2743472"/>
                  <a:ext cx="391680" cy="403200"/>
                </a:xfrm>
                <a:prstGeom prst="rect">
                  <a:avLst/>
                </a:prstGeom>
              </p:spPr>
            </p:pic>
          </mc:Fallback>
        </mc:AlternateContent>
      </p:grpSp>
      <p:grpSp>
        <p:nvGrpSpPr>
          <p:cNvPr id="53" name="Group 52">
            <a:extLst>
              <a:ext uri="{FF2B5EF4-FFF2-40B4-BE49-F238E27FC236}">
                <a16:creationId xmlns:a16="http://schemas.microsoft.com/office/drawing/2014/main" id="{A22ACF54-6239-EDF8-F410-BBB21BF979CE}"/>
              </a:ext>
            </a:extLst>
          </p:cNvPr>
          <p:cNvGrpSpPr/>
          <p:nvPr/>
        </p:nvGrpSpPr>
        <p:grpSpPr>
          <a:xfrm>
            <a:off x="5552258" y="3337832"/>
            <a:ext cx="1111320" cy="1623960"/>
            <a:chOff x="5552258" y="3337832"/>
            <a:chExt cx="1111320" cy="1623960"/>
          </a:xfrm>
        </p:grpSpPr>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41D09622-6C1C-A26B-529B-F3BD6C7F5A88}"/>
                    </a:ext>
                  </a:extLst>
                </p14:cNvPr>
                <p14:cNvContentPartPr/>
                <p14:nvPr/>
              </p14:nvContentPartPr>
              <p14:xfrm>
                <a:off x="5552258" y="3337832"/>
                <a:ext cx="1111320" cy="339840"/>
              </p14:xfrm>
            </p:contentPart>
          </mc:Choice>
          <mc:Fallback xmlns="">
            <p:pic>
              <p:nvPicPr>
                <p:cNvPr id="49" name="Ink 48">
                  <a:extLst>
                    <a:ext uri="{FF2B5EF4-FFF2-40B4-BE49-F238E27FC236}">
                      <a16:creationId xmlns:a16="http://schemas.microsoft.com/office/drawing/2014/main" id="{41D09622-6C1C-A26B-529B-F3BD6C7F5A88}"/>
                    </a:ext>
                  </a:extLst>
                </p:cNvPr>
                <p:cNvPicPr/>
                <p:nvPr/>
              </p:nvPicPr>
              <p:blipFill>
                <a:blip r:embed="rId35"/>
                <a:stretch>
                  <a:fillRect/>
                </a:stretch>
              </p:blipFill>
              <p:spPr>
                <a:xfrm>
                  <a:off x="5543258" y="3329192"/>
                  <a:ext cx="112896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1" name="Ink 50">
                  <a:extLst>
                    <a:ext uri="{FF2B5EF4-FFF2-40B4-BE49-F238E27FC236}">
                      <a16:creationId xmlns:a16="http://schemas.microsoft.com/office/drawing/2014/main" id="{B7249346-85FD-B5C7-F9BA-D220825EC6D0}"/>
                    </a:ext>
                  </a:extLst>
                </p14:cNvPr>
                <p14:cNvContentPartPr/>
                <p14:nvPr/>
              </p14:nvContentPartPr>
              <p14:xfrm>
                <a:off x="6139418" y="3657152"/>
                <a:ext cx="243720" cy="1074600"/>
              </p14:xfrm>
            </p:contentPart>
          </mc:Choice>
          <mc:Fallback xmlns="">
            <p:pic>
              <p:nvPicPr>
                <p:cNvPr id="51" name="Ink 50">
                  <a:extLst>
                    <a:ext uri="{FF2B5EF4-FFF2-40B4-BE49-F238E27FC236}">
                      <a16:creationId xmlns:a16="http://schemas.microsoft.com/office/drawing/2014/main" id="{B7249346-85FD-B5C7-F9BA-D220825EC6D0}"/>
                    </a:ext>
                  </a:extLst>
                </p:cNvPr>
                <p:cNvPicPr/>
                <p:nvPr/>
              </p:nvPicPr>
              <p:blipFill>
                <a:blip r:embed="rId37"/>
                <a:stretch>
                  <a:fillRect/>
                </a:stretch>
              </p:blipFill>
              <p:spPr>
                <a:xfrm>
                  <a:off x="6130778" y="3648512"/>
                  <a:ext cx="261360" cy="1092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2" name="Ink 51">
                  <a:extLst>
                    <a:ext uri="{FF2B5EF4-FFF2-40B4-BE49-F238E27FC236}">
                      <a16:creationId xmlns:a16="http://schemas.microsoft.com/office/drawing/2014/main" id="{2BBE5C4A-06B8-DCE8-0213-5FA0CE145B69}"/>
                    </a:ext>
                  </a:extLst>
                </p14:cNvPr>
                <p14:cNvContentPartPr/>
                <p14:nvPr/>
              </p14:nvContentPartPr>
              <p14:xfrm>
                <a:off x="5838818" y="4639592"/>
                <a:ext cx="382320" cy="322200"/>
              </p14:xfrm>
            </p:contentPart>
          </mc:Choice>
          <mc:Fallback xmlns="">
            <p:pic>
              <p:nvPicPr>
                <p:cNvPr id="52" name="Ink 51">
                  <a:extLst>
                    <a:ext uri="{FF2B5EF4-FFF2-40B4-BE49-F238E27FC236}">
                      <a16:creationId xmlns:a16="http://schemas.microsoft.com/office/drawing/2014/main" id="{2BBE5C4A-06B8-DCE8-0213-5FA0CE145B69}"/>
                    </a:ext>
                  </a:extLst>
                </p:cNvPr>
                <p:cNvPicPr/>
                <p:nvPr/>
              </p:nvPicPr>
              <p:blipFill>
                <a:blip r:embed="rId39"/>
                <a:stretch>
                  <a:fillRect/>
                </a:stretch>
              </p:blipFill>
              <p:spPr>
                <a:xfrm>
                  <a:off x="5830178" y="4630952"/>
                  <a:ext cx="399960" cy="339840"/>
                </a:xfrm>
                <a:prstGeom prst="rect">
                  <a:avLst/>
                </a:prstGeom>
              </p:spPr>
            </p:pic>
          </mc:Fallback>
        </mc:AlternateContent>
      </p:grpSp>
    </p:spTree>
    <p:extLst>
      <p:ext uri="{BB962C8B-B14F-4D97-AF65-F5344CB8AC3E}">
        <p14:creationId xmlns:p14="http://schemas.microsoft.com/office/powerpoint/2010/main" val="61379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Search Menu Function: Trialling </a:t>
            </a:r>
          </a:p>
        </p:txBody>
      </p:sp>
      <p:graphicFrame>
        <p:nvGraphicFramePr>
          <p:cNvPr id="3" name="Table 4">
            <a:extLst>
              <a:ext uri="{FF2B5EF4-FFF2-40B4-BE49-F238E27FC236}">
                <a16:creationId xmlns:a16="http://schemas.microsoft.com/office/drawing/2014/main" id="{5D279684-1E31-AADD-DCF8-A606BD54C1BD}"/>
              </a:ext>
            </a:extLst>
          </p:cNvPr>
          <p:cNvGraphicFramePr>
            <a:graphicFrameLocks noGrp="1"/>
          </p:cNvGraphicFramePr>
          <p:nvPr>
            <p:extLst>
              <p:ext uri="{D42A27DB-BD31-4B8C-83A1-F6EECF244321}">
                <p14:modId xmlns:p14="http://schemas.microsoft.com/office/powerpoint/2010/main" val="101235634"/>
              </p:ext>
            </p:extLst>
          </p:nvPr>
        </p:nvGraphicFramePr>
        <p:xfrm>
          <a:off x="749300" y="1267010"/>
          <a:ext cx="10515600" cy="4610986"/>
        </p:xfrm>
        <a:graphic>
          <a:graphicData uri="http://schemas.openxmlformats.org/drawingml/2006/table">
            <a:tbl>
              <a:tblPr firstRow="1" bandRow="1"/>
              <a:tblGrid>
                <a:gridCol w="2908300">
                  <a:extLst>
                    <a:ext uri="{9D8B030D-6E8A-4147-A177-3AD203B41FA5}">
                      <a16:colId xmlns:a16="http://schemas.microsoft.com/office/drawing/2014/main" val="1051656647"/>
                    </a:ext>
                  </a:extLst>
                </a:gridCol>
                <a:gridCol w="7607300">
                  <a:extLst>
                    <a:ext uri="{9D8B030D-6E8A-4147-A177-3AD203B41FA5}">
                      <a16:colId xmlns:a16="http://schemas.microsoft.com/office/drawing/2014/main" val="4060832193"/>
                    </a:ext>
                  </a:extLst>
                </a:gridCol>
              </a:tblGrid>
              <a:tr h="1410586">
                <a:tc>
                  <a:txBody>
                    <a:bodyPr/>
                    <a:lstStyle/>
                    <a:p>
                      <a:r>
                        <a:rPr lang="en-NZ" b="1" dirty="0"/>
                        <a:t>Trial 1</a:t>
                      </a:r>
                    </a:p>
                    <a:p>
                      <a:r>
                        <a:rPr lang="en-NZ" dirty="0"/>
                        <a:t>03_searchMenuFunction_v1.py</a:t>
                      </a:r>
                    </a:p>
                  </a:txBody>
                  <a:tcPr/>
                </a:tc>
                <a:tc>
                  <a:txBody>
                    <a:bodyPr/>
                    <a:lstStyle/>
                    <a:p>
                      <a:r>
                        <a:rPr lang="en-GB" dirty="0"/>
                        <a:t>This version of the function is very simple; it allows the user to search the creature dictionary, but the name of the creature must match the name in the dictionary. It does not allow the user to search for creatures made in the current session. When a user searches for a creature, the program only produces the output “Creature Found,” it doesn’t contain any information on the character itself which is improved on in later versions.</a:t>
                      </a:r>
                      <a:endParaRPr lang="en-NZ" dirty="0"/>
                    </a:p>
                  </a:txBody>
                  <a:tcPr/>
                </a:tc>
                <a:extLst>
                  <a:ext uri="{0D108BD9-81ED-4DB2-BD59-A6C34878D82A}">
                    <a16:rowId xmlns:a16="http://schemas.microsoft.com/office/drawing/2014/main" val="3856236611"/>
                  </a:ext>
                </a:extLst>
              </a:tr>
              <a:tr h="1410586">
                <a:tc>
                  <a:txBody>
                    <a:bodyPr/>
                    <a:lstStyle/>
                    <a:p>
                      <a:r>
                        <a:rPr lang="en-NZ" b="1" dirty="0"/>
                        <a:t>Trial 2</a:t>
                      </a:r>
                    </a:p>
                    <a:p>
                      <a:r>
                        <a:rPr lang="en-NZ" dirty="0"/>
                        <a:t>03_searchMenuFunction_v2.py</a:t>
                      </a:r>
                    </a:p>
                  </a:txBody>
                  <a:tcPr/>
                </a:tc>
                <a:tc>
                  <a:txBody>
                    <a:bodyPr/>
                    <a:lstStyle/>
                    <a:p>
                      <a:r>
                        <a:rPr lang="en-GB" dirty="0"/>
                        <a:t>Based on v1 to expand on the function when a creature is found, it displays the info of the character using an </a:t>
                      </a:r>
                      <a:r>
                        <a:rPr lang="en-GB" dirty="0" err="1"/>
                        <a:t>EasyGUI</a:t>
                      </a:r>
                      <a:r>
                        <a:rPr lang="en-GB" dirty="0"/>
                        <a:t> Message Box. This version still needs the user to make sure the capitalization of each letter is correct.</a:t>
                      </a:r>
                      <a:endParaRPr lang="en-NZ" dirty="0"/>
                    </a:p>
                  </a:txBody>
                  <a:tcPr/>
                </a:tc>
                <a:extLst>
                  <a:ext uri="{0D108BD9-81ED-4DB2-BD59-A6C34878D82A}">
                    <a16:rowId xmlns:a16="http://schemas.microsoft.com/office/drawing/2014/main" val="3463052991"/>
                  </a:ext>
                </a:extLst>
              </a:tr>
              <a:tr h="1410586">
                <a:tc>
                  <a:txBody>
                    <a:bodyPr/>
                    <a:lstStyle/>
                    <a:p>
                      <a:r>
                        <a:rPr lang="en-NZ" b="1" dirty="0"/>
                        <a:t>Trial 3</a:t>
                      </a:r>
                    </a:p>
                    <a:p>
                      <a:r>
                        <a:rPr lang="en-NZ" dirty="0"/>
                        <a:t>04_addCreature_v5</a:t>
                      </a:r>
                      <a:r>
                        <a:rPr lang="en-NZ" b="0" dirty="0"/>
                        <a:t>.py</a:t>
                      </a:r>
                    </a:p>
                  </a:txBody>
                  <a:tcPr/>
                </a:tc>
                <a:tc>
                  <a:txBody>
                    <a:bodyPr/>
                    <a:lstStyle/>
                    <a:p>
                      <a:r>
                        <a:rPr lang="en-GB" dirty="0"/>
                        <a:t>Based on previous versions, this version of the program allows the user to search for the creature and if the user accidentally doesn’t write the creatures name with a capital it will still be able to find the creature. This addition of the function also allows the user to edit the stats of the creature they are searching for.</a:t>
                      </a:r>
                      <a:endParaRPr lang="en-NZ" dirty="0"/>
                    </a:p>
                  </a:txBody>
                  <a:tcPr/>
                </a:tc>
                <a:extLst>
                  <a:ext uri="{0D108BD9-81ED-4DB2-BD59-A6C34878D82A}">
                    <a16:rowId xmlns:a16="http://schemas.microsoft.com/office/drawing/2014/main" val="4181147965"/>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(Menu [searchMenuFunction])</a:t>
            </a:r>
            <a:endParaRPr sz="4000" dirty="0"/>
          </a:p>
        </p:txBody>
      </p:sp>
      <p:pic>
        <p:nvPicPr>
          <p:cNvPr id="3" name="Picture 2">
            <a:extLst>
              <a:ext uri="{FF2B5EF4-FFF2-40B4-BE49-F238E27FC236}">
                <a16:creationId xmlns:a16="http://schemas.microsoft.com/office/drawing/2014/main" id="{8272AFB7-7786-62A3-E22A-6133EF821E20}"/>
              </a:ext>
            </a:extLst>
          </p:cNvPr>
          <p:cNvPicPr>
            <a:picLocks noChangeAspect="1"/>
          </p:cNvPicPr>
          <p:nvPr/>
        </p:nvPicPr>
        <p:blipFill>
          <a:blip r:embed="rId3"/>
          <a:stretch>
            <a:fillRect/>
          </a:stretch>
        </p:blipFill>
        <p:spPr>
          <a:xfrm>
            <a:off x="4379494" y="1650728"/>
            <a:ext cx="3180776" cy="3871731"/>
          </a:xfrm>
          <a:prstGeom prst="rect">
            <a:avLst/>
          </a:prstGeom>
        </p:spPr>
      </p:pic>
    </p:spTree>
    <p:extLst>
      <p:ext uri="{BB962C8B-B14F-4D97-AF65-F5344CB8AC3E}">
        <p14:creationId xmlns:p14="http://schemas.microsoft.com/office/powerpoint/2010/main" val="1071033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Menu Function: Test Plan </a:t>
            </a:r>
          </a:p>
        </p:txBody>
      </p:sp>
      <p:graphicFrame>
        <p:nvGraphicFramePr>
          <p:cNvPr id="6" name="Google Shape;92;p19">
            <a:extLst>
              <a:ext uri="{FF2B5EF4-FFF2-40B4-BE49-F238E27FC236}">
                <a16:creationId xmlns:a16="http://schemas.microsoft.com/office/drawing/2014/main" id="{A956953F-8BB8-0D4B-F53B-F22A4BD99317}"/>
              </a:ext>
            </a:extLst>
          </p:cNvPr>
          <p:cNvGraphicFramePr/>
          <p:nvPr>
            <p:extLst>
              <p:ext uri="{D42A27DB-BD31-4B8C-83A1-F6EECF244321}">
                <p14:modId xmlns:p14="http://schemas.microsoft.com/office/powerpoint/2010/main" val="1970266060"/>
              </p:ext>
            </p:extLst>
          </p:nvPr>
        </p:nvGraphicFramePr>
        <p:xfrm>
          <a:off x="415600" y="1081088"/>
          <a:ext cx="11360799" cy="377932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What would you like to do?</a:t>
                      </a:r>
                    </a:p>
                    <a:p>
                      <a:pPr marL="0" lvl="0" indent="0" algn="l" rtl="0">
                        <a:spcBef>
                          <a:spcPts val="0"/>
                        </a:spcBef>
                        <a:spcAft>
                          <a:spcPts val="0"/>
                        </a:spcAft>
                        <a:buNone/>
                      </a:pPr>
                      <a:r>
                        <a:rPr lang="en-NZ" sz="1800" dirty="0"/>
                        <a:t>[Choices Search, Add, Delete, Print]</a:t>
                      </a:r>
                      <a:endParaRPr sz="1800" dirty="0"/>
                    </a:p>
                  </a:txBody>
                  <a:tcPr marL="121900" marR="121900" marT="121900" marB="121900"/>
                </a:tc>
                <a:tc>
                  <a:txBody>
                    <a:bodyPr/>
                    <a:lstStyle/>
                    <a:p>
                      <a:pPr marL="0" lvl="0" indent="0" algn="l" rtl="0">
                        <a:spcBef>
                          <a:spcPts val="0"/>
                        </a:spcBef>
                        <a:spcAft>
                          <a:spcPts val="0"/>
                        </a:spcAft>
                        <a:buNone/>
                      </a:pPr>
                      <a:r>
                        <a:rPr lang="en-NZ" sz="1800" dirty="0"/>
                        <a:t>Search</a:t>
                      </a:r>
                      <a:endParaRPr sz="1800" dirty="0"/>
                    </a:p>
                  </a:txBody>
                  <a:tcPr marL="121900" marR="121900" marT="121900" marB="121900"/>
                </a:tc>
                <a:tc>
                  <a:txBody>
                    <a:bodyPr/>
                    <a:lstStyle/>
                    <a:p>
                      <a:pPr marL="0" lvl="0" indent="0" algn="l" rtl="0">
                        <a:spcBef>
                          <a:spcPts val="0"/>
                        </a:spcBef>
                        <a:spcAft>
                          <a:spcPts val="0"/>
                        </a:spcAft>
                        <a:buNone/>
                      </a:pPr>
                      <a:r>
                        <a:rPr lang="en-NZ" sz="1800" dirty="0"/>
                        <a:t>(Launches Search Function)</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GB" sz="1800" dirty="0"/>
                        <a:t>What would you like to do?</a:t>
                      </a:r>
                    </a:p>
                    <a:p>
                      <a:pPr marL="0" lvl="0" indent="0" algn="l" rtl="0">
                        <a:spcBef>
                          <a:spcPts val="0"/>
                        </a:spcBef>
                        <a:spcAft>
                          <a:spcPts val="0"/>
                        </a:spcAft>
                        <a:buNone/>
                      </a:pPr>
                      <a:r>
                        <a:rPr lang="en-GB" sz="1800" dirty="0"/>
                        <a:t>[Choices Search, Add, Delete, Print]</a:t>
                      </a:r>
                    </a:p>
                  </a:txBody>
                  <a:tcPr marL="121900" marR="121900" marT="121900" marB="121900"/>
                </a:tc>
                <a:tc>
                  <a:txBody>
                    <a:bodyPr/>
                    <a:lstStyle/>
                    <a:p>
                      <a:pPr marL="0" lvl="0" indent="0" algn="l" rtl="0">
                        <a:spcBef>
                          <a:spcPts val="0"/>
                        </a:spcBef>
                        <a:spcAft>
                          <a:spcPts val="0"/>
                        </a:spcAft>
                        <a:buNone/>
                      </a:pPr>
                      <a:r>
                        <a:rPr lang="en-NZ" sz="1800" dirty="0"/>
                        <a:t>Add</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(Launches Add Function)</a:t>
                      </a:r>
                    </a:p>
                  </a:txBody>
                  <a:tcPr marL="121900" marR="121900" marT="121900" marB="121900"/>
                </a:tc>
                <a:extLst>
                  <a:ext uri="{0D108BD9-81ED-4DB2-BD59-A6C34878D82A}">
                    <a16:rowId xmlns:a16="http://schemas.microsoft.com/office/drawing/2014/main" val="14414870"/>
                  </a:ext>
                </a:extLst>
              </a:tr>
              <a:tr h="611605">
                <a:tc>
                  <a:txBody>
                    <a:bodyPr/>
                    <a:lstStyle/>
                    <a:p>
                      <a:pPr marL="0" lvl="0" indent="0" algn="l" rtl="0">
                        <a:spcBef>
                          <a:spcPts val="0"/>
                        </a:spcBef>
                        <a:spcAft>
                          <a:spcPts val="0"/>
                        </a:spcAft>
                        <a:buNone/>
                      </a:pPr>
                      <a:r>
                        <a:rPr lang="en-GB" sz="1800" dirty="0"/>
                        <a:t>What would you like to do?</a:t>
                      </a:r>
                    </a:p>
                    <a:p>
                      <a:pPr marL="0" lvl="0" indent="0" algn="l" rtl="0">
                        <a:spcBef>
                          <a:spcPts val="0"/>
                        </a:spcBef>
                        <a:spcAft>
                          <a:spcPts val="0"/>
                        </a:spcAft>
                        <a:buNone/>
                      </a:pPr>
                      <a:r>
                        <a:rPr lang="en-GB" sz="1800" dirty="0"/>
                        <a:t>[Choices Search, Add, Delete, Print]</a:t>
                      </a:r>
                    </a:p>
                  </a:txBody>
                  <a:tcPr marL="121900" marR="121900" marT="121900" marB="121900"/>
                </a:tc>
                <a:tc>
                  <a:txBody>
                    <a:bodyPr/>
                    <a:lstStyle/>
                    <a:p>
                      <a:pPr marL="0" lvl="0" indent="0" algn="l" rtl="0">
                        <a:spcBef>
                          <a:spcPts val="0"/>
                        </a:spcBef>
                        <a:spcAft>
                          <a:spcPts val="0"/>
                        </a:spcAft>
                        <a:buNone/>
                      </a:pPr>
                      <a:r>
                        <a:rPr lang="en-NZ" sz="1800" dirty="0"/>
                        <a:t>Delete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(Launches Delete Function)</a:t>
                      </a:r>
                    </a:p>
                  </a:txBody>
                  <a:tcPr marL="121900" marR="121900" marT="121900" marB="121900"/>
                </a:tc>
                <a:extLst>
                  <a:ext uri="{0D108BD9-81ED-4DB2-BD59-A6C34878D82A}">
                    <a16:rowId xmlns:a16="http://schemas.microsoft.com/office/drawing/2014/main" val="3777057556"/>
                  </a:ext>
                </a:extLst>
              </a:tr>
              <a:tr h="609560">
                <a:tc>
                  <a:txBody>
                    <a:bodyPr/>
                    <a:lstStyle/>
                    <a:p>
                      <a:pPr marL="0" lvl="0" indent="0" algn="l" rtl="0">
                        <a:spcBef>
                          <a:spcPts val="0"/>
                        </a:spcBef>
                        <a:spcAft>
                          <a:spcPts val="0"/>
                        </a:spcAft>
                        <a:buNone/>
                      </a:pPr>
                      <a:r>
                        <a:rPr lang="en-GB" sz="1800" dirty="0"/>
                        <a:t>What would you like to do?</a:t>
                      </a:r>
                    </a:p>
                    <a:p>
                      <a:pPr marL="0" lvl="0" indent="0" algn="l" rtl="0">
                        <a:spcBef>
                          <a:spcPts val="0"/>
                        </a:spcBef>
                        <a:spcAft>
                          <a:spcPts val="0"/>
                        </a:spcAft>
                        <a:buNone/>
                      </a:pPr>
                      <a:r>
                        <a:rPr lang="en-GB" sz="1800" dirty="0"/>
                        <a:t>[Choices Search, Add, Delete, Print]</a:t>
                      </a:r>
                    </a:p>
                  </a:txBody>
                  <a:tcPr marL="121900" marR="121900" marT="121900" marB="121900"/>
                </a:tc>
                <a:tc>
                  <a:txBody>
                    <a:bodyPr/>
                    <a:lstStyle/>
                    <a:p>
                      <a:pPr marL="0" lvl="0" indent="0" algn="l" rtl="0">
                        <a:spcBef>
                          <a:spcPts val="0"/>
                        </a:spcBef>
                        <a:spcAft>
                          <a:spcPts val="0"/>
                        </a:spcAft>
                        <a:buNone/>
                      </a:pPr>
                      <a:r>
                        <a:rPr lang="en-NZ" sz="1800" dirty="0"/>
                        <a:t>Print</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(Launches Print Function)</a:t>
                      </a:r>
                    </a:p>
                  </a:txBody>
                  <a:tcPr marL="121900" marR="121900" marT="121900" marB="121900"/>
                </a:tc>
                <a:extLst>
                  <a:ext uri="{0D108BD9-81ED-4DB2-BD59-A6C34878D82A}">
                    <a16:rowId xmlns:a16="http://schemas.microsoft.com/office/drawing/2014/main" val="2795522127"/>
                  </a:ext>
                </a:extLst>
              </a:tr>
            </a:tbl>
          </a:graphicData>
        </a:graphic>
      </p:graphicFrame>
    </p:spTree>
    <p:extLst>
      <p:ext uri="{BB962C8B-B14F-4D97-AF65-F5344CB8AC3E}">
        <p14:creationId xmlns:p14="http://schemas.microsoft.com/office/powerpoint/2010/main" val="1615389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0" y="0"/>
            <a:ext cx="10515600" cy="562928"/>
          </a:xfrm>
        </p:spPr>
        <p:txBody>
          <a:bodyPr>
            <a:normAutofit fontScale="90000"/>
          </a:bodyPr>
          <a:lstStyle/>
          <a:p>
            <a:r>
              <a:rPr lang="en-NZ" dirty="0"/>
              <a:t>Menu Function: Testing</a:t>
            </a:r>
          </a:p>
        </p:txBody>
      </p:sp>
      <p:pic>
        <p:nvPicPr>
          <p:cNvPr id="4" name="Picture 3">
            <a:extLst>
              <a:ext uri="{FF2B5EF4-FFF2-40B4-BE49-F238E27FC236}">
                <a16:creationId xmlns:a16="http://schemas.microsoft.com/office/drawing/2014/main" id="{B2CC2145-656A-B940-1A3A-518C770D598C}"/>
              </a:ext>
            </a:extLst>
          </p:cNvPr>
          <p:cNvPicPr>
            <a:picLocks noChangeAspect="1"/>
          </p:cNvPicPr>
          <p:nvPr/>
        </p:nvPicPr>
        <p:blipFill>
          <a:blip r:embed="rId3"/>
          <a:stretch>
            <a:fillRect/>
          </a:stretch>
        </p:blipFill>
        <p:spPr>
          <a:xfrm>
            <a:off x="-1" y="562928"/>
            <a:ext cx="7944929" cy="2644574"/>
          </a:xfrm>
          <a:prstGeom prst="rect">
            <a:avLst/>
          </a:prstGeom>
        </p:spPr>
      </p:pic>
      <p:pic>
        <p:nvPicPr>
          <p:cNvPr id="6" name="Picture 5">
            <a:extLst>
              <a:ext uri="{FF2B5EF4-FFF2-40B4-BE49-F238E27FC236}">
                <a16:creationId xmlns:a16="http://schemas.microsoft.com/office/drawing/2014/main" id="{A53A062E-900D-653F-39D0-283C7CB6F0FA}"/>
              </a:ext>
            </a:extLst>
          </p:cNvPr>
          <p:cNvPicPr>
            <a:picLocks noChangeAspect="1"/>
          </p:cNvPicPr>
          <p:nvPr/>
        </p:nvPicPr>
        <p:blipFill>
          <a:blip r:embed="rId4"/>
          <a:stretch>
            <a:fillRect/>
          </a:stretch>
        </p:blipFill>
        <p:spPr>
          <a:xfrm>
            <a:off x="415535" y="4114800"/>
            <a:ext cx="4842265" cy="1647516"/>
          </a:xfrm>
          <a:prstGeom prst="rect">
            <a:avLst/>
          </a:prstGeom>
        </p:spPr>
      </p:pic>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498865C4-AEDF-A1F2-AE6D-0B14A53BA7EA}"/>
                  </a:ext>
                </a:extLst>
              </p14:cNvPr>
              <p14:cNvContentPartPr/>
              <p14:nvPr/>
            </p14:nvContentPartPr>
            <p14:xfrm>
              <a:off x="2476929" y="1414685"/>
              <a:ext cx="16200" cy="266760"/>
            </p14:xfrm>
          </p:contentPart>
        </mc:Choice>
        <mc:Fallback>
          <p:pic>
            <p:nvPicPr>
              <p:cNvPr id="8" name="Ink 7">
                <a:extLst>
                  <a:ext uri="{FF2B5EF4-FFF2-40B4-BE49-F238E27FC236}">
                    <a16:creationId xmlns:a16="http://schemas.microsoft.com/office/drawing/2014/main" id="{498865C4-AEDF-A1F2-AE6D-0B14A53BA7EA}"/>
                  </a:ext>
                </a:extLst>
              </p:cNvPr>
              <p:cNvPicPr/>
              <p:nvPr/>
            </p:nvPicPr>
            <p:blipFill>
              <a:blip r:embed="rId6"/>
              <a:stretch>
                <a:fillRect/>
              </a:stretch>
            </p:blipFill>
            <p:spPr>
              <a:xfrm>
                <a:off x="2468289" y="1405685"/>
                <a:ext cx="338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72C6AC60-6011-EDBA-B5FE-03DF1373DA32}"/>
                  </a:ext>
                </a:extLst>
              </p14:cNvPr>
              <p14:cNvContentPartPr/>
              <p14:nvPr/>
            </p14:nvContentPartPr>
            <p14:xfrm>
              <a:off x="2481609" y="1906085"/>
              <a:ext cx="37440" cy="340560"/>
            </p14:xfrm>
          </p:contentPart>
        </mc:Choice>
        <mc:Fallback>
          <p:pic>
            <p:nvPicPr>
              <p:cNvPr id="9" name="Ink 8">
                <a:extLst>
                  <a:ext uri="{FF2B5EF4-FFF2-40B4-BE49-F238E27FC236}">
                    <a16:creationId xmlns:a16="http://schemas.microsoft.com/office/drawing/2014/main" id="{72C6AC60-6011-EDBA-B5FE-03DF1373DA32}"/>
                  </a:ext>
                </a:extLst>
              </p:cNvPr>
              <p:cNvPicPr/>
              <p:nvPr/>
            </p:nvPicPr>
            <p:blipFill>
              <a:blip r:embed="rId8"/>
              <a:stretch>
                <a:fillRect/>
              </a:stretch>
            </p:blipFill>
            <p:spPr>
              <a:xfrm>
                <a:off x="2472969" y="1897445"/>
                <a:ext cx="55080" cy="358200"/>
              </a:xfrm>
              <a:prstGeom prst="rect">
                <a:avLst/>
              </a:prstGeom>
            </p:spPr>
          </p:pic>
        </mc:Fallback>
      </mc:AlternateContent>
      <p:pic>
        <p:nvPicPr>
          <p:cNvPr id="17" name="Picture 16">
            <a:extLst>
              <a:ext uri="{FF2B5EF4-FFF2-40B4-BE49-F238E27FC236}">
                <a16:creationId xmlns:a16="http://schemas.microsoft.com/office/drawing/2014/main" id="{F266390A-0C87-012C-0EA8-3F040F0EBE19}"/>
              </a:ext>
            </a:extLst>
          </p:cNvPr>
          <p:cNvPicPr>
            <a:picLocks noChangeAspect="1"/>
          </p:cNvPicPr>
          <p:nvPr/>
        </p:nvPicPr>
        <p:blipFill>
          <a:blip r:embed="rId9"/>
          <a:stretch>
            <a:fillRect/>
          </a:stretch>
        </p:blipFill>
        <p:spPr>
          <a:xfrm>
            <a:off x="5574668" y="3294934"/>
            <a:ext cx="2559476" cy="1047661"/>
          </a:xfrm>
          <a:prstGeom prst="rect">
            <a:avLst/>
          </a:prstGeom>
        </p:spPr>
      </p:pic>
      <mc:AlternateContent xmlns:mc="http://schemas.openxmlformats.org/markup-compatibility/2006">
        <mc:Choice xmlns:p14="http://schemas.microsoft.com/office/powerpoint/2010/main" Requires="p14">
          <p:contentPart p14:bwMode="auto" r:id="rId10">
            <p14:nvContentPartPr>
              <p14:cNvPr id="30" name="Ink 29">
                <a:extLst>
                  <a:ext uri="{FF2B5EF4-FFF2-40B4-BE49-F238E27FC236}">
                    <a16:creationId xmlns:a16="http://schemas.microsoft.com/office/drawing/2014/main" id="{AAD02633-31A7-C4A5-FC42-BD8E464337F2}"/>
                  </a:ext>
                </a:extLst>
              </p14:cNvPr>
              <p14:cNvContentPartPr/>
              <p14:nvPr/>
            </p14:nvContentPartPr>
            <p14:xfrm>
              <a:off x="1913529" y="5425805"/>
              <a:ext cx="442440" cy="309960"/>
            </p14:xfrm>
          </p:contentPart>
        </mc:Choice>
        <mc:Fallback>
          <p:pic>
            <p:nvPicPr>
              <p:cNvPr id="30" name="Ink 29">
                <a:extLst>
                  <a:ext uri="{FF2B5EF4-FFF2-40B4-BE49-F238E27FC236}">
                    <a16:creationId xmlns:a16="http://schemas.microsoft.com/office/drawing/2014/main" id="{AAD02633-31A7-C4A5-FC42-BD8E464337F2}"/>
                  </a:ext>
                </a:extLst>
              </p:cNvPr>
              <p:cNvPicPr/>
              <p:nvPr/>
            </p:nvPicPr>
            <p:blipFill>
              <a:blip r:embed="rId11"/>
              <a:stretch>
                <a:fillRect/>
              </a:stretch>
            </p:blipFill>
            <p:spPr>
              <a:xfrm>
                <a:off x="1904529" y="5416805"/>
                <a:ext cx="4600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2" name="Ink 31">
                <a:extLst>
                  <a:ext uri="{FF2B5EF4-FFF2-40B4-BE49-F238E27FC236}">
                    <a16:creationId xmlns:a16="http://schemas.microsoft.com/office/drawing/2014/main" id="{B1E240AC-203C-08BD-5E01-EC6756CA2116}"/>
                  </a:ext>
                </a:extLst>
              </p14:cNvPr>
              <p14:cNvContentPartPr/>
              <p14:nvPr/>
            </p14:nvContentPartPr>
            <p14:xfrm>
              <a:off x="2259849" y="4088045"/>
              <a:ext cx="3432600" cy="1398240"/>
            </p14:xfrm>
          </p:contentPart>
        </mc:Choice>
        <mc:Fallback>
          <p:pic>
            <p:nvPicPr>
              <p:cNvPr id="32" name="Ink 31">
                <a:extLst>
                  <a:ext uri="{FF2B5EF4-FFF2-40B4-BE49-F238E27FC236}">
                    <a16:creationId xmlns:a16="http://schemas.microsoft.com/office/drawing/2014/main" id="{B1E240AC-203C-08BD-5E01-EC6756CA2116}"/>
                  </a:ext>
                </a:extLst>
              </p:cNvPr>
              <p:cNvPicPr/>
              <p:nvPr/>
            </p:nvPicPr>
            <p:blipFill>
              <a:blip r:embed="rId13"/>
              <a:stretch>
                <a:fillRect/>
              </a:stretch>
            </p:blipFill>
            <p:spPr>
              <a:xfrm>
                <a:off x="2251209" y="4079405"/>
                <a:ext cx="3450240" cy="1415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3" name="Ink 32">
                <a:extLst>
                  <a:ext uri="{FF2B5EF4-FFF2-40B4-BE49-F238E27FC236}">
                    <a16:creationId xmlns:a16="http://schemas.microsoft.com/office/drawing/2014/main" id="{DF46A2A3-37B3-E7DE-1AA1-4DD3419AB64F}"/>
                  </a:ext>
                </a:extLst>
              </p14:cNvPr>
              <p14:cNvContentPartPr/>
              <p14:nvPr/>
            </p14:nvContentPartPr>
            <p14:xfrm>
              <a:off x="5693169" y="3990125"/>
              <a:ext cx="169920" cy="181800"/>
            </p14:xfrm>
          </p:contentPart>
        </mc:Choice>
        <mc:Fallback>
          <p:pic>
            <p:nvPicPr>
              <p:cNvPr id="33" name="Ink 32">
                <a:extLst>
                  <a:ext uri="{FF2B5EF4-FFF2-40B4-BE49-F238E27FC236}">
                    <a16:creationId xmlns:a16="http://schemas.microsoft.com/office/drawing/2014/main" id="{DF46A2A3-37B3-E7DE-1AA1-4DD3419AB64F}"/>
                  </a:ext>
                </a:extLst>
              </p:cNvPr>
              <p:cNvPicPr/>
              <p:nvPr/>
            </p:nvPicPr>
            <p:blipFill>
              <a:blip r:embed="rId15"/>
              <a:stretch>
                <a:fillRect/>
              </a:stretch>
            </p:blipFill>
            <p:spPr>
              <a:xfrm>
                <a:off x="5684169" y="3981125"/>
                <a:ext cx="187560" cy="199440"/>
              </a:xfrm>
              <a:prstGeom prst="rect">
                <a:avLst/>
              </a:prstGeom>
            </p:spPr>
          </p:pic>
        </mc:Fallback>
      </mc:AlternateContent>
      <p:pic>
        <p:nvPicPr>
          <p:cNvPr id="34" name="Picture 33">
            <a:extLst>
              <a:ext uri="{FF2B5EF4-FFF2-40B4-BE49-F238E27FC236}">
                <a16:creationId xmlns:a16="http://schemas.microsoft.com/office/drawing/2014/main" id="{C2D6CAB2-B5D0-64BB-EAA4-96C793AF47F7}"/>
              </a:ext>
            </a:extLst>
          </p:cNvPr>
          <p:cNvPicPr>
            <a:picLocks noChangeAspect="1"/>
          </p:cNvPicPr>
          <p:nvPr/>
        </p:nvPicPr>
        <p:blipFill>
          <a:blip r:embed="rId16"/>
          <a:stretch>
            <a:fillRect/>
          </a:stretch>
        </p:blipFill>
        <p:spPr>
          <a:xfrm>
            <a:off x="5572798" y="4342595"/>
            <a:ext cx="2372130" cy="968466"/>
          </a:xfrm>
          <a:prstGeom prst="rect">
            <a:avLst/>
          </a:prstGeom>
        </p:spPr>
      </p:pic>
      <mc:AlternateContent xmlns:mc="http://schemas.openxmlformats.org/markup-compatibility/2006">
        <mc:Choice xmlns:p14="http://schemas.microsoft.com/office/powerpoint/2010/main" Requires="p14">
          <p:contentPart p14:bwMode="auto" r:id="rId17">
            <p14:nvContentPartPr>
              <p14:cNvPr id="39" name="Ink 38">
                <a:extLst>
                  <a:ext uri="{FF2B5EF4-FFF2-40B4-BE49-F238E27FC236}">
                    <a16:creationId xmlns:a16="http://schemas.microsoft.com/office/drawing/2014/main" id="{9684401F-5C27-4450-3961-AB7469681F21}"/>
                  </a:ext>
                </a:extLst>
              </p14:cNvPr>
              <p14:cNvContentPartPr/>
              <p14:nvPr/>
            </p14:nvContentPartPr>
            <p14:xfrm>
              <a:off x="2499609" y="5537405"/>
              <a:ext cx="289800" cy="183960"/>
            </p14:xfrm>
          </p:contentPart>
        </mc:Choice>
        <mc:Fallback>
          <p:pic>
            <p:nvPicPr>
              <p:cNvPr id="39" name="Ink 38">
                <a:extLst>
                  <a:ext uri="{FF2B5EF4-FFF2-40B4-BE49-F238E27FC236}">
                    <a16:creationId xmlns:a16="http://schemas.microsoft.com/office/drawing/2014/main" id="{9684401F-5C27-4450-3961-AB7469681F21}"/>
                  </a:ext>
                </a:extLst>
              </p:cNvPr>
              <p:cNvPicPr/>
              <p:nvPr/>
            </p:nvPicPr>
            <p:blipFill>
              <a:blip r:embed="rId18"/>
              <a:stretch>
                <a:fillRect/>
              </a:stretch>
            </p:blipFill>
            <p:spPr>
              <a:xfrm>
                <a:off x="2490969" y="5528405"/>
                <a:ext cx="30744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0" name="Ink 39">
                <a:extLst>
                  <a:ext uri="{FF2B5EF4-FFF2-40B4-BE49-F238E27FC236}">
                    <a16:creationId xmlns:a16="http://schemas.microsoft.com/office/drawing/2014/main" id="{305F37D5-EF15-4213-0902-9FA6F009B9DB}"/>
                  </a:ext>
                </a:extLst>
              </p14:cNvPr>
              <p14:cNvContentPartPr/>
              <p14:nvPr/>
            </p14:nvContentPartPr>
            <p14:xfrm>
              <a:off x="2639649" y="4914245"/>
              <a:ext cx="2989440" cy="623880"/>
            </p14:xfrm>
          </p:contentPart>
        </mc:Choice>
        <mc:Fallback>
          <p:pic>
            <p:nvPicPr>
              <p:cNvPr id="40" name="Ink 39">
                <a:extLst>
                  <a:ext uri="{FF2B5EF4-FFF2-40B4-BE49-F238E27FC236}">
                    <a16:creationId xmlns:a16="http://schemas.microsoft.com/office/drawing/2014/main" id="{305F37D5-EF15-4213-0902-9FA6F009B9DB}"/>
                  </a:ext>
                </a:extLst>
              </p:cNvPr>
              <p:cNvPicPr/>
              <p:nvPr/>
            </p:nvPicPr>
            <p:blipFill>
              <a:blip r:embed="rId20"/>
              <a:stretch>
                <a:fillRect/>
              </a:stretch>
            </p:blipFill>
            <p:spPr>
              <a:xfrm>
                <a:off x="2630649" y="4905605"/>
                <a:ext cx="3007080" cy="6415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1" name="Ink 40">
                <a:extLst>
                  <a:ext uri="{FF2B5EF4-FFF2-40B4-BE49-F238E27FC236}">
                    <a16:creationId xmlns:a16="http://schemas.microsoft.com/office/drawing/2014/main" id="{E0995A84-830A-315D-DE00-A01517158553}"/>
                  </a:ext>
                </a:extLst>
              </p14:cNvPr>
              <p14:cNvContentPartPr/>
              <p14:nvPr/>
            </p14:nvContentPartPr>
            <p14:xfrm>
              <a:off x="5598129" y="4735685"/>
              <a:ext cx="340560" cy="333000"/>
            </p14:xfrm>
          </p:contentPart>
        </mc:Choice>
        <mc:Fallback>
          <p:pic>
            <p:nvPicPr>
              <p:cNvPr id="41" name="Ink 40">
                <a:extLst>
                  <a:ext uri="{FF2B5EF4-FFF2-40B4-BE49-F238E27FC236}">
                    <a16:creationId xmlns:a16="http://schemas.microsoft.com/office/drawing/2014/main" id="{E0995A84-830A-315D-DE00-A01517158553}"/>
                  </a:ext>
                </a:extLst>
              </p:cNvPr>
              <p:cNvPicPr/>
              <p:nvPr/>
            </p:nvPicPr>
            <p:blipFill>
              <a:blip r:embed="rId22"/>
              <a:stretch>
                <a:fillRect/>
              </a:stretch>
            </p:blipFill>
            <p:spPr>
              <a:xfrm>
                <a:off x="5589489" y="4726685"/>
                <a:ext cx="358200" cy="350640"/>
              </a:xfrm>
              <a:prstGeom prst="rect">
                <a:avLst/>
              </a:prstGeom>
            </p:spPr>
          </p:pic>
        </mc:Fallback>
      </mc:AlternateContent>
      <p:pic>
        <p:nvPicPr>
          <p:cNvPr id="42" name="Picture 41">
            <a:extLst>
              <a:ext uri="{FF2B5EF4-FFF2-40B4-BE49-F238E27FC236}">
                <a16:creationId xmlns:a16="http://schemas.microsoft.com/office/drawing/2014/main" id="{2A6D9071-453D-51D6-BD2A-D14A7F4F3C99}"/>
              </a:ext>
            </a:extLst>
          </p:cNvPr>
          <p:cNvPicPr>
            <a:picLocks noChangeAspect="1"/>
          </p:cNvPicPr>
          <p:nvPr/>
        </p:nvPicPr>
        <p:blipFill>
          <a:blip r:embed="rId23"/>
          <a:stretch>
            <a:fillRect/>
          </a:stretch>
        </p:blipFill>
        <p:spPr>
          <a:xfrm>
            <a:off x="5545610" y="5297809"/>
            <a:ext cx="2761628" cy="1123253"/>
          </a:xfrm>
          <a:prstGeom prst="rect">
            <a:avLst/>
          </a:prstGeom>
        </p:spPr>
      </p:pic>
      <mc:AlternateContent xmlns:mc="http://schemas.openxmlformats.org/markup-compatibility/2006">
        <mc:Choice xmlns:p14="http://schemas.microsoft.com/office/powerpoint/2010/main" Requires="p14">
          <p:contentPart p14:bwMode="auto" r:id="rId24">
            <p14:nvContentPartPr>
              <p14:cNvPr id="43" name="Ink 42">
                <a:extLst>
                  <a:ext uri="{FF2B5EF4-FFF2-40B4-BE49-F238E27FC236}">
                    <a16:creationId xmlns:a16="http://schemas.microsoft.com/office/drawing/2014/main" id="{D5FF5C62-CC49-7507-495C-5D00530CFE8A}"/>
                  </a:ext>
                </a:extLst>
              </p14:cNvPr>
              <p14:cNvContentPartPr/>
              <p14:nvPr/>
            </p14:nvContentPartPr>
            <p14:xfrm>
              <a:off x="2924769" y="5461085"/>
              <a:ext cx="361080" cy="276480"/>
            </p14:xfrm>
          </p:contentPart>
        </mc:Choice>
        <mc:Fallback>
          <p:pic>
            <p:nvPicPr>
              <p:cNvPr id="43" name="Ink 42">
                <a:extLst>
                  <a:ext uri="{FF2B5EF4-FFF2-40B4-BE49-F238E27FC236}">
                    <a16:creationId xmlns:a16="http://schemas.microsoft.com/office/drawing/2014/main" id="{D5FF5C62-CC49-7507-495C-5D00530CFE8A}"/>
                  </a:ext>
                </a:extLst>
              </p:cNvPr>
              <p:cNvPicPr/>
              <p:nvPr/>
            </p:nvPicPr>
            <p:blipFill>
              <a:blip r:embed="rId25"/>
              <a:stretch>
                <a:fillRect/>
              </a:stretch>
            </p:blipFill>
            <p:spPr>
              <a:xfrm>
                <a:off x="2916129" y="5452085"/>
                <a:ext cx="37872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5" name="Ink 44">
                <a:extLst>
                  <a:ext uri="{FF2B5EF4-FFF2-40B4-BE49-F238E27FC236}">
                    <a16:creationId xmlns:a16="http://schemas.microsoft.com/office/drawing/2014/main" id="{5AE60C90-E218-B38E-DDE8-C03FBD20C9B6}"/>
                  </a:ext>
                </a:extLst>
              </p14:cNvPr>
              <p14:cNvContentPartPr/>
              <p14:nvPr/>
            </p14:nvContentPartPr>
            <p14:xfrm>
              <a:off x="3208809" y="5323205"/>
              <a:ext cx="2394720" cy="336960"/>
            </p14:xfrm>
          </p:contentPart>
        </mc:Choice>
        <mc:Fallback>
          <p:pic>
            <p:nvPicPr>
              <p:cNvPr id="45" name="Ink 44">
                <a:extLst>
                  <a:ext uri="{FF2B5EF4-FFF2-40B4-BE49-F238E27FC236}">
                    <a16:creationId xmlns:a16="http://schemas.microsoft.com/office/drawing/2014/main" id="{5AE60C90-E218-B38E-DDE8-C03FBD20C9B6}"/>
                  </a:ext>
                </a:extLst>
              </p:cNvPr>
              <p:cNvPicPr/>
              <p:nvPr/>
            </p:nvPicPr>
            <p:blipFill>
              <a:blip r:embed="rId27"/>
              <a:stretch>
                <a:fillRect/>
              </a:stretch>
            </p:blipFill>
            <p:spPr>
              <a:xfrm>
                <a:off x="3199809" y="5314205"/>
                <a:ext cx="241236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6" name="Ink 45">
                <a:extLst>
                  <a:ext uri="{FF2B5EF4-FFF2-40B4-BE49-F238E27FC236}">
                    <a16:creationId xmlns:a16="http://schemas.microsoft.com/office/drawing/2014/main" id="{8212C30A-882B-340C-BED6-C82B7F6588F6}"/>
                  </a:ext>
                </a:extLst>
              </p14:cNvPr>
              <p14:cNvContentPartPr/>
              <p14:nvPr/>
            </p14:nvContentPartPr>
            <p14:xfrm>
              <a:off x="5580849" y="5564765"/>
              <a:ext cx="186480" cy="166680"/>
            </p14:xfrm>
          </p:contentPart>
        </mc:Choice>
        <mc:Fallback>
          <p:pic>
            <p:nvPicPr>
              <p:cNvPr id="46" name="Ink 45">
                <a:extLst>
                  <a:ext uri="{FF2B5EF4-FFF2-40B4-BE49-F238E27FC236}">
                    <a16:creationId xmlns:a16="http://schemas.microsoft.com/office/drawing/2014/main" id="{8212C30A-882B-340C-BED6-C82B7F6588F6}"/>
                  </a:ext>
                </a:extLst>
              </p:cNvPr>
              <p:cNvPicPr/>
              <p:nvPr/>
            </p:nvPicPr>
            <p:blipFill>
              <a:blip r:embed="rId29"/>
              <a:stretch>
                <a:fillRect/>
              </a:stretch>
            </p:blipFill>
            <p:spPr>
              <a:xfrm>
                <a:off x="5571849" y="5555765"/>
                <a:ext cx="204120" cy="184320"/>
              </a:xfrm>
              <a:prstGeom prst="rect">
                <a:avLst/>
              </a:prstGeom>
            </p:spPr>
          </p:pic>
        </mc:Fallback>
      </mc:AlternateContent>
      <p:pic>
        <p:nvPicPr>
          <p:cNvPr id="47" name="Picture 46">
            <a:extLst>
              <a:ext uri="{FF2B5EF4-FFF2-40B4-BE49-F238E27FC236}">
                <a16:creationId xmlns:a16="http://schemas.microsoft.com/office/drawing/2014/main" id="{5D53D6A6-B475-9BE7-3DB6-636C244B92C4}"/>
              </a:ext>
            </a:extLst>
          </p:cNvPr>
          <p:cNvPicPr>
            <a:picLocks noChangeAspect="1"/>
          </p:cNvPicPr>
          <p:nvPr/>
        </p:nvPicPr>
        <p:blipFill>
          <a:blip r:embed="rId30"/>
          <a:stretch>
            <a:fillRect/>
          </a:stretch>
        </p:blipFill>
        <p:spPr>
          <a:xfrm>
            <a:off x="8272612" y="3829957"/>
            <a:ext cx="3977495" cy="1353290"/>
          </a:xfrm>
          <a:prstGeom prst="rect">
            <a:avLst/>
          </a:prstGeom>
        </p:spPr>
      </p:pic>
      <mc:AlternateContent xmlns:mc="http://schemas.openxmlformats.org/markup-compatibility/2006">
        <mc:Choice xmlns:p14="http://schemas.microsoft.com/office/powerpoint/2010/main" Requires="p14">
          <p:contentPart p14:bwMode="auto" r:id="rId31">
            <p14:nvContentPartPr>
              <p14:cNvPr id="48" name="Ink 47">
                <a:extLst>
                  <a:ext uri="{FF2B5EF4-FFF2-40B4-BE49-F238E27FC236}">
                    <a16:creationId xmlns:a16="http://schemas.microsoft.com/office/drawing/2014/main" id="{21D4FE31-284F-5BA7-644F-38A699F684F7}"/>
                  </a:ext>
                </a:extLst>
              </p14:cNvPr>
              <p14:cNvContentPartPr/>
              <p14:nvPr/>
            </p14:nvContentPartPr>
            <p14:xfrm>
              <a:off x="3383409" y="5503205"/>
              <a:ext cx="413280" cy="225000"/>
            </p14:xfrm>
          </p:contentPart>
        </mc:Choice>
        <mc:Fallback>
          <p:pic>
            <p:nvPicPr>
              <p:cNvPr id="48" name="Ink 47">
                <a:extLst>
                  <a:ext uri="{FF2B5EF4-FFF2-40B4-BE49-F238E27FC236}">
                    <a16:creationId xmlns:a16="http://schemas.microsoft.com/office/drawing/2014/main" id="{21D4FE31-284F-5BA7-644F-38A699F684F7}"/>
                  </a:ext>
                </a:extLst>
              </p:cNvPr>
              <p:cNvPicPr/>
              <p:nvPr/>
            </p:nvPicPr>
            <p:blipFill>
              <a:blip r:embed="rId32"/>
              <a:stretch>
                <a:fillRect/>
              </a:stretch>
            </p:blipFill>
            <p:spPr>
              <a:xfrm>
                <a:off x="3374409" y="5494565"/>
                <a:ext cx="4309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9" name="Ink 48">
                <a:extLst>
                  <a:ext uri="{FF2B5EF4-FFF2-40B4-BE49-F238E27FC236}">
                    <a16:creationId xmlns:a16="http://schemas.microsoft.com/office/drawing/2014/main" id="{7A64CE3C-BA2E-9E31-C8A4-A5C7B7A9C146}"/>
                  </a:ext>
                </a:extLst>
              </p14:cNvPr>
              <p14:cNvContentPartPr/>
              <p14:nvPr/>
            </p14:nvContentPartPr>
            <p14:xfrm>
              <a:off x="3666009" y="4832165"/>
              <a:ext cx="5514480" cy="1845360"/>
            </p14:xfrm>
          </p:contentPart>
        </mc:Choice>
        <mc:Fallback>
          <p:pic>
            <p:nvPicPr>
              <p:cNvPr id="49" name="Ink 48">
                <a:extLst>
                  <a:ext uri="{FF2B5EF4-FFF2-40B4-BE49-F238E27FC236}">
                    <a16:creationId xmlns:a16="http://schemas.microsoft.com/office/drawing/2014/main" id="{7A64CE3C-BA2E-9E31-C8A4-A5C7B7A9C146}"/>
                  </a:ext>
                </a:extLst>
              </p:cNvPr>
              <p:cNvPicPr/>
              <p:nvPr/>
            </p:nvPicPr>
            <p:blipFill>
              <a:blip r:embed="rId34"/>
              <a:stretch>
                <a:fillRect/>
              </a:stretch>
            </p:blipFill>
            <p:spPr>
              <a:xfrm>
                <a:off x="3657369" y="4823165"/>
                <a:ext cx="5532120" cy="1863000"/>
              </a:xfrm>
              <a:prstGeom prst="rect">
                <a:avLst/>
              </a:prstGeom>
            </p:spPr>
          </p:pic>
        </mc:Fallback>
      </mc:AlternateContent>
      <p:grpSp>
        <p:nvGrpSpPr>
          <p:cNvPr id="51" name="Group 50">
            <a:extLst>
              <a:ext uri="{FF2B5EF4-FFF2-40B4-BE49-F238E27FC236}">
                <a16:creationId xmlns:a16="http://schemas.microsoft.com/office/drawing/2014/main" id="{E505C229-119C-4251-3786-A0CEB2624372}"/>
              </a:ext>
            </a:extLst>
          </p:cNvPr>
          <p:cNvGrpSpPr/>
          <p:nvPr/>
        </p:nvGrpSpPr>
        <p:grpSpPr>
          <a:xfrm>
            <a:off x="920649" y="2553365"/>
            <a:ext cx="1598760" cy="1517040"/>
            <a:chOff x="920649" y="2553365"/>
            <a:chExt cx="1598760" cy="1517040"/>
          </a:xfrm>
        </p:grpSpPr>
        <mc:AlternateContent xmlns:mc="http://schemas.openxmlformats.org/markup-compatibility/2006">
          <mc:Choice xmlns:p14="http://schemas.microsoft.com/office/powerpoint/2010/main" Requires="p14">
            <p:contentPart p14:bwMode="auto" r:id="rId35">
              <p14:nvContentPartPr>
                <p14:cNvPr id="10" name="Ink 9">
                  <a:extLst>
                    <a:ext uri="{FF2B5EF4-FFF2-40B4-BE49-F238E27FC236}">
                      <a16:creationId xmlns:a16="http://schemas.microsoft.com/office/drawing/2014/main" id="{EDE53294-CC1E-1B7F-7572-821B7F3F86ED}"/>
                    </a:ext>
                  </a:extLst>
                </p14:cNvPr>
                <p14:cNvContentPartPr/>
                <p14:nvPr/>
              </p14:nvContentPartPr>
              <p14:xfrm>
                <a:off x="2515449" y="2553365"/>
                <a:ext cx="3960" cy="306720"/>
              </p14:xfrm>
            </p:contentPart>
          </mc:Choice>
          <mc:Fallback>
            <p:pic>
              <p:nvPicPr>
                <p:cNvPr id="10" name="Ink 9">
                  <a:extLst>
                    <a:ext uri="{FF2B5EF4-FFF2-40B4-BE49-F238E27FC236}">
                      <a16:creationId xmlns:a16="http://schemas.microsoft.com/office/drawing/2014/main" id="{EDE53294-CC1E-1B7F-7572-821B7F3F86ED}"/>
                    </a:ext>
                  </a:extLst>
                </p:cNvPr>
                <p:cNvPicPr/>
                <p:nvPr/>
              </p:nvPicPr>
              <p:blipFill>
                <a:blip r:embed="rId36"/>
                <a:stretch>
                  <a:fillRect/>
                </a:stretch>
              </p:blipFill>
              <p:spPr>
                <a:xfrm>
                  <a:off x="2506449" y="2544725"/>
                  <a:ext cx="2160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1" name="Ink 10">
                  <a:extLst>
                    <a:ext uri="{FF2B5EF4-FFF2-40B4-BE49-F238E27FC236}">
                      <a16:creationId xmlns:a16="http://schemas.microsoft.com/office/drawing/2014/main" id="{FFACE7C1-0E26-98CA-6FE8-8EF9BACFACD5}"/>
                    </a:ext>
                  </a:extLst>
                </p14:cNvPr>
                <p14:cNvContentPartPr/>
                <p14:nvPr/>
              </p14:nvContentPartPr>
              <p14:xfrm>
                <a:off x="1057809" y="3148445"/>
                <a:ext cx="38520" cy="670320"/>
              </p14:xfrm>
            </p:contentPart>
          </mc:Choice>
          <mc:Fallback>
            <p:pic>
              <p:nvPicPr>
                <p:cNvPr id="11" name="Ink 10">
                  <a:extLst>
                    <a:ext uri="{FF2B5EF4-FFF2-40B4-BE49-F238E27FC236}">
                      <a16:creationId xmlns:a16="http://schemas.microsoft.com/office/drawing/2014/main" id="{FFACE7C1-0E26-98CA-6FE8-8EF9BACFACD5}"/>
                    </a:ext>
                  </a:extLst>
                </p:cNvPr>
                <p:cNvPicPr/>
                <p:nvPr/>
              </p:nvPicPr>
              <p:blipFill>
                <a:blip r:embed="rId38"/>
                <a:stretch>
                  <a:fillRect/>
                </a:stretch>
              </p:blipFill>
              <p:spPr>
                <a:xfrm>
                  <a:off x="1048809" y="3139445"/>
                  <a:ext cx="56160" cy="6879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3" name="Ink 12">
                  <a:extLst>
                    <a:ext uri="{FF2B5EF4-FFF2-40B4-BE49-F238E27FC236}">
                      <a16:creationId xmlns:a16="http://schemas.microsoft.com/office/drawing/2014/main" id="{AF7203DB-0135-AF0C-6E9D-681AA1356780}"/>
                    </a:ext>
                  </a:extLst>
                </p14:cNvPr>
                <p14:cNvContentPartPr/>
                <p14:nvPr/>
              </p14:nvContentPartPr>
              <p14:xfrm>
                <a:off x="920649" y="3765845"/>
                <a:ext cx="348840" cy="304560"/>
              </p14:xfrm>
            </p:contentPart>
          </mc:Choice>
          <mc:Fallback>
            <p:pic>
              <p:nvPicPr>
                <p:cNvPr id="13" name="Ink 12">
                  <a:extLst>
                    <a:ext uri="{FF2B5EF4-FFF2-40B4-BE49-F238E27FC236}">
                      <a16:creationId xmlns:a16="http://schemas.microsoft.com/office/drawing/2014/main" id="{AF7203DB-0135-AF0C-6E9D-681AA1356780}"/>
                    </a:ext>
                  </a:extLst>
                </p:cNvPr>
                <p:cNvPicPr/>
                <p:nvPr/>
              </p:nvPicPr>
              <p:blipFill>
                <a:blip r:embed="rId40"/>
                <a:stretch>
                  <a:fillRect/>
                </a:stretch>
              </p:blipFill>
              <p:spPr>
                <a:xfrm>
                  <a:off x="912009" y="3756845"/>
                  <a:ext cx="36648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50" name="Ink 49">
                  <a:extLst>
                    <a:ext uri="{FF2B5EF4-FFF2-40B4-BE49-F238E27FC236}">
                      <a16:creationId xmlns:a16="http://schemas.microsoft.com/office/drawing/2014/main" id="{A47F78BF-2404-9593-F973-648139104C93}"/>
                    </a:ext>
                  </a:extLst>
                </p14:cNvPr>
                <p14:cNvContentPartPr/>
                <p14:nvPr/>
              </p14:nvContentPartPr>
              <p14:xfrm>
                <a:off x="1079049" y="2838125"/>
                <a:ext cx="1440000" cy="475920"/>
              </p14:xfrm>
            </p:contentPart>
          </mc:Choice>
          <mc:Fallback>
            <p:pic>
              <p:nvPicPr>
                <p:cNvPr id="50" name="Ink 49">
                  <a:extLst>
                    <a:ext uri="{FF2B5EF4-FFF2-40B4-BE49-F238E27FC236}">
                      <a16:creationId xmlns:a16="http://schemas.microsoft.com/office/drawing/2014/main" id="{A47F78BF-2404-9593-F973-648139104C93}"/>
                    </a:ext>
                  </a:extLst>
                </p:cNvPr>
                <p:cNvPicPr/>
                <p:nvPr/>
              </p:nvPicPr>
              <p:blipFill>
                <a:blip r:embed="rId42"/>
                <a:stretch>
                  <a:fillRect/>
                </a:stretch>
              </p:blipFill>
              <p:spPr>
                <a:xfrm>
                  <a:off x="1070409" y="2829125"/>
                  <a:ext cx="1457640" cy="493560"/>
                </a:xfrm>
                <a:prstGeom prst="rect">
                  <a:avLst/>
                </a:prstGeom>
              </p:spPr>
            </p:pic>
          </mc:Fallback>
        </mc:AlternateContent>
      </p:grpSp>
      <p:sp>
        <p:nvSpPr>
          <p:cNvPr id="52" name="TextBox 51">
            <a:extLst>
              <a:ext uri="{FF2B5EF4-FFF2-40B4-BE49-F238E27FC236}">
                <a16:creationId xmlns:a16="http://schemas.microsoft.com/office/drawing/2014/main" id="{D1AE3104-1E2D-AA51-C15B-373ABBF40F6F}"/>
              </a:ext>
            </a:extLst>
          </p:cNvPr>
          <p:cNvSpPr txBox="1"/>
          <p:nvPr/>
        </p:nvSpPr>
        <p:spPr>
          <a:xfrm>
            <a:off x="9014604" y="923383"/>
            <a:ext cx="2337758" cy="1200329"/>
          </a:xfrm>
          <a:prstGeom prst="rect">
            <a:avLst/>
          </a:prstGeom>
          <a:noFill/>
        </p:spPr>
        <p:txBody>
          <a:bodyPr wrap="square" rtlCol="0">
            <a:spAutoFit/>
          </a:bodyPr>
          <a:lstStyle/>
          <a:p>
            <a:r>
              <a:rPr lang="en-NZ" dirty="0"/>
              <a:t>Each button launches the corresponding function as expected to fit the test plan.</a:t>
            </a:r>
          </a:p>
        </p:txBody>
      </p:sp>
    </p:spTree>
    <p:extLst>
      <p:ext uri="{BB962C8B-B14F-4D97-AF65-F5344CB8AC3E}">
        <p14:creationId xmlns:p14="http://schemas.microsoft.com/office/powerpoint/2010/main" val="302217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Monster Cards</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4"/>
            <a:ext cx="8520600" cy="2329721"/>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https://github.com/Jaxku/Assessment---Monster-Cards</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https://trello.com/b/xUnBLKAl/monster-cards</a:t>
            </a:r>
            <a:r>
              <a:rPr lang="en-NZ" sz="2000" b="1" dirty="0">
                <a:solidFill>
                  <a:srgbClr val="274E13"/>
                </a:solidFill>
              </a:rPr>
              <a:t> </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NZ" sz="2000" b="1" dirty="0">
                <a:solidFill>
                  <a:srgbClr val="274E13"/>
                </a:solidFill>
                <a:hlinkClick r:id="rId4"/>
              </a:rPr>
              <a:t>https://github.com/Jaxku/Assessment---Monster-Cards/blob/main/monsterCardFinal.py</a:t>
            </a: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4 (Delete Creature [05_deleteCharacter])</a:t>
            </a:r>
            <a:endParaRPr sz="4000" dirty="0"/>
          </a:p>
        </p:txBody>
      </p:sp>
      <p:pic>
        <p:nvPicPr>
          <p:cNvPr id="4" name="Picture 3">
            <a:extLst>
              <a:ext uri="{FF2B5EF4-FFF2-40B4-BE49-F238E27FC236}">
                <a16:creationId xmlns:a16="http://schemas.microsoft.com/office/drawing/2014/main" id="{B9B1DEF7-86B0-C0E1-A952-DA7AA8F595BA}"/>
              </a:ext>
            </a:extLst>
          </p:cNvPr>
          <p:cNvPicPr>
            <a:picLocks noChangeAspect="1"/>
          </p:cNvPicPr>
          <p:nvPr/>
        </p:nvPicPr>
        <p:blipFill>
          <a:blip r:embed="rId3"/>
          <a:stretch>
            <a:fillRect/>
          </a:stretch>
        </p:blipFill>
        <p:spPr>
          <a:xfrm>
            <a:off x="4800419" y="1423707"/>
            <a:ext cx="2591162" cy="4010585"/>
          </a:xfrm>
          <a:prstGeom prst="rect">
            <a:avLst/>
          </a:prstGeom>
        </p:spPr>
      </p:pic>
      <p:sp>
        <p:nvSpPr>
          <p:cNvPr id="5" name="TextBox 4">
            <a:extLst>
              <a:ext uri="{FF2B5EF4-FFF2-40B4-BE49-F238E27FC236}">
                <a16:creationId xmlns:a16="http://schemas.microsoft.com/office/drawing/2014/main" id="{A0BFCE5A-B65A-DC08-1497-B7A9DDD1CDB2}"/>
              </a:ext>
            </a:extLst>
          </p:cNvPr>
          <p:cNvSpPr txBox="1"/>
          <p:nvPr/>
        </p:nvSpPr>
        <p:spPr>
          <a:xfrm>
            <a:off x="3053751" y="1190445"/>
            <a:ext cx="1302589" cy="646331"/>
          </a:xfrm>
          <a:prstGeom prst="rect">
            <a:avLst/>
          </a:prstGeom>
          <a:noFill/>
        </p:spPr>
        <p:txBody>
          <a:bodyPr wrap="square" rtlCol="0">
            <a:spAutoFit/>
          </a:bodyPr>
          <a:lstStyle/>
          <a:p>
            <a:r>
              <a:rPr lang="en-NZ" dirty="0"/>
              <a:t>Make this </a:t>
            </a:r>
            <a:r>
              <a:rPr lang="en-NZ"/>
              <a:t>finished bro</a:t>
            </a:r>
          </a:p>
        </p:txBody>
      </p:sp>
    </p:spTree>
    <p:extLst>
      <p:ext uri="{BB962C8B-B14F-4D97-AF65-F5344CB8AC3E}">
        <p14:creationId xmlns:p14="http://schemas.microsoft.com/office/powerpoint/2010/main" val="2158505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093828405"/>
              </p:ext>
            </p:extLst>
          </p:nvPr>
        </p:nvGraphicFramePr>
        <p:xfrm>
          <a:off x="782320" y="1213485"/>
          <a:ext cx="10627360" cy="26720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Using graphical interfaces</a:t>
                      </a:r>
                    </a:p>
                  </a:txBody>
                  <a:tcPr/>
                </a:tc>
                <a:tc>
                  <a:txBody>
                    <a:bodyPr/>
                    <a:lstStyle/>
                    <a:p>
                      <a:r>
                        <a:rPr lang="en-GB" sz="1800" b="0" i="0" kern="1200" dirty="0">
                          <a:solidFill>
                            <a:schemeClr val="dk1"/>
                          </a:solidFill>
                          <a:effectLst/>
                          <a:latin typeface="+mn-lt"/>
                          <a:ea typeface="+mn-ea"/>
                          <a:cs typeface="+mn-cs"/>
                        </a:rPr>
                        <a:t>In this project, a graphical interface can make it easier for users to manipulate and visualize data, reducing the time and effort required to </a:t>
                      </a:r>
                      <a:r>
                        <a:rPr lang="en-GB" sz="1800" b="0" i="0" kern="1200" dirty="0" err="1">
                          <a:solidFill>
                            <a:schemeClr val="dk1"/>
                          </a:solidFill>
                          <a:effectLst/>
                          <a:latin typeface="+mn-lt"/>
                          <a:ea typeface="+mn-ea"/>
                          <a:cs typeface="+mn-cs"/>
                        </a:rPr>
                        <a:t>analyze</a:t>
                      </a:r>
                      <a:r>
                        <a:rPr lang="en-GB" sz="1800" b="0" i="0" kern="1200" dirty="0">
                          <a:solidFill>
                            <a:schemeClr val="dk1"/>
                          </a:solidFill>
                          <a:effectLst/>
                          <a:latin typeface="+mn-lt"/>
                          <a:ea typeface="+mn-ea"/>
                          <a:cs typeface="+mn-cs"/>
                        </a:rPr>
                        <a:t> and understand complex information. It can also make it easier to identify and resolve errors, reducing the risk of data loss or corruption.</a:t>
                      </a:r>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 (1/2)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239982918"/>
              </p:ext>
            </p:extLst>
          </p:nvPr>
        </p:nvGraphicFramePr>
        <p:xfrm>
          <a:off x="589280" y="1574800"/>
          <a:ext cx="10515600" cy="46685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this project</a:t>
                      </a:r>
                    </a:p>
                  </a:txBody>
                  <a:tcPr/>
                </a:tc>
                <a:extLst>
                  <a:ext uri="{0D108BD9-81ED-4DB2-BD59-A6C34878D82A}">
                    <a16:rowId xmlns:a16="http://schemas.microsoft.com/office/drawing/2014/main" val="2286542890"/>
                  </a:ext>
                </a:extLst>
              </a:tr>
              <a:tr h="370840">
                <a:tc>
                  <a:txBody>
                    <a:bodyPr/>
                    <a:lstStyle/>
                    <a:p>
                      <a:r>
                        <a:rPr lang="en-NZ" dirty="0"/>
                        <a:t>Using a graphical interface</a:t>
                      </a:r>
                    </a:p>
                  </a:txBody>
                  <a:tcPr/>
                </a:tc>
                <a:tc>
                  <a:txBody>
                    <a:bodyPr/>
                    <a:lstStyle/>
                    <a:p>
                      <a:r>
                        <a:rPr lang="en-GB" sz="1800" b="0" i="0" kern="1200" dirty="0">
                          <a:solidFill>
                            <a:schemeClr val="dk1"/>
                          </a:solidFill>
                          <a:effectLst/>
                          <a:latin typeface="+mn-lt"/>
                          <a:ea typeface="+mn-ea"/>
                          <a:cs typeface="+mn-cs"/>
                        </a:rPr>
                        <a:t>Using a graphical interface for this project can benefit the end-user, including ease of use, intuitive navigation, and a reduced learning curve when using the program. With a graphical interface, users can interact with the project using visual elements such as icons, buttons, and menus, which makes it easier for them to understand and use the software without needing extensive technical knowledge, such as reading an output in a python terminal which can be muddled and confusing for a beginner user.</a:t>
                      </a:r>
                    </a:p>
                  </a:txBody>
                  <a:tcPr/>
                </a:tc>
                <a:extLst>
                  <a:ext uri="{0D108BD9-81ED-4DB2-BD59-A6C34878D82A}">
                    <a16:rowId xmlns:a16="http://schemas.microsoft.com/office/drawing/2014/main" val="2636529970"/>
                  </a:ext>
                </a:extLst>
              </a:tr>
              <a:tr h="370840">
                <a:tc>
                  <a:txBody>
                    <a:bodyPr/>
                    <a:lstStyle/>
                    <a:p>
                      <a:r>
                        <a:rPr lang="en-NZ" sz="1800" dirty="0">
                          <a:latin typeface="Helvetica" pitchFamily="2" charset="0"/>
                        </a:rPr>
                        <a:t>Usability</a:t>
                      </a:r>
                      <a:endParaRPr lang="en-NZ" dirty="0"/>
                    </a:p>
                  </a:txBody>
                  <a:tcPr/>
                </a:tc>
                <a:tc>
                  <a:txBody>
                    <a:bodyPr/>
                    <a:lstStyle/>
                    <a:p>
                      <a:r>
                        <a:rPr lang="en-GB" sz="1800" dirty="0">
                          <a:latin typeface="Helvetica" pitchFamily="2" charset="0"/>
                        </a:rPr>
                        <a:t>Usability is about how easily the user can get the program to achieve what it was designed to achieve. It deals with issues like making instructions and error messages clear and easy for users to</a:t>
                      </a:r>
                    </a:p>
                    <a:p>
                      <a:r>
                        <a:rPr lang="en-GB" sz="1800" dirty="0">
                          <a:latin typeface="Helvetica" pitchFamily="2" charset="0"/>
                        </a:rPr>
                        <a:t>understand. It is vital to eliminate any frustration to have a good user satisfaction.</a:t>
                      </a:r>
                      <a:endParaRPr lang="en-NZ" sz="1800" dirty="0">
                        <a:latin typeface="Helvetica" pitchFamily="2" charset="0"/>
                      </a:endParaRPr>
                    </a:p>
                    <a:p>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 (2/2)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190547121"/>
              </p:ext>
            </p:extLst>
          </p:nvPr>
        </p:nvGraphicFramePr>
        <p:xfrm>
          <a:off x="589280" y="1574800"/>
          <a:ext cx="10515600" cy="494284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this project</a:t>
                      </a:r>
                    </a:p>
                  </a:txBody>
                  <a:tcPr/>
                </a:tc>
                <a:extLst>
                  <a:ext uri="{0D108BD9-81ED-4DB2-BD59-A6C34878D82A}">
                    <a16:rowId xmlns:a16="http://schemas.microsoft.com/office/drawing/2014/main" val="2286542890"/>
                  </a:ext>
                </a:extLst>
              </a:tr>
              <a:tr h="370840">
                <a:tc>
                  <a:txBody>
                    <a:bodyPr/>
                    <a:lstStyle/>
                    <a:p>
                      <a:r>
                        <a:rPr lang="en-NZ" sz="1800" dirty="0">
                          <a:latin typeface="Helvetica" pitchFamily="2" charset="0"/>
                        </a:rPr>
                        <a:t>Aesthetics</a:t>
                      </a:r>
                      <a:endParaRPr lang="en-NZ" dirty="0"/>
                    </a:p>
                  </a:txBody>
                  <a:tcPr/>
                </a:tc>
                <a:tc>
                  <a:txBody>
                    <a:bodyPr/>
                    <a:lstStyle/>
                    <a:p>
                      <a:r>
                        <a:rPr lang="en-GB" sz="1800" b="0" i="0" kern="1200" dirty="0">
                          <a:solidFill>
                            <a:schemeClr val="dk1"/>
                          </a:solidFill>
                          <a:effectLst/>
                          <a:latin typeface="+mn-lt"/>
                          <a:ea typeface="+mn-ea"/>
                          <a:cs typeface="+mn-cs"/>
                        </a:rPr>
                        <a:t>In the context of the program, aesthetics play an important role in its overall user experience. The program's appearance, such as its use of spacing and formatting for instructions and prompts, can significantly impact how aesthetically pleasing and user-friendly it is. A program that is well-designed and visually appealing is likely to be more enjoyable and engaging for users than one that appears unpolished and lacking in aesthetic appeal. Therefore, paying attention to the program's aesthetics is important for creating a positive user experience.</a:t>
                      </a:r>
                      <a:endParaRPr lang="en-NZ" dirty="0"/>
                    </a:p>
                  </a:txBody>
                  <a:tcPr/>
                </a:tc>
                <a:extLst>
                  <a:ext uri="{0D108BD9-81ED-4DB2-BD59-A6C34878D82A}">
                    <a16:rowId xmlns:a16="http://schemas.microsoft.com/office/drawing/2014/main" val="16861644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latin typeface="Helvetica" pitchFamily="2" charset="0"/>
                        </a:rPr>
                        <a:t>Intellectual Property/Copyright</a:t>
                      </a:r>
                    </a:p>
                  </a:txBody>
                  <a:tcPr/>
                </a:tc>
                <a:tc>
                  <a:txBody>
                    <a:bodyPr/>
                    <a:lstStyle/>
                    <a:p>
                      <a:r>
                        <a:rPr lang="en-GB" sz="1800" b="0" i="0" kern="1200" dirty="0">
                          <a:solidFill>
                            <a:schemeClr val="dk1"/>
                          </a:solidFill>
                          <a:effectLst/>
                          <a:latin typeface="+mn-lt"/>
                          <a:ea typeface="+mn-ea"/>
                          <a:cs typeface="+mn-cs"/>
                        </a:rPr>
                        <a:t>As I develop my project, it's essential to ensure that all content used, including questions, code snippets, and images, are either created by me, in the public domain, or under a Creative Commons license that has been appropriately attributed. This precaution is crucial to avoid legal complications and to maintain originality in the project. By taking this approach, I can ensure that the project is legally sound and upholds ethical standards.</a:t>
                      </a:r>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54378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B9595393-1514-8B66-AB92-8C1918766BCF}"/>
              </a:ext>
            </a:extLst>
          </p:cNvPr>
          <p:cNvPicPr>
            <a:picLocks noChangeAspect="1"/>
          </p:cNvPicPr>
          <p:nvPr/>
        </p:nvPicPr>
        <p:blipFill>
          <a:blip r:embed="rId3"/>
          <a:stretch>
            <a:fillRect/>
          </a:stretch>
        </p:blipFill>
        <p:spPr>
          <a:xfrm>
            <a:off x="0" y="2034508"/>
            <a:ext cx="12192000" cy="4823492"/>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(Add Creature)</a:t>
            </a:r>
            <a:endParaRPr sz="4000" dirty="0"/>
          </a:p>
        </p:txBody>
      </p:sp>
      <p:pic>
        <p:nvPicPr>
          <p:cNvPr id="3" name="Picture 2">
            <a:extLst>
              <a:ext uri="{FF2B5EF4-FFF2-40B4-BE49-F238E27FC236}">
                <a16:creationId xmlns:a16="http://schemas.microsoft.com/office/drawing/2014/main" id="{E6DBC2DF-D9D8-FB3C-5E87-A70519F5897F}"/>
              </a:ext>
            </a:extLst>
          </p:cNvPr>
          <p:cNvPicPr>
            <a:picLocks noChangeAspect="1"/>
          </p:cNvPicPr>
          <p:nvPr/>
        </p:nvPicPr>
        <p:blipFill>
          <a:blip r:embed="rId3"/>
          <a:stretch>
            <a:fillRect/>
          </a:stretch>
        </p:blipFill>
        <p:spPr>
          <a:xfrm>
            <a:off x="4453044" y="1274851"/>
            <a:ext cx="2619741" cy="51632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Creature - Test Plan (1/2)</a:t>
            </a:r>
            <a:endParaRPr sz="4000" dirty="0"/>
          </a:p>
        </p:txBody>
      </p:sp>
      <p:graphicFrame>
        <p:nvGraphicFramePr>
          <p:cNvPr id="92" name="Google Shape;92;p19"/>
          <p:cNvGraphicFramePr/>
          <p:nvPr>
            <p:extLst>
              <p:ext uri="{D42A27DB-BD31-4B8C-83A1-F6EECF244321}">
                <p14:modId xmlns:p14="http://schemas.microsoft.com/office/powerpoint/2010/main" val="3182409376"/>
              </p:ext>
            </p:extLst>
          </p:nvPr>
        </p:nvGraphicFramePr>
        <p:xfrm>
          <a:off x="527220" y="807820"/>
          <a:ext cx="11360799" cy="512040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Enter the name of the creature you want to add:</a:t>
                      </a:r>
                      <a:endParaRPr sz="1800" dirty="0"/>
                    </a:p>
                  </a:txBody>
                  <a:tcPr marL="121900" marR="121900" marT="121900" marB="121900"/>
                </a:tc>
                <a:tc>
                  <a:txBody>
                    <a:bodyPr/>
                    <a:lstStyle/>
                    <a:p>
                      <a:pPr marL="0" lvl="0" indent="0" algn="l" rtl="0">
                        <a:spcBef>
                          <a:spcPts val="0"/>
                        </a:spcBef>
                        <a:spcAft>
                          <a:spcPts val="0"/>
                        </a:spcAft>
                        <a:buNone/>
                      </a:pPr>
                      <a:r>
                        <a:rPr lang="en-NZ" sz="1800" dirty="0"/>
                        <a:t>Joe</a:t>
                      </a:r>
                      <a:endParaRPr sz="1800" dirty="0"/>
                    </a:p>
                  </a:txBody>
                  <a:tcPr marL="121900" marR="121900" marT="121900" marB="121900"/>
                </a:tc>
                <a:tc>
                  <a:txBody>
                    <a:bodyPr/>
                    <a:lstStyle/>
                    <a:p>
                      <a:pPr marL="0" lvl="0" indent="0" algn="l" rtl="0">
                        <a:spcBef>
                          <a:spcPts val="0"/>
                        </a:spcBef>
                        <a:spcAft>
                          <a:spcPts val="0"/>
                        </a:spcAft>
                        <a:buNone/>
                      </a:pPr>
                      <a:r>
                        <a:rPr lang="en-NZ" sz="1800" dirty="0"/>
                        <a:t>Moves Forward in the program (Asks for strength)</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1800" dirty="0"/>
                        <a:t>Enter the strength of the creature</a:t>
                      </a: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Speed)</a:t>
                      </a:r>
                    </a:p>
                  </a:txBody>
                  <a:tcPr marL="121900" marR="121900" marT="121900" marB="121900"/>
                </a:tc>
                <a:extLst>
                  <a:ext uri="{0D108BD9-81ED-4DB2-BD59-A6C34878D82A}">
                    <a16:rowId xmlns:a16="http://schemas.microsoft.com/office/drawing/2014/main" val="14414870"/>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speed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Stealth)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3777057556"/>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stealth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Cunning)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2795522127"/>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cunning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(Shows confirmation screen)</a:t>
                      </a:r>
                    </a:p>
                  </a:txBody>
                  <a:tcPr marL="121900" marR="121900" marT="121900" marB="121900"/>
                </a:tc>
                <a:extLst>
                  <a:ext uri="{0D108BD9-81ED-4DB2-BD59-A6C34878D82A}">
                    <a16:rowId xmlns:a16="http://schemas.microsoft.com/office/drawing/2014/main" val="305140014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06820"/>
            <a:ext cx="11360800" cy="763600"/>
          </a:xfrm>
          <a:prstGeom prst="rect">
            <a:avLst/>
          </a:prstGeom>
        </p:spPr>
        <p:txBody>
          <a:bodyPr spcFirstLastPara="1" vert="horz" wrap="square" lIns="121900" tIns="121900" rIns="121900" bIns="121900" rtlCol="0" anchor="t" anchorCtr="0">
            <a:noAutofit/>
          </a:bodyPr>
          <a:lstStyle/>
          <a:p>
            <a:r>
              <a:rPr lang="en" sz="4000" dirty="0"/>
              <a:t>Add Creature - Test Plan (2/2)</a:t>
            </a:r>
            <a:endParaRPr sz="4000" dirty="0"/>
          </a:p>
        </p:txBody>
      </p:sp>
      <p:graphicFrame>
        <p:nvGraphicFramePr>
          <p:cNvPr id="92" name="Google Shape;92;p19"/>
          <p:cNvGraphicFramePr/>
          <p:nvPr>
            <p:extLst>
              <p:ext uri="{D42A27DB-BD31-4B8C-83A1-F6EECF244321}">
                <p14:modId xmlns:p14="http://schemas.microsoft.com/office/powerpoint/2010/main" val="976359287"/>
              </p:ext>
            </p:extLst>
          </p:nvPr>
        </p:nvGraphicFramePr>
        <p:xfrm>
          <a:off x="527220" y="807820"/>
          <a:ext cx="11360799" cy="594336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(Confirmation Screen) “Are these details correct?”</a:t>
                      </a:r>
                      <a:endParaRPr sz="1800" dirty="0"/>
                    </a:p>
                  </a:txBody>
                  <a:tcPr marL="121900" marR="121900" marT="121900" marB="121900"/>
                </a:tc>
                <a:tc>
                  <a:txBody>
                    <a:bodyPr/>
                    <a:lstStyle/>
                    <a:p>
                      <a:pPr marL="0" lvl="0" indent="0" algn="l" rtl="0">
                        <a:spcBef>
                          <a:spcPts val="0"/>
                        </a:spcBef>
                        <a:spcAft>
                          <a:spcPts val="0"/>
                        </a:spcAft>
                        <a:buNone/>
                      </a:pPr>
                      <a:r>
                        <a:rPr lang="en-NZ" sz="1800" dirty="0"/>
                        <a:t>No</a:t>
                      </a:r>
                      <a:endParaRPr sz="1800" dirty="0"/>
                    </a:p>
                  </a:txBody>
                  <a:tcPr marL="121900" marR="121900" marT="121900" marB="121900"/>
                </a:tc>
                <a:tc>
                  <a:txBody>
                    <a:bodyPr/>
                    <a:lstStyle/>
                    <a:p>
                      <a:pPr marL="0" lvl="0" indent="0" algn="l" rtl="0">
                        <a:spcBef>
                          <a:spcPts val="0"/>
                        </a:spcBef>
                        <a:spcAft>
                          <a:spcPts val="0"/>
                        </a:spcAft>
                        <a:buNone/>
                      </a:pPr>
                      <a:r>
                        <a:rPr lang="en-NZ" sz="1800" dirty="0"/>
                        <a:t>(Pop-up Screen) Which Field would you like to change? (Buttons) Strength, Speed, Stealth, Cunning</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GB" sz="1800" dirty="0"/>
                        <a:t>(Pop-up Screen) Which Field would you like to change? (Buttons) Strength, Speed, Stealth, Cunning</a:t>
                      </a:r>
                    </a:p>
                  </a:txBody>
                  <a:tcPr marL="121900" marR="121900" marT="121900" marB="121900"/>
                </a:tc>
                <a:tc>
                  <a:txBody>
                    <a:bodyPr/>
                    <a:lstStyle/>
                    <a:p>
                      <a:pPr marL="0" lvl="0" indent="0" algn="l" rtl="0">
                        <a:spcBef>
                          <a:spcPts val="0"/>
                        </a:spcBef>
                        <a:spcAft>
                          <a:spcPts val="0"/>
                        </a:spcAft>
                        <a:buNone/>
                      </a:pPr>
                      <a:r>
                        <a:rPr lang="en-NZ" sz="1800" dirty="0"/>
                        <a:t>Cunning</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txBody>
                  <a:tcPr marL="121900" marR="121900" marT="121900" marB="121900"/>
                </a:tc>
                <a:extLst>
                  <a:ext uri="{0D108BD9-81ED-4DB2-BD59-A6C34878D82A}">
                    <a16:rowId xmlns:a16="http://schemas.microsoft.com/office/drawing/2014/main" val="14414870"/>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26</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ERROR: The value you entered is greater than the upper bound of 26. (Allows the user to reinput the value for cunning)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3777057556"/>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11</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(Pop-up) Confirmation Screen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2795522127"/>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Are these details correct?</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Yes</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Creature added successfully!</a:t>
                      </a:r>
                    </a:p>
                  </a:txBody>
                  <a:tcPr marL="121900" marR="121900" marT="121900" marB="121900"/>
                </a:tc>
                <a:extLst>
                  <a:ext uri="{0D108BD9-81ED-4DB2-BD59-A6C34878D82A}">
                    <a16:rowId xmlns:a16="http://schemas.microsoft.com/office/drawing/2014/main" val="3051400142"/>
                  </a:ext>
                </a:extLst>
              </a:tr>
            </a:tbl>
          </a:graphicData>
        </a:graphic>
      </p:graphicFrame>
    </p:spTree>
    <p:extLst>
      <p:ext uri="{BB962C8B-B14F-4D97-AF65-F5344CB8AC3E}">
        <p14:creationId xmlns:p14="http://schemas.microsoft.com/office/powerpoint/2010/main" val="34214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96328" y="112718"/>
            <a:ext cx="10515600" cy="562928"/>
          </a:xfrm>
        </p:spPr>
        <p:txBody>
          <a:bodyPr>
            <a:normAutofit fontScale="90000"/>
          </a:bodyPr>
          <a:lstStyle/>
          <a:p>
            <a:r>
              <a:rPr lang="en-NZ" dirty="0"/>
              <a:t>Add Creature: Testing (1/2)</a:t>
            </a:r>
          </a:p>
        </p:txBody>
      </p:sp>
      <p:pic>
        <p:nvPicPr>
          <p:cNvPr id="27" name="Picture 26">
            <a:extLst>
              <a:ext uri="{FF2B5EF4-FFF2-40B4-BE49-F238E27FC236}">
                <a16:creationId xmlns:a16="http://schemas.microsoft.com/office/drawing/2014/main" id="{EF961DCB-2719-07B3-CBE0-FD05E6FC51D6}"/>
              </a:ext>
            </a:extLst>
          </p:cNvPr>
          <p:cNvPicPr>
            <a:picLocks noChangeAspect="1"/>
          </p:cNvPicPr>
          <p:nvPr/>
        </p:nvPicPr>
        <p:blipFill>
          <a:blip r:embed="rId3"/>
          <a:stretch>
            <a:fillRect/>
          </a:stretch>
        </p:blipFill>
        <p:spPr>
          <a:xfrm>
            <a:off x="-400957" y="7636028"/>
            <a:ext cx="6496957" cy="3019846"/>
          </a:xfrm>
          <a:prstGeom prst="rect">
            <a:avLst/>
          </a:prstGeom>
        </p:spPr>
      </p:pic>
      <p:pic>
        <p:nvPicPr>
          <p:cNvPr id="8" name="Picture 7">
            <a:extLst>
              <a:ext uri="{FF2B5EF4-FFF2-40B4-BE49-F238E27FC236}">
                <a16:creationId xmlns:a16="http://schemas.microsoft.com/office/drawing/2014/main" id="{9FAFDF65-E665-23AC-DC29-D7BBDA132C38}"/>
              </a:ext>
            </a:extLst>
          </p:cNvPr>
          <p:cNvPicPr>
            <a:picLocks noChangeAspect="1"/>
          </p:cNvPicPr>
          <p:nvPr/>
        </p:nvPicPr>
        <p:blipFill>
          <a:blip r:embed="rId4"/>
          <a:stretch>
            <a:fillRect/>
          </a:stretch>
        </p:blipFill>
        <p:spPr>
          <a:xfrm>
            <a:off x="96328" y="675646"/>
            <a:ext cx="5998233" cy="2698749"/>
          </a:xfrm>
          <a:prstGeom prst="rect">
            <a:avLst/>
          </a:prstGeom>
        </p:spPr>
      </p:pic>
      <p:pic>
        <p:nvPicPr>
          <p:cNvPr id="12" name="Picture 11">
            <a:extLst>
              <a:ext uri="{FF2B5EF4-FFF2-40B4-BE49-F238E27FC236}">
                <a16:creationId xmlns:a16="http://schemas.microsoft.com/office/drawing/2014/main" id="{683816EB-F5DD-15E3-5D46-62516785C9D0}"/>
              </a:ext>
            </a:extLst>
          </p:cNvPr>
          <p:cNvPicPr>
            <a:picLocks noChangeAspect="1"/>
          </p:cNvPicPr>
          <p:nvPr/>
        </p:nvPicPr>
        <p:blipFill>
          <a:blip r:embed="rId5"/>
          <a:stretch>
            <a:fillRect/>
          </a:stretch>
        </p:blipFill>
        <p:spPr>
          <a:xfrm>
            <a:off x="6788988" y="112718"/>
            <a:ext cx="2364880" cy="970207"/>
          </a:xfrm>
          <a:prstGeom prst="rect">
            <a:avLst/>
          </a:prstGeom>
        </p:spPr>
      </p:pic>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9FC42E96-E1DF-B274-E9E0-6064137F7DF5}"/>
                  </a:ext>
                </a:extLst>
              </p14:cNvPr>
              <p14:cNvContentPartPr/>
              <p14:nvPr/>
            </p14:nvContentPartPr>
            <p14:xfrm>
              <a:off x="870969" y="1276017"/>
              <a:ext cx="1302120" cy="27000"/>
            </p14:xfrm>
          </p:contentPart>
        </mc:Choice>
        <mc:Fallback xmlns="">
          <p:pic>
            <p:nvPicPr>
              <p:cNvPr id="14" name="Ink 13">
                <a:extLst>
                  <a:ext uri="{FF2B5EF4-FFF2-40B4-BE49-F238E27FC236}">
                    <a16:creationId xmlns:a16="http://schemas.microsoft.com/office/drawing/2014/main" id="{9FC42E96-E1DF-B274-E9E0-6064137F7DF5}"/>
                  </a:ext>
                </a:extLst>
              </p:cNvPr>
              <p:cNvPicPr/>
              <p:nvPr/>
            </p:nvPicPr>
            <p:blipFill>
              <a:blip r:embed="rId7"/>
              <a:stretch>
                <a:fillRect/>
              </a:stretch>
            </p:blipFill>
            <p:spPr>
              <a:xfrm>
                <a:off x="862329" y="1267377"/>
                <a:ext cx="13197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27E19BB3-B34D-4D05-C7B8-EFBAA2A47C3B}"/>
                  </a:ext>
                </a:extLst>
              </p14:cNvPr>
              <p14:cNvContentPartPr/>
              <p14:nvPr/>
            </p14:nvContentPartPr>
            <p14:xfrm>
              <a:off x="6778929" y="542697"/>
              <a:ext cx="344160" cy="209520"/>
            </p14:xfrm>
          </p:contentPart>
        </mc:Choice>
        <mc:Fallback xmlns="">
          <p:pic>
            <p:nvPicPr>
              <p:cNvPr id="15" name="Ink 14">
                <a:extLst>
                  <a:ext uri="{FF2B5EF4-FFF2-40B4-BE49-F238E27FC236}">
                    <a16:creationId xmlns:a16="http://schemas.microsoft.com/office/drawing/2014/main" id="{27E19BB3-B34D-4D05-C7B8-EFBAA2A47C3B}"/>
                  </a:ext>
                </a:extLst>
              </p:cNvPr>
              <p:cNvPicPr/>
              <p:nvPr/>
            </p:nvPicPr>
            <p:blipFill>
              <a:blip r:embed="rId9"/>
              <a:stretch>
                <a:fillRect/>
              </a:stretch>
            </p:blipFill>
            <p:spPr>
              <a:xfrm>
                <a:off x="6769929" y="533697"/>
                <a:ext cx="361800" cy="227160"/>
              </a:xfrm>
              <a:prstGeom prst="rect">
                <a:avLst/>
              </a:prstGeom>
            </p:spPr>
          </p:pic>
        </mc:Fallback>
      </mc:AlternateContent>
      <p:grpSp>
        <p:nvGrpSpPr>
          <p:cNvPr id="22" name="Group 21">
            <a:extLst>
              <a:ext uri="{FF2B5EF4-FFF2-40B4-BE49-F238E27FC236}">
                <a16:creationId xmlns:a16="http://schemas.microsoft.com/office/drawing/2014/main" id="{E676812A-DB13-9F23-63BC-1434B1BB5A18}"/>
              </a:ext>
            </a:extLst>
          </p:cNvPr>
          <p:cNvGrpSpPr/>
          <p:nvPr/>
        </p:nvGrpSpPr>
        <p:grpSpPr>
          <a:xfrm>
            <a:off x="2093889" y="1024377"/>
            <a:ext cx="1928520" cy="269640"/>
            <a:chOff x="2093889" y="1024377"/>
            <a:chExt cx="1928520" cy="269640"/>
          </a:xfrm>
        </p:grpSpPr>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6C158B5C-FEA4-EE04-46DF-00C075873F6B}"/>
                    </a:ext>
                  </a:extLst>
                </p14:cNvPr>
                <p14:cNvContentPartPr/>
                <p14:nvPr/>
              </p14:nvContentPartPr>
              <p14:xfrm>
                <a:off x="2093889" y="1024377"/>
                <a:ext cx="367560" cy="269640"/>
              </p14:xfrm>
            </p:contentPart>
          </mc:Choice>
          <mc:Fallback xmlns="">
            <p:pic>
              <p:nvPicPr>
                <p:cNvPr id="17" name="Ink 16">
                  <a:extLst>
                    <a:ext uri="{FF2B5EF4-FFF2-40B4-BE49-F238E27FC236}">
                      <a16:creationId xmlns:a16="http://schemas.microsoft.com/office/drawing/2014/main" id="{6C158B5C-FEA4-EE04-46DF-00C075873F6B}"/>
                    </a:ext>
                  </a:extLst>
                </p:cNvPr>
                <p:cNvPicPr/>
                <p:nvPr/>
              </p:nvPicPr>
              <p:blipFill>
                <a:blip r:embed="rId11"/>
                <a:stretch>
                  <a:fillRect/>
                </a:stretch>
              </p:blipFill>
              <p:spPr>
                <a:xfrm>
                  <a:off x="2085249" y="1015377"/>
                  <a:ext cx="38520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F93BC358-732D-8389-AFA1-8AE4D4427DEB}"/>
                    </a:ext>
                  </a:extLst>
                </p14:cNvPr>
                <p14:cNvContentPartPr/>
                <p14:nvPr/>
              </p14:nvContentPartPr>
              <p14:xfrm>
                <a:off x="2441289" y="1129857"/>
                <a:ext cx="1581120" cy="113400"/>
              </p14:xfrm>
            </p:contentPart>
          </mc:Choice>
          <mc:Fallback xmlns="">
            <p:pic>
              <p:nvPicPr>
                <p:cNvPr id="18" name="Ink 17">
                  <a:extLst>
                    <a:ext uri="{FF2B5EF4-FFF2-40B4-BE49-F238E27FC236}">
                      <a16:creationId xmlns:a16="http://schemas.microsoft.com/office/drawing/2014/main" id="{F93BC358-732D-8389-AFA1-8AE4D4427DEB}"/>
                    </a:ext>
                  </a:extLst>
                </p:cNvPr>
                <p:cNvPicPr/>
                <p:nvPr/>
              </p:nvPicPr>
              <p:blipFill>
                <a:blip r:embed="rId13"/>
                <a:stretch>
                  <a:fillRect/>
                </a:stretch>
              </p:blipFill>
              <p:spPr>
                <a:xfrm>
                  <a:off x="2432289" y="1121217"/>
                  <a:ext cx="159876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000FC02A-E828-841A-A5C4-5DA2A3CEDCFD}"/>
                    </a:ext>
                  </a:extLst>
                </p14:cNvPr>
                <p14:cNvContentPartPr/>
                <p14:nvPr/>
              </p14:nvContentPartPr>
              <p14:xfrm>
                <a:off x="4019529" y="1190337"/>
                <a:ext cx="360" cy="360"/>
              </p14:xfrm>
            </p:contentPart>
          </mc:Choice>
          <mc:Fallback xmlns="">
            <p:pic>
              <p:nvPicPr>
                <p:cNvPr id="21" name="Ink 20">
                  <a:extLst>
                    <a:ext uri="{FF2B5EF4-FFF2-40B4-BE49-F238E27FC236}">
                      <a16:creationId xmlns:a16="http://schemas.microsoft.com/office/drawing/2014/main" id="{000FC02A-E828-841A-A5C4-5DA2A3CEDCFD}"/>
                    </a:ext>
                  </a:extLst>
                </p:cNvPr>
                <p:cNvPicPr/>
                <p:nvPr/>
              </p:nvPicPr>
              <p:blipFill>
                <a:blip r:embed="rId15"/>
                <a:stretch>
                  <a:fillRect/>
                </a:stretch>
              </p:blipFill>
              <p:spPr>
                <a:xfrm>
                  <a:off x="4010889" y="1181337"/>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87493201-8636-3BD1-3691-B67B531A9E39}"/>
                  </a:ext>
                </a:extLst>
              </p14:cNvPr>
              <p14:cNvContentPartPr/>
              <p14:nvPr/>
            </p14:nvContentPartPr>
            <p14:xfrm>
              <a:off x="6064329" y="680937"/>
              <a:ext cx="796320" cy="527040"/>
            </p14:xfrm>
          </p:contentPart>
        </mc:Choice>
        <mc:Fallback xmlns="">
          <p:pic>
            <p:nvPicPr>
              <p:cNvPr id="23" name="Ink 22">
                <a:extLst>
                  <a:ext uri="{FF2B5EF4-FFF2-40B4-BE49-F238E27FC236}">
                    <a16:creationId xmlns:a16="http://schemas.microsoft.com/office/drawing/2014/main" id="{87493201-8636-3BD1-3691-B67B531A9E39}"/>
                  </a:ext>
                </a:extLst>
              </p:cNvPr>
              <p:cNvPicPr/>
              <p:nvPr/>
            </p:nvPicPr>
            <p:blipFill>
              <a:blip r:embed="rId17"/>
              <a:stretch>
                <a:fillRect/>
              </a:stretch>
            </p:blipFill>
            <p:spPr>
              <a:xfrm>
                <a:off x="6055329" y="672297"/>
                <a:ext cx="813960" cy="544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E374683D-DAD4-68D5-6182-402D1691BD4E}"/>
                  </a:ext>
                </a:extLst>
              </p14:cNvPr>
              <p14:cNvContentPartPr/>
              <p14:nvPr/>
            </p14:nvContentPartPr>
            <p14:xfrm>
              <a:off x="8003289" y="1095297"/>
              <a:ext cx="27720" cy="143280"/>
            </p14:xfrm>
          </p:contentPart>
        </mc:Choice>
        <mc:Fallback xmlns="">
          <p:pic>
            <p:nvPicPr>
              <p:cNvPr id="25" name="Ink 24">
                <a:extLst>
                  <a:ext uri="{FF2B5EF4-FFF2-40B4-BE49-F238E27FC236}">
                    <a16:creationId xmlns:a16="http://schemas.microsoft.com/office/drawing/2014/main" id="{E374683D-DAD4-68D5-6182-402D1691BD4E}"/>
                  </a:ext>
                </a:extLst>
              </p:cNvPr>
              <p:cNvPicPr/>
              <p:nvPr/>
            </p:nvPicPr>
            <p:blipFill>
              <a:blip r:embed="rId19"/>
              <a:stretch>
                <a:fillRect/>
              </a:stretch>
            </p:blipFill>
            <p:spPr>
              <a:xfrm>
                <a:off x="7994649" y="1086657"/>
                <a:ext cx="45360" cy="160920"/>
              </a:xfrm>
              <a:prstGeom prst="rect">
                <a:avLst/>
              </a:prstGeom>
            </p:spPr>
          </p:pic>
        </mc:Fallback>
      </mc:AlternateContent>
      <p:pic>
        <p:nvPicPr>
          <p:cNvPr id="26" name="Picture 25">
            <a:extLst>
              <a:ext uri="{FF2B5EF4-FFF2-40B4-BE49-F238E27FC236}">
                <a16:creationId xmlns:a16="http://schemas.microsoft.com/office/drawing/2014/main" id="{0900FA41-AB0E-30CD-CB0E-7025DDAF372B}"/>
              </a:ext>
            </a:extLst>
          </p:cNvPr>
          <p:cNvPicPr>
            <a:picLocks noChangeAspect="1"/>
          </p:cNvPicPr>
          <p:nvPr/>
        </p:nvPicPr>
        <p:blipFill>
          <a:blip r:embed="rId20"/>
          <a:stretch>
            <a:fillRect/>
          </a:stretch>
        </p:blipFill>
        <p:spPr>
          <a:xfrm>
            <a:off x="6778929" y="1238577"/>
            <a:ext cx="2364880" cy="917987"/>
          </a:xfrm>
          <a:prstGeom prst="rect">
            <a:avLst/>
          </a:prstGeom>
        </p:spPr>
      </p:pic>
      <p:pic>
        <p:nvPicPr>
          <p:cNvPr id="28" name="Picture 27">
            <a:extLst>
              <a:ext uri="{FF2B5EF4-FFF2-40B4-BE49-F238E27FC236}">
                <a16:creationId xmlns:a16="http://schemas.microsoft.com/office/drawing/2014/main" id="{654562D8-C08A-DAF7-B890-46FC59B75C28}"/>
              </a:ext>
            </a:extLst>
          </p:cNvPr>
          <p:cNvPicPr>
            <a:picLocks noChangeAspect="1"/>
          </p:cNvPicPr>
          <p:nvPr/>
        </p:nvPicPr>
        <p:blipFill>
          <a:blip r:embed="rId21"/>
          <a:stretch>
            <a:fillRect/>
          </a:stretch>
        </p:blipFill>
        <p:spPr>
          <a:xfrm>
            <a:off x="6778929" y="2299844"/>
            <a:ext cx="2251114" cy="917987"/>
          </a:xfrm>
          <a:prstGeom prst="rect">
            <a:avLst/>
          </a:prstGeom>
        </p:spPr>
      </p:pic>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21DF0ED1-C66F-E29F-7F88-B57A55D8587B}"/>
                  </a:ext>
                </a:extLst>
              </p14:cNvPr>
              <p14:cNvContentPartPr/>
              <p14:nvPr/>
            </p14:nvContentPartPr>
            <p14:xfrm>
              <a:off x="6996009" y="1707657"/>
              <a:ext cx="360" cy="360"/>
            </p14:xfrm>
          </p:contentPart>
        </mc:Choice>
        <mc:Fallback xmlns="">
          <p:pic>
            <p:nvPicPr>
              <p:cNvPr id="29" name="Ink 28">
                <a:extLst>
                  <a:ext uri="{FF2B5EF4-FFF2-40B4-BE49-F238E27FC236}">
                    <a16:creationId xmlns:a16="http://schemas.microsoft.com/office/drawing/2014/main" id="{21DF0ED1-C66F-E29F-7F88-B57A55D8587B}"/>
                  </a:ext>
                </a:extLst>
              </p:cNvPr>
              <p:cNvPicPr/>
              <p:nvPr/>
            </p:nvPicPr>
            <p:blipFill>
              <a:blip r:embed="rId15"/>
              <a:stretch>
                <a:fillRect/>
              </a:stretch>
            </p:blipFill>
            <p:spPr>
              <a:xfrm>
                <a:off x="6987009" y="16990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94E9FA58-031E-BF1B-6A27-3D06534DCDEE}"/>
                  </a:ext>
                </a:extLst>
              </p14:cNvPr>
              <p14:cNvContentPartPr/>
              <p14:nvPr/>
            </p14:nvContentPartPr>
            <p14:xfrm>
              <a:off x="6778929" y="1602537"/>
              <a:ext cx="287640" cy="306720"/>
            </p14:xfrm>
          </p:contentPart>
        </mc:Choice>
        <mc:Fallback xmlns="">
          <p:pic>
            <p:nvPicPr>
              <p:cNvPr id="30" name="Ink 29">
                <a:extLst>
                  <a:ext uri="{FF2B5EF4-FFF2-40B4-BE49-F238E27FC236}">
                    <a16:creationId xmlns:a16="http://schemas.microsoft.com/office/drawing/2014/main" id="{94E9FA58-031E-BF1B-6A27-3D06534DCDEE}"/>
                  </a:ext>
                </a:extLst>
              </p:cNvPr>
              <p:cNvPicPr/>
              <p:nvPr/>
            </p:nvPicPr>
            <p:blipFill>
              <a:blip r:embed="rId24"/>
              <a:stretch>
                <a:fillRect/>
              </a:stretch>
            </p:blipFill>
            <p:spPr>
              <a:xfrm>
                <a:off x="6770289" y="1593537"/>
                <a:ext cx="3052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F9F12F50-3EB9-1719-CD45-32C9DBAC5B0D}"/>
                  </a:ext>
                </a:extLst>
              </p14:cNvPr>
              <p14:cNvContentPartPr/>
              <p14:nvPr/>
            </p14:nvContentPartPr>
            <p14:xfrm>
              <a:off x="7901769" y="2190777"/>
              <a:ext cx="14760" cy="91440"/>
            </p14:xfrm>
          </p:contentPart>
        </mc:Choice>
        <mc:Fallback xmlns="">
          <p:pic>
            <p:nvPicPr>
              <p:cNvPr id="31" name="Ink 30">
                <a:extLst>
                  <a:ext uri="{FF2B5EF4-FFF2-40B4-BE49-F238E27FC236}">
                    <a16:creationId xmlns:a16="http://schemas.microsoft.com/office/drawing/2014/main" id="{F9F12F50-3EB9-1719-CD45-32C9DBAC5B0D}"/>
                  </a:ext>
                </a:extLst>
              </p:cNvPr>
              <p:cNvPicPr/>
              <p:nvPr/>
            </p:nvPicPr>
            <p:blipFill>
              <a:blip r:embed="rId26"/>
              <a:stretch>
                <a:fillRect/>
              </a:stretch>
            </p:blipFill>
            <p:spPr>
              <a:xfrm>
                <a:off x="7892769" y="2182137"/>
                <a:ext cx="324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 name="Ink 31">
                <a:extLst>
                  <a:ext uri="{FF2B5EF4-FFF2-40B4-BE49-F238E27FC236}">
                    <a16:creationId xmlns:a16="http://schemas.microsoft.com/office/drawing/2014/main" id="{1C2BE5D8-3C05-ED57-9B1C-1AFCD91CABCA}"/>
                  </a:ext>
                </a:extLst>
              </p14:cNvPr>
              <p14:cNvContentPartPr/>
              <p14:nvPr/>
            </p14:nvContentPartPr>
            <p14:xfrm>
              <a:off x="1897689" y="1569777"/>
              <a:ext cx="180360" cy="360"/>
            </p14:xfrm>
          </p:contentPart>
        </mc:Choice>
        <mc:Fallback xmlns="">
          <p:pic>
            <p:nvPicPr>
              <p:cNvPr id="32" name="Ink 31">
                <a:extLst>
                  <a:ext uri="{FF2B5EF4-FFF2-40B4-BE49-F238E27FC236}">
                    <a16:creationId xmlns:a16="http://schemas.microsoft.com/office/drawing/2014/main" id="{1C2BE5D8-3C05-ED57-9B1C-1AFCD91CABCA}"/>
                  </a:ext>
                </a:extLst>
              </p:cNvPr>
              <p:cNvPicPr/>
              <p:nvPr/>
            </p:nvPicPr>
            <p:blipFill>
              <a:blip r:embed="rId28"/>
              <a:stretch>
                <a:fillRect/>
              </a:stretch>
            </p:blipFill>
            <p:spPr>
              <a:xfrm>
                <a:off x="1889049" y="1561137"/>
                <a:ext cx="198000" cy="18000"/>
              </a:xfrm>
              <a:prstGeom prst="rect">
                <a:avLst/>
              </a:prstGeom>
            </p:spPr>
          </p:pic>
        </mc:Fallback>
      </mc:AlternateContent>
      <p:grpSp>
        <p:nvGrpSpPr>
          <p:cNvPr id="36" name="Group 35">
            <a:extLst>
              <a:ext uri="{FF2B5EF4-FFF2-40B4-BE49-F238E27FC236}">
                <a16:creationId xmlns:a16="http://schemas.microsoft.com/office/drawing/2014/main" id="{E66AD07B-8A36-4C4E-611E-A3D059B13804}"/>
              </a:ext>
            </a:extLst>
          </p:cNvPr>
          <p:cNvGrpSpPr/>
          <p:nvPr/>
        </p:nvGrpSpPr>
        <p:grpSpPr>
          <a:xfrm>
            <a:off x="2077689" y="1429377"/>
            <a:ext cx="1939320" cy="236880"/>
            <a:chOff x="2077689" y="1429377"/>
            <a:chExt cx="1939320" cy="236880"/>
          </a:xfrm>
        </p:grpSpPr>
        <mc:AlternateContent xmlns:mc="http://schemas.openxmlformats.org/markup-compatibility/2006" xmlns:p14="http://schemas.microsoft.com/office/powerpoint/2010/main">
          <mc:Choice Requires="p14">
            <p:contentPart p14:bwMode="auto" r:id="rId29">
              <p14:nvContentPartPr>
                <p14:cNvPr id="34" name="Ink 33">
                  <a:extLst>
                    <a:ext uri="{FF2B5EF4-FFF2-40B4-BE49-F238E27FC236}">
                      <a16:creationId xmlns:a16="http://schemas.microsoft.com/office/drawing/2014/main" id="{121D9BFF-8863-3EF8-EF21-D2A6BBBA681A}"/>
                    </a:ext>
                  </a:extLst>
                </p14:cNvPr>
                <p14:cNvContentPartPr/>
                <p14:nvPr/>
              </p14:nvContentPartPr>
              <p14:xfrm>
                <a:off x="2077689" y="1429377"/>
                <a:ext cx="277920" cy="236880"/>
              </p14:xfrm>
            </p:contentPart>
          </mc:Choice>
          <mc:Fallback xmlns="">
            <p:pic>
              <p:nvPicPr>
                <p:cNvPr id="34" name="Ink 33">
                  <a:extLst>
                    <a:ext uri="{FF2B5EF4-FFF2-40B4-BE49-F238E27FC236}">
                      <a16:creationId xmlns:a16="http://schemas.microsoft.com/office/drawing/2014/main" id="{121D9BFF-8863-3EF8-EF21-D2A6BBBA681A}"/>
                    </a:ext>
                  </a:extLst>
                </p:cNvPr>
                <p:cNvPicPr/>
                <p:nvPr/>
              </p:nvPicPr>
              <p:blipFill>
                <a:blip r:embed="rId30"/>
                <a:stretch>
                  <a:fillRect/>
                </a:stretch>
              </p:blipFill>
              <p:spPr>
                <a:xfrm>
                  <a:off x="2069049" y="1420737"/>
                  <a:ext cx="2955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5" name="Ink 34">
                  <a:extLst>
                    <a:ext uri="{FF2B5EF4-FFF2-40B4-BE49-F238E27FC236}">
                      <a16:creationId xmlns:a16="http://schemas.microsoft.com/office/drawing/2014/main" id="{EF7ADAA2-3F03-D57D-1D96-A4A9731C5603}"/>
                    </a:ext>
                  </a:extLst>
                </p14:cNvPr>
                <p14:cNvContentPartPr/>
                <p14:nvPr/>
              </p14:nvContentPartPr>
              <p14:xfrm>
                <a:off x="2372169" y="1525857"/>
                <a:ext cx="1644840" cy="61920"/>
              </p14:xfrm>
            </p:contentPart>
          </mc:Choice>
          <mc:Fallback xmlns="">
            <p:pic>
              <p:nvPicPr>
                <p:cNvPr id="35" name="Ink 34">
                  <a:extLst>
                    <a:ext uri="{FF2B5EF4-FFF2-40B4-BE49-F238E27FC236}">
                      <a16:creationId xmlns:a16="http://schemas.microsoft.com/office/drawing/2014/main" id="{EF7ADAA2-3F03-D57D-1D96-A4A9731C5603}"/>
                    </a:ext>
                  </a:extLst>
                </p:cNvPr>
                <p:cNvPicPr/>
                <p:nvPr/>
              </p:nvPicPr>
              <p:blipFill>
                <a:blip r:embed="rId32"/>
                <a:stretch>
                  <a:fillRect/>
                </a:stretch>
              </p:blipFill>
              <p:spPr>
                <a:xfrm>
                  <a:off x="2363169" y="1516857"/>
                  <a:ext cx="1662480" cy="79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1FCA837B-A185-C031-1180-41D3D7585ADB}"/>
                  </a:ext>
                </a:extLst>
              </p14:cNvPr>
              <p14:cNvContentPartPr/>
              <p14:nvPr/>
            </p14:nvContentPartPr>
            <p14:xfrm>
              <a:off x="6029769" y="1655457"/>
              <a:ext cx="680760" cy="79200"/>
            </p14:xfrm>
          </p:contentPart>
        </mc:Choice>
        <mc:Fallback xmlns="">
          <p:pic>
            <p:nvPicPr>
              <p:cNvPr id="37" name="Ink 36">
                <a:extLst>
                  <a:ext uri="{FF2B5EF4-FFF2-40B4-BE49-F238E27FC236}">
                    <a16:creationId xmlns:a16="http://schemas.microsoft.com/office/drawing/2014/main" id="{1FCA837B-A185-C031-1180-41D3D7585ADB}"/>
                  </a:ext>
                </a:extLst>
              </p:cNvPr>
              <p:cNvPicPr/>
              <p:nvPr/>
            </p:nvPicPr>
            <p:blipFill>
              <a:blip r:embed="rId34"/>
              <a:stretch>
                <a:fillRect/>
              </a:stretch>
            </p:blipFill>
            <p:spPr>
              <a:xfrm>
                <a:off x="6020769" y="1646817"/>
                <a:ext cx="698400" cy="96840"/>
              </a:xfrm>
              <a:prstGeom prst="rect">
                <a:avLst/>
              </a:prstGeom>
            </p:spPr>
          </p:pic>
        </mc:Fallback>
      </mc:AlternateContent>
      <p:pic>
        <p:nvPicPr>
          <p:cNvPr id="38" name="Picture 37">
            <a:extLst>
              <a:ext uri="{FF2B5EF4-FFF2-40B4-BE49-F238E27FC236}">
                <a16:creationId xmlns:a16="http://schemas.microsoft.com/office/drawing/2014/main" id="{6E4AC159-B47D-9953-95B7-EF332545D866}"/>
              </a:ext>
            </a:extLst>
          </p:cNvPr>
          <p:cNvPicPr>
            <a:picLocks noChangeAspect="1"/>
          </p:cNvPicPr>
          <p:nvPr/>
        </p:nvPicPr>
        <p:blipFill>
          <a:blip r:embed="rId35"/>
          <a:stretch>
            <a:fillRect/>
          </a:stretch>
        </p:blipFill>
        <p:spPr>
          <a:xfrm>
            <a:off x="6676256" y="3377282"/>
            <a:ext cx="2451025" cy="998098"/>
          </a:xfrm>
          <a:prstGeom prst="rect">
            <a:avLst/>
          </a:prstGeom>
        </p:spPr>
      </p:pic>
      <p:grpSp>
        <p:nvGrpSpPr>
          <p:cNvPr id="43" name="Group 42">
            <a:extLst>
              <a:ext uri="{FF2B5EF4-FFF2-40B4-BE49-F238E27FC236}">
                <a16:creationId xmlns:a16="http://schemas.microsoft.com/office/drawing/2014/main" id="{46127BAC-F2FA-22C2-EDF2-97C344DB1B7F}"/>
              </a:ext>
            </a:extLst>
          </p:cNvPr>
          <p:cNvGrpSpPr/>
          <p:nvPr/>
        </p:nvGrpSpPr>
        <p:grpSpPr>
          <a:xfrm>
            <a:off x="1768449" y="1853137"/>
            <a:ext cx="2304360" cy="296280"/>
            <a:chOff x="1768449" y="1853137"/>
            <a:chExt cx="2304360" cy="296280"/>
          </a:xfrm>
        </p:grpSpPr>
        <mc:AlternateContent xmlns:mc="http://schemas.openxmlformats.org/markup-compatibility/2006" xmlns:p14="http://schemas.microsoft.com/office/powerpoint/2010/main">
          <mc:Choice Requires="p14">
            <p:contentPart p14:bwMode="auto" r:id="rId36">
              <p14:nvContentPartPr>
                <p14:cNvPr id="39" name="Ink 38">
                  <a:extLst>
                    <a:ext uri="{FF2B5EF4-FFF2-40B4-BE49-F238E27FC236}">
                      <a16:creationId xmlns:a16="http://schemas.microsoft.com/office/drawing/2014/main" id="{0E40CF0C-616C-46B6-4EDC-23AD0C483003}"/>
                    </a:ext>
                  </a:extLst>
                </p14:cNvPr>
                <p14:cNvContentPartPr/>
                <p14:nvPr/>
              </p14:nvContentPartPr>
              <p14:xfrm>
                <a:off x="1768449" y="2015137"/>
                <a:ext cx="297720" cy="3600"/>
              </p14:xfrm>
            </p:contentPart>
          </mc:Choice>
          <mc:Fallback xmlns="">
            <p:pic>
              <p:nvPicPr>
                <p:cNvPr id="39" name="Ink 38">
                  <a:extLst>
                    <a:ext uri="{FF2B5EF4-FFF2-40B4-BE49-F238E27FC236}">
                      <a16:creationId xmlns:a16="http://schemas.microsoft.com/office/drawing/2014/main" id="{0E40CF0C-616C-46B6-4EDC-23AD0C483003}"/>
                    </a:ext>
                  </a:extLst>
                </p:cNvPr>
                <p:cNvPicPr/>
                <p:nvPr/>
              </p:nvPicPr>
              <p:blipFill>
                <a:blip r:embed="rId37"/>
                <a:stretch>
                  <a:fillRect/>
                </a:stretch>
              </p:blipFill>
              <p:spPr>
                <a:xfrm>
                  <a:off x="1759449" y="2006137"/>
                  <a:ext cx="3153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Ink 39">
                  <a:extLst>
                    <a:ext uri="{FF2B5EF4-FFF2-40B4-BE49-F238E27FC236}">
                      <a16:creationId xmlns:a16="http://schemas.microsoft.com/office/drawing/2014/main" id="{35DB4F7C-F4CA-8EE1-1337-1CB22AFFF7B6}"/>
                    </a:ext>
                  </a:extLst>
                </p14:cNvPr>
                <p14:cNvContentPartPr/>
                <p14:nvPr/>
              </p14:nvContentPartPr>
              <p14:xfrm>
                <a:off x="2103249" y="1853137"/>
                <a:ext cx="245880" cy="236880"/>
              </p14:xfrm>
            </p:contentPart>
          </mc:Choice>
          <mc:Fallback xmlns="">
            <p:pic>
              <p:nvPicPr>
                <p:cNvPr id="40" name="Ink 39">
                  <a:extLst>
                    <a:ext uri="{FF2B5EF4-FFF2-40B4-BE49-F238E27FC236}">
                      <a16:creationId xmlns:a16="http://schemas.microsoft.com/office/drawing/2014/main" id="{35DB4F7C-F4CA-8EE1-1337-1CB22AFFF7B6}"/>
                    </a:ext>
                  </a:extLst>
                </p:cNvPr>
                <p:cNvPicPr/>
                <p:nvPr/>
              </p:nvPicPr>
              <p:blipFill>
                <a:blip r:embed="rId39"/>
                <a:stretch>
                  <a:fillRect/>
                </a:stretch>
              </p:blipFill>
              <p:spPr>
                <a:xfrm>
                  <a:off x="2094249" y="1844137"/>
                  <a:ext cx="2635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2" name="Ink 41">
                  <a:extLst>
                    <a:ext uri="{FF2B5EF4-FFF2-40B4-BE49-F238E27FC236}">
                      <a16:creationId xmlns:a16="http://schemas.microsoft.com/office/drawing/2014/main" id="{A6FE6650-CE2B-68F0-87B5-535783CF7159}"/>
                    </a:ext>
                  </a:extLst>
                </p14:cNvPr>
                <p14:cNvContentPartPr/>
                <p14:nvPr/>
              </p14:nvContentPartPr>
              <p14:xfrm>
                <a:off x="2345889" y="2026657"/>
                <a:ext cx="1726920" cy="122760"/>
              </p14:xfrm>
            </p:contentPart>
          </mc:Choice>
          <mc:Fallback xmlns="">
            <p:pic>
              <p:nvPicPr>
                <p:cNvPr id="42" name="Ink 41">
                  <a:extLst>
                    <a:ext uri="{FF2B5EF4-FFF2-40B4-BE49-F238E27FC236}">
                      <a16:creationId xmlns:a16="http://schemas.microsoft.com/office/drawing/2014/main" id="{A6FE6650-CE2B-68F0-87B5-535783CF7159}"/>
                    </a:ext>
                  </a:extLst>
                </p:cNvPr>
                <p:cNvPicPr/>
                <p:nvPr/>
              </p:nvPicPr>
              <p:blipFill>
                <a:blip r:embed="rId41"/>
                <a:stretch>
                  <a:fillRect/>
                </a:stretch>
              </p:blipFill>
              <p:spPr>
                <a:xfrm>
                  <a:off x="2337249" y="2018017"/>
                  <a:ext cx="1744560" cy="140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44" name="Ink 43">
                <a:extLst>
                  <a:ext uri="{FF2B5EF4-FFF2-40B4-BE49-F238E27FC236}">
                    <a16:creationId xmlns:a16="http://schemas.microsoft.com/office/drawing/2014/main" id="{BC54F37F-F77D-6876-BB14-4E71F6C159E8}"/>
                  </a:ext>
                </a:extLst>
              </p14:cNvPr>
              <p14:cNvContentPartPr/>
              <p14:nvPr/>
            </p14:nvContentPartPr>
            <p14:xfrm>
              <a:off x="5848689" y="2122057"/>
              <a:ext cx="816840" cy="476640"/>
            </p14:xfrm>
          </p:contentPart>
        </mc:Choice>
        <mc:Fallback xmlns="">
          <p:pic>
            <p:nvPicPr>
              <p:cNvPr id="44" name="Ink 43">
                <a:extLst>
                  <a:ext uri="{FF2B5EF4-FFF2-40B4-BE49-F238E27FC236}">
                    <a16:creationId xmlns:a16="http://schemas.microsoft.com/office/drawing/2014/main" id="{BC54F37F-F77D-6876-BB14-4E71F6C159E8}"/>
                  </a:ext>
                </a:extLst>
              </p:cNvPr>
              <p:cNvPicPr/>
              <p:nvPr/>
            </p:nvPicPr>
            <p:blipFill>
              <a:blip r:embed="rId43"/>
              <a:stretch>
                <a:fillRect/>
              </a:stretch>
            </p:blipFill>
            <p:spPr>
              <a:xfrm>
                <a:off x="5839689" y="2113057"/>
                <a:ext cx="834480" cy="494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7B3B2972-AEB3-0355-B393-CBA7E8029F9F}"/>
                  </a:ext>
                </a:extLst>
              </p14:cNvPr>
              <p14:cNvContentPartPr/>
              <p14:nvPr/>
            </p14:nvContentPartPr>
            <p14:xfrm>
              <a:off x="7858209" y="3217537"/>
              <a:ext cx="360" cy="139320"/>
            </p14:xfrm>
          </p:contentPart>
        </mc:Choice>
        <mc:Fallback xmlns="">
          <p:pic>
            <p:nvPicPr>
              <p:cNvPr id="45" name="Ink 44">
                <a:extLst>
                  <a:ext uri="{FF2B5EF4-FFF2-40B4-BE49-F238E27FC236}">
                    <a16:creationId xmlns:a16="http://schemas.microsoft.com/office/drawing/2014/main" id="{7B3B2972-AEB3-0355-B393-CBA7E8029F9F}"/>
                  </a:ext>
                </a:extLst>
              </p:cNvPr>
              <p:cNvPicPr/>
              <p:nvPr/>
            </p:nvPicPr>
            <p:blipFill>
              <a:blip r:embed="rId45"/>
              <a:stretch>
                <a:fillRect/>
              </a:stretch>
            </p:blipFill>
            <p:spPr>
              <a:xfrm>
                <a:off x="7849569" y="3208537"/>
                <a:ext cx="1800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 name="Ink 45">
                <a:extLst>
                  <a:ext uri="{FF2B5EF4-FFF2-40B4-BE49-F238E27FC236}">
                    <a16:creationId xmlns:a16="http://schemas.microsoft.com/office/drawing/2014/main" id="{6490E571-829D-3C04-F66F-F6E721B5B59E}"/>
                  </a:ext>
                </a:extLst>
              </p14:cNvPr>
              <p14:cNvContentPartPr/>
              <p14:nvPr/>
            </p14:nvContentPartPr>
            <p14:xfrm>
              <a:off x="7944609" y="1177417"/>
              <a:ext cx="147960" cy="172080"/>
            </p14:xfrm>
          </p:contentPart>
        </mc:Choice>
        <mc:Fallback xmlns="">
          <p:pic>
            <p:nvPicPr>
              <p:cNvPr id="46" name="Ink 45">
                <a:extLst>
                  <a:ext uri="{FF2B5EF4-FFF2-40B4-BE49-F238E27FC236}">
                    <a16:creationId xmlns:a16="http://schemas.microsoft.com/office/drawing/2014/main" id="{6490E571-829D-3C04-F66F-F6E721B5B59E}"/>
                  </a:ext>
                </a:extLst>
              </p:cNvPr>
              <p:cNvPicPr/>
              <p:nvPr/>
            </p:nvPicPr>
            <p:blipFill>
              <a:blip r:embed="rId47"/>
              <a:stretch>
                <a:fillRect/>
              </a:stretch>
            </p:blipFill>
            <p:spPr>
              <a:xfrm>
                <a:off x="7935969" y="1168777"/>
                <a:ext cx="1656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7" name="Ink 46">
                <a:extLst>
                  <a:ext uri="{FF2B5EF4-FFF2-40B4-BE49-F238E27FC236}">
                    <a16:creationId xmlns:a16="http://schemas.microsoft.com/office/drawing/2014/main" id="{7881245F-E1ED-7C22-5C86-DD12E7B80DB4}"/>
                  </a:ext>
                </a:extLst>
              </p14:cNvPr>
              <p14:cNvContentPartPr/>
              <p14:nvPr/>
            </p14:nvContentPartPr>
            <p14:xfrm>
              <a:off x="7867209" y="2234017"/>
              <a:ext cx="104400" cy="164160"/>
            </p14:xfrm>
          </p:contentPart>
        </mc:Choice>
        <mc:Fallback xmlns="">
          <p:pic>
            <p:nvPicPr>
              <p:cNvPr id="47" name="Ink 46">
                <a:extLst>
                  <a:ext uri="{FF2B5EF4-FFF2-40B4-BE49-F238E27FC236}">
                    <a16:creationId xmlns:a16="http://schemas.microsoft.com/office/drawing/2014/main" id="{7881245F-E1ED-7C22-5C86-DD12E7B80DB4}"/>
                  </a:ext>
                </a:extLst>
              </p:cNvPr>
              <p:cNvPicPr/>
              <p:nvPr/>
            </p:nvPicPr>
            <p:blipFill>
              <a:blip r:embed="rId49"/>
              <a:stretch>
                <a:fillRect/>
              </a:stretch>
            </p:blipFill>
            <p:spPr>
              <a:xfrm>
                <a:off x="7858209" y="2225377"/>
                <a:ext cx="1220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8" name="Ink 47">
                <a:extLst>
                  <a:ext uri="{FF2B5EF4-FFF2-40B4-BE49-F238E27FC236}">
                    <a16:creationId xmlns:a16="http://schemas.microsoft.com/office/drawing/2014/main" id="{7FF803C9-AD92-7976-12E4-E2C57380F037}"/>
                  </a:ext>
                </a:extLst>
              </p14:cNvPr>
              <p14:cNvContentPartPr/>
              <p14:nvPr/>
            </p14:nvContentPartPr>
            <p14:xfrm>
              <a:off x="7789449" y="3309697"/>
              <a:ext cx="202680" cy="190800"/>
            </p14:xfrm>
          </p:contentPart>
        </mc:Choice>
        <mc:Fallback xmlns="">
          <p:pic>
            <p:nvPicPr>
              <p:cNvPr id="48" name="Ink 47">
                <a:extLst>
                  <a:ext uri="{FF2B5EF4-FFF2-40B4-BE49-F238E27FC236}">
                    <a16:creationId xmlns:a16="http://schemas.microsoft.com/office/drawing/2014/main" id="{7FF803C9-AD92-7976-12E4-E2C57380F037}"/>
                  </a:ext>
                </a:extLst>
              </p:cNvPr>
              <p:cNvPicPr/>
              <p:nvPr/>
            </p:nvPicPr>
            <p:blipFill>
              <a:blip r:embed="rId51"/>
              <a:stretch>
                <a:fillRect/>
              </a:stretch>
            </p:blipFill>
            <p:spPr>
              <a:xfrm>
                <a:off x="7780809" y="3301057"/>
                <a:ext cx="22032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9" name="Ink 48">
                <a:extLst>
                  <a:ext uri="{FF2B5EF4-FFF2-40B4-BE49-F238E27FC236}">
                    <a16:creationId xmlns:a16="http://schemas.microsoft.com/office/drawing/2014/main" id="{3DB4C132-F61C-658F-BA8F-37DD65DFB3EC}"/>
                  </a:ext>
                </a:extLst>
              </p14:cNvPr>
              <p14:cNvContentPartPr/>
              <p14:nvPr/>
            </p14:nvContentPartPr>
            <p14:xfrm>
              <a:off x="1871769" y="2552617"/>
              <a:ext cx="151560" cy="7200"/>
            </p14:xfrm>
          </p:contentPart>
        </mc:Choice>
        <mc:Fallback xmlns="">
          <p:pic>
            <p:nvPicPr>
              <p:cNvPr id="49" name="Ink 48">
                <a:extLst>
                  <a:ext uri="{FF2B5EF4-FFF2-40B4-BE49-F238E27FC236}">
                    <a16:creationId xmlns:a16="http://schemas.microsoft.com/office/drawing/2014/main" id="{3DB4C132-F61C-658F-BA8F-37DD65DFB3EC}"/>
                  </a:ext>
                </a:extLst>
              </p:cNvPr>
              <p:cNvPicPr/>
              <p:nvPr/>
            </p:nvPicPr>
            <p:blipFill>
              <a:blip r:embed="rId53"/>
              <a:stretch>
                <a:fillRect/>
              </a:stretch>
            </p:blipFill>
            <p:spPr>
              <a:xfrm>
                <a:off x="1862769" y="2543977"/>
                <a:ext cx="1692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0" name="Ink 49">
                <a:extLst>
                  <a:ext uri="{FF2B5EF4-FFF2-40B4-BE49-F238E27FC236}">
                    <a16:creationId xmlns:a16="http://schemas.microsoft.com/office/drawing/2014/main" id="{3A8AE495-EFC1-07A3-D025-3407B993807E}"/>
                  </a:ext>
                </a:extLst>
              </p14:cNvPr>
              <p14:cNvContentPartPr/>
              <p14:nvPr/>
            </p14:nvContentPartPr>
            <p14:xfrm>
              <a:off x="2093529" y="2430217"/>
              <a:ext cx="209160" cy="252720"/>
            </p14:xfrm>
          </p:contentPart>
        </mc:Choice>
        <mc:Fallback xmlns="">
          <p:pic>
            <p:nvPicPr>
              <p:cNvPr id="50" name="Ink 49">
                <a:extLst>
                  <a:ext uri="{FF2B5EF4-FFF2-40B4-BE49-F238E27FC236}">
                    <a16:creationId xmlns:a16="http://schemas.microsoft.com/office/drawing/2014/main" id="{3A8AE495-EFC1-07A3-D025-3407B993807E}"/>
                  </a:ext>
                </a:extLst>
              </p:cNvPr>
              <p:cNvPicPr/>
              <p:nvPr/>
            </p:nvPicPr>
            <p:blipFill>
              <a:blip r:embed="rId55"/>
              <a:stretch>
                <a:fillRect/>
              </a:stretch>
            </p:blipFill>
            <p:spPr>
              <a:xfrm>
                <a:off x="2084529" y="2421217"/>
                <a:ext cx="2268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 name="Ink 50">
                <a:extLst>
                  <a:ext uri="{FF2B5EF4-FFF2-40B4-BE49-F238E27FC236}">
                    <a16:creationId xmlns:a16="http://schemas.microsoft.com/office/drawing/2014/main" id="{B91CBB7C-673D-7B3A-7F5C-8D19B8669C36}"/>
                  </a:ext>
                </a:extLst>
              </p14:cNvPr>
              <p14:cNvContentPartPr/>
              <p14:nvPr/>
            </p14:nvContentPartPr>
            <p14:xfrm>
              <a:off x="2303049" y="2570617"/>
              <a:ext cx="1657440" cy="68040"/>
            </p14:xfrm>
          </p:contentPart>
        </mc:Choice>
        <mc:Fallback xmlns="">
          <p:pic>
            <p:nvPicPr>
              <p:cNvPr id="51" name="Ink 50">
                <a:extLst>
                  <a:ext uri="{FF2B5EF4-FFF2-40B4-BE49-F238E27FC236}">
                    <a16:creationId xmlns:a16="http://schemas.microsoft.com/office/drawing/2014/main" id="{B91CBB7C-673D-7B3A-7F5C-8D19B8669C36}"/>
                  </a:ext>
                </a:extLst>
              </p:cNvPr>
              <p:cNvPicPr/>
              <p:nvPr/>
            </p:nvPicPr>
            <p:blipFill>
              <a:blip r:embed="rId57"/>
              <a:stretch>
                <a:fillRect/>
              </a:stretch>
            </p:blipFill>
            <p:spPr>
              <a:xfrm>
                <a:off x="2294049" y="2561977"/>
                <a:ext cx="16750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Ink 51">
                <a:extLst>
                  <a:ext uri="{FF2B5EF4-FFF2-40B4-BE49-F238E27FC236}">
                    <a16:creationId xmlns:a16="http://schemas.microsoft.com/office/drawing/2014/main" id="{657DAD6D-8313-CCA5-E4AF-37B4DB094163}"/>
                  </a:ext>
                </a:extLst>
              </p14:cNvPr>
              <p14:cNvContentPartPr/>
              <p14:nvPr/>
            </p14:nvContentPartPr>
            <p14:xfrm>
              <a:off x="6064329" y="2717137"/>
              <a:ext cx="647280" cy="967320"/>
            </p14:xfrm>
          </p:contentPart>
        </mc:Choice>
        <mc:Fallback xmlns="">
          <p:pic>
            <p:nvPicPr>
              <p:cNvPr id="52" name="Ink 51">
                <a:extLst>
                  <a:ext uri="{FF2B5EF4-FFF2-40B4-BE49-F238E27FC236}">
                    <a16:creationId xmlns:a16="http://schemas.microsoft.com/office/drawing/2014/main" id="{657DAD6D-8313-CCA5-E4AF-37B4DB094163}"/>
                  </a:ext>
                </a:extLst>
              </p:cNvPr>
              <p:cNvPicPr/>
              <p:nvPr/>
            </p:nvPicPr>
            <p:blipFill>
              <a:blip r:embed="rId59"/>
              <a:stretch>
                <a:fillRect/>
              </a:stretch>
            </p:blipFill>
            <p:spPr>
              <a:xfrm>
                <a:off x="6055329" y="2708137"/>
                <a:ext cx="664920" cy="984960"/>
              </a:xfrm>
              <a:prstGeom prst="rect">
                <a:avLst/>
              </a:prstGeom>
            </p:spPr>
          </p:pic>
        </mc:Fallback>
      </mc:AlternateContent>
      <p:pic>
        <p:nvPicPr>
          <p:cNvPr id="53" name="Picture 52">
            <a:extLst>
              <a:ext uri="{FF2B5EF4-FFF2-40B4-BE49-F238E27FC236}">
                <a16:creationId xmlns:a16="http://schemas.microsoft.com/office/drawing/2014/main" id="{75C03E23-5E35-3046-6BE6-E3FC7099F893}"/>
              </a:ext>
            </a:extLst>
          </p:cNvPr>
          <p:cNvPicPr>
            <a:picLocks noChangeAspect="1"/>
          </p:cNvPicPr>
          <p:nvPr/>
        </p:nvPicPr>
        <p:blipFill>
          <a:blip r:embed="rId60"/>
          <a:stretch>
            <a:fillRect/>
          </a:stretch>
        </p:blipFill>
        <p:spPr>
          <a:xfrm>
            <a:off x="6682554" y="4666937"/>
            <a:ext cx="2557304" cy="1013646"/>
          </a:xfrm>
          <a:prstGeom prst="rect">
            <a:avLst/>
          </a:prstGeom>
        </p:spPr>
      </p:pic>
      <p:grpSp>
        <p:nvGrpSpPr>
          <p:cNvPr id="56" name="Group 55">
            <a:extLst>
              <a:ext uri="{FF2B5EF4-FFF2-40B4-BE49-F238E27FC236}">
                <a16:creationId xmlns:a16="http://schemas.microsoft.com/office/drawing/2014/main" id="{A4D5C42A-9684-FBAE-6643-3715B05FC949}"/>
              </a:ext>
            </a:extLst>
          </p:cNvPr>
          <p:cNvGrpSpPr/>
          <p:nvPr/>
        </p:nvGrpSpPr>
        <p:grpSpPr>
          <a:xfrm>
            <a:off x="7763529" y="4261177"/>
            <a:ext cx="181440" cy="579600"/>
            <a:chOff x="7763529" y="4261177"/>
            <a:chExt cx="181440" cy="579600"/>
          </a:xfrm>
        </p:grpSpPr>
        <mc:AlternateContent xmlns:mc="http://schemas.openxmlformats.org/markup-compatibility/2006" xmlns:p14="http://schemas.microsoft.com/office/powerpoint/2010/main">
          <mc:Choice Requires="p14">
            <p:contentPart p14:bwMode="auto" r:id="rId61">
              <p14:nvContentPartPr>
                <p14:cNvPr id="54" name="Ink 53">
                  <a:extLst>
                    <a:ext uri="{FF2B5EF4-FFF2-40B4-BE49-F238E27FC236}">
                      <a16:creationId xmlns:a16="http://schemas.microsoft.com/office/drawing/2014/main" id="{40D8EF06-9803-2FEB-5A02-593F1CDF9496}"/>
                    </a:ext>
                  </a:extLst>
                </p14:cNvPr>
                <p14:cNvContentPartPr/>
                <p14:nvPr/>
              </p14:nvContentPartPr>
              <p14:xfrm>
                <a:off x="7780809" y="4261177"/>
                <a:ext cx="70200" cy="379800"/>
              </p14:xfrm>
            </p:contentPart>
          </mc:Choice>
          <mc:Fallback xmlns="">
            <p:pic>
              <p:nvPicPr>
                <p:cNvPr id="54" name="Ink 53">
                  <a:extLst>
                    <a:ext uri="{FF2B5EF4-FFF2-40B4-BE49-F238E27FC236}">
                      <a16:creationId xmlns:a16="http://schemas.microsoft.com/office/drawing/2014/main" id="{40D8EF06-9803-2FEB-5A02-593F1CDF9496}"/>
                    </a:ext>
                  </a:extLst>
                </p:cNvPr>
                <p:cNvPicPr/>
                <p:nvPr/>
              </p:nvPicPr>
              <p:blipFill>
                <a:blip r:embed="rId62"/>
                <a:stretch>
                  <a:fillRect/>
                </a:stretch>
              </p:blipFill>
              <p:spPr>
                <a:xfrm>
                  <a:off x="7771809" y="4252177"/>
                  <a:ext cx="8784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5" name="Ink 54">
                  <a:extLst>
                    <a:ext uri="{FF2B5EF4-FFF2-40B4-BE49-F238E27FC236}">
                      <a16:creationId xmlns:a16="http://schemas.microsoft.com/office/drawing/2014/main" id="{3F7C4EF7-7F86-170A-894A-8C48BBD942B2}"/>
                    </a:ext>
                  </a:extLst>
                </p14:cNvPr>
                <p14:cNvContentPartPr/>
                <p14:nvPr/>
              </p14:nvContentPartPr>
              <p14:xfrm>
                <a:off x="7763529" y="4623697"/>
                <a:ext cx="181440" cy="217080"/>
              </p14:xfrm>
            </p:contentPart>
          </mc:Choice>
          <mc:Fallback xmlns="">
            <p:pic>
              <p:nvPicPr>
                <p:cNvPr id="55" name="Ink 54">
                  <a:extLst>
                    <a:ext uri="{FF2B5EF4-FFF2-40B4-BE49-F238E27FC236}">
                      <a16:creationId xmlns:a16="http://schemas.microsoft.com/office/drawing/2014/main" id="{3F7C4EF7-7F86-170A-894A-8C48BBD942B2}"/>
                    </a:ext>
                  </a:extLst>
                </p:cNvPr>
                <p:cNvPicPr/>
                <p:nvPr/>
              </p:nvPicPr>
              <p:blipFill>
                <a:blip r:embed="rId64"/>
                <a:stretch>
                  <a:fillRect/>
                </a:stretch>
              </p:blipFill>
              <p:spPr>
                <a:xfrm>
                  <a:off x="7754529" y="4615057"/>
                  <a:ext cx="199080" cy="234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5">
            <p14:nvContentPartPr>
              <p14:cNvPr id="57" name="Ink 56">
                <a:extLst>
                  <a:ext uri="{FF2B5EF4-FFF2-40B4-BE49-F238E27FC236}">
                    <a16:creationId xmlns:a16="http://schemas.microsoft.com/office/drawing/2014/main" id="{41FD4E18-6C2B-1DA2-2C16-A408BD519D5D}"/>
                  </a:ext>
                </a:extLst>
              </p14:cNvPr>
              <p14:cNvContentPartPr/>
              <p14:nvPr/>
            </p14:nvContentPartPr>
            <p14:xfrm>
              <a:off x="1863129" y="3079657"/>
              <a:ext cx="180360" cy="360"/>
            </p14:xfrm>
          </p:contentPart>
        </mc:Choice>
        <mc:Fallback xmlns="">
          <p:pic>
            <p:nvPicPr>
              <p:cNvPr id="57" name="Ink 56">
                <a:extLst>
                  <a:ext uri="{FF2B5EF4-FFF2-40B4-BE49-F238E27FC236}">
                    <a16:creationId xmlns:a16="http://schemas.microsoft.com/office/drawing/2014/main" id="{41FD4E18-6C2B-1DA2-2C16-A408BD519D5D}"/>
                  </a:ext>
                </a:extLst>
              </p:cNvPr>
              <p:cNvPicPr/>
              <p:nvPr/>
            </p:nvPicPr>
            <p:blipFill>
              <a:blip r:embed="rId66"/>
              <a:stretch>
                <a:fillRect/>
              </a:stretch>
            </p:blipFill>
            <p:spPr>
              <a:xfrm>
                <a:off x="1854489" y="3070657"/>
                <a:ext cx="198000" cy="18000"/>
              </a:xfrm>
              <a:prstGeom prst="rect">
                <a:avLst/>
              </a:prstGeom>
            </p:spPr>
          </p:pic>
        </mc:Fallback>
      </mc:AlternateContent>
      <p:grpSp>
        <p:nvGrpSpPr>
          <p:cNvPr id="60" name="Group 59">
            <a:extLst>
              <a:ext uri="{FF2B5EF4-FFF2-40B4-BE49-F238E27FC236}">
                <a16:creationId xmlns:a16="http://schemas.microsoft.com/office/drawing/2014/main" id="{F14E855E-D0D6-2596-74BE-13E050F03699}"/>
              </a:ext>
            </a:extLst>
          </p:cNvPr>
          <p:cNvGrpSpPr/>
          <p:nvPr/>
        </p:nvGrpSpPr>
        <p:grpSpPr>
          <a:xfrm>
            <a:off x="2078409" y="2968417"/>
            <a:ext cx="2012400" cy="277200"/>
            <a:chOff x="2078409" y="2968417"/>
            <a:chExt cx="2012400" cy="277200"/>
          </a:xfrm>
        </p:grpSpPr>
        <mc:AlternateContent xmlns:mc="http://schemas.openxmlformats.org/markup-compatibility/2006" xmlns:p14="http://schemas.microsoft.com/office/powerpoint/2010/main">
          <mc:Choice Requires="p14">
            <p:contentPart p14:bwMode="auto" r:id="rId67">
              <p14:nvContentPartPr>
                <p14:cNvPr id="58" name="Ink 57">
                  <a:extLst>
                    <a:ext uri="{FF2B5EF4-FFF2-40B4-BE49-F238E27FC236}">
                      <a16:creationId xmlns:a16="http://schemas.microsoft.com/office/drawing/2014/main" id="{49667A16-FCED-2E3E-9BA9-D0410CA26B3F}"/>
                    </a:ext>
                  </a:extLst>
                </p14:cNvPr>
                <p14:cNvContentPartPr/>
                <p14:nvPr/>
              </p14:nvContentPartPr>
              <p14:xfrm>
                <a:off x="2078409" y="2968417"/>
                <a:ext cx="251280" cy="277200"/>
              </p14:xfrm>
            </p:contentPart>
          </mc:Choice>
          <mc:Fallback xmlns="">
            <p:pic>
              <p:nvPicPr>
                <p:cNvPr id="58" name="Ink 57">
                  <a:extLst>
                    <a:ext uri="{FF2B5EF4-FFF2-40B4-BE49-F238E27FC236}">
                      <a16:creationId xmlns:a16="http://schemas.microsoft.com/office/drawing/2014/main" id="{49667A16-FCED-2E3E-9BA9-D0410CA26B3F}"/>
                    </a:ext>
                  </a:extLst>
                </p:cNvPr>
                <p:cNvPicPr/>
                <p:nvPr/>
              </p:nvPicPr>
              <p:blipFill>
                <a:blip r:embed="rId68"/>
                <a:stretch>
                  <a:fillRect/>
                </a:stretch>
              </p:blipFill>
              <p:spPr>
                <a:xfrm>
                  <a:off x="2069409" y="2959417"/>
                  <a:ext cx="2689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9" name="Ink 58">
                  <a:extLst>
                    <a:ext uri="{FF2B5EF4-FFF2-40B4-BE49-F238E27FC236}">
                      <a16:creationId xmlns:a16="http://schemas.microsoft.com/office/drawing/2014/main" id="{BEA6C31B-D5D5-1095-3272-C588FCDCD883}"/>
                    </a:ext>
                  </a:extLst>
                </p14:cNvPr>
                <p14:cNvContentPartPr/>
                <p14:nvPr/>
              </p14:nvContentPartPr>
              <p14:xfrm>
                <a:off x="2328969" y="3095857"/>
                <a:ext cx="1761840" cy="62280"/>
              </p14:xfrm>
            </p:contentPart>
          </mc:Choice>
          <mc:Fallback xmlns="">
            <p:pic>
              <p:nvPicPr>
                <p:cNvPr id="59" name="Ink 58">
                  <a:extLst>
                    <a:ext uri="{FF2B5EF4-FFF2-40B4-BE49-F238E27FC236}">
                      <a16:creationId xmlns:a16="http://schemas.microsoft.com/office/drawing/2014/main" id="{BEA6C31B-D5D5-1095-3272-C588FCDCD883}"/>
                    </a:ext>
                  </a:extLst>
                </p:cNvPr>
                <p:cNvPicPr/>
                <p:nvPr/>
              </p:nvPicPr>
              <p:blipFill>
                <a:blip r:embed="rId70"/>
                <a:stretch>
                  <a:fillRect/>
                </a:stretch>
              </p:blipFill>
              <p:spPr>
                <a:xfrm>
                  <a:off x="2320329" y="3087217"/>
                  <a:ext cx="1779480" cy="79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1">
            <p14:nvContentPartPr>
              <p14:cNvPr id="61" name="Ink 60">
                <a:extLst>
                  <a:ext uri="{FF2B5EF4-FFF2-40B4-BE49-F238E27FC236}">
                    <a16:creationId xmlns:a16="http://schemas.microsoft.com/office/drawing/2014/main" id="{3D5A74B2-E5F6-E775-0CB0-5B7C8660B9C3}"/>
                  </a:ext>
                </a:extLst>
              </p14:cNvPr>
              <p14:cNvContentPartPr/>
              <p14:nvPr/>
            </p14:nvContentPartPr>
            <p14:xfrm>
              <a:off x="6021129" y="3174337"/>
              <a:ext cx="685440" cy="2069280"/>
            </p14:xfrm>
          </p:contentPart>
        </mc:Choice>
        <mc:Fallback xmlns="">
          <p:pic>
            <p:nvPicPr>
              <p:cNvPr id="61" name="Ink 60">
                <a:extLst>
                  <a:ext uri="{FF2B5EF4-FFF2-40B4-BE49-F238E27FC236}">
                    <a16:creationId xmlns:a16="http://schemas.microsoft.com/office/drawing/2014/main" id="{3D5A74B2-E5F6-E775-0CB0-5B7C8660B9C3}"/>
                  </a:ext>
                </a:extLst>
              </p:cNvPr>
              <p:cNvPicPr/>
              <p:nvPr/>
            </p:nvPicPr>
            <p:blipFill>
              <a:blip r:embed="rId72"/>
              <a:stretch>
                <a:fillRect/>
              </a:stretch>
            </p:blipFill>
            <p:spPr>
              <a:xfrm>
                <a:off x="6012489" y="3165697"/>
                <a:ext cx="703080" cy="2086920"/>
              </a:xfrm>
              <a:prstGeom prst="rect">
                <a:avLst/>
              </a:prstGeom>
            </p:spPr>
          </p:pic>
        </mc:Fallback>
      </mc:AlternateContent>
      <p:sp>
        <p:nvSpPr>
          <p:cNvPr id="62" name="TextBox 61">
            <a:extLst>
              <a:ext uri="{FF2B5EF4-FFF2-40B4-BE49-F238E27FC236}">
                <a16:creationId xmlns:a16="http://schemas.microsoft.com/office/drawing/2014/main" id="{8A26B8D7-F54C-9582-9932-8BDDF1036C20}"/>
              </a:ext>
            </a:extLst>
          </p:cNvPr>
          <p:cNvSpPr txBox="1"/>
          <p:nvPr/>
        </p:nvSpPr>
        <p:spPr>
          <a:xfrm>
            <a:off x="138223" y="3406075"/>
            <a:ext cx="2242868" cy="1477328"/>
          </a:xfrm>
          <a:prstGeom prst="rect">
            <a:avLst/>
          </a:prstGeom>
          <a:noFill/>
        </p:spPr>
        <p:txBody>
          <a:bodyPr wrap="square" rtlCol="0">
            <a:spAutoFit/>
          </a:bodyPr>
          <a:lstStyle/>
          <a:p>
            <a:r>
              <a:rPr lang="en-NZ" dirty="0"/>
              <a:t>After each input, the program reacts as expected and moves forward in the program.</a:t>
            </a:r>
          </a:p>
        </p:txBody>
      </p:sp>
      <p:pic>
        <p:nvPicPr>
          <p:cNvPr id="3" name="Picture 2">
            <a:extLst>
              <a:ext uri="{FF2B5EF4-FFF2-40B4-BE49-F238E27FC236}">
                <a16:creationId xmlns:a16="http://schemas.microsoft.com/office/drawing/2014/main" id="{37203FE8-4C34-AC7B-05F0-359B146B5EFB}"/>
              </a:ext>
            </a:extLst>
          </p:cNvPr>
          <p:cNvPicPr>
            <a:picLocks noChangeAspect="1"/>
          </p:cNvPicPr>
          <p:nvPr/>
        </p:nvPicPr>
        <p:blipFill>
          <a:blip r:embed="rId73"/>
          <a:stretch>
            <a:fillRect/>
          </a:stretch>
        </p:blipFill>
        <p:spPr>
          <a:xfrm>
            <a:off x="2488406" y="4783491"/>
            <a:ext cx="3537865" cy="1650653"/>
          </a:xfrm>
          <a:prstGeom prst="rect">
            <a:avLst/>
          </a:prstGeom>
        </p:spPr>
      </p:pic>
      <p:grpSp>
        <p:nvGrpSpPr>
          <p:cNvPr id="11" name="Group 10">
            <a:extLst>
              <a:ext uri="{FF2B5EF4-FFF2-40B4-BE49-F238E27FC236}">
                <a16:creationId xmlns:a16="http://schemas.microsoft.com/office/drawing/2014/main" id="{DE102BC0-1212-FDDE-385C-EF4E4FFC88C3}"/>
              </a:ext>
            </a:extLst>
          </p:cNvPr>
          <p:cNvGrpSpPr/>
          <p:nvPr/>
        </p:nvGrpSpPr>
        <p:grpSpPr>
          <a:xfrm>
            <a:off x="5579049" y="5520845"/>
            <a:ext cx="1614960" cy="273240"/>
            <a:chOff x="5579049" y="5520845"/>
            <a:chExt cx="1614960" cy="273240"/>
          </a:xfrm>
        </p:grpSpPr>
        <mc:AlternateContent xmlns:mc="http://schemas.openxmlformats.org/markup-compatibility/2006" xmlns:p14="http://schemas.microsoft.com/office/powerpoint/2010/main">
          <mc:Choice Requires="p14">
            <p:contentPart p14:bwMode="auto" r:id="rId74">
              <p14:nvContentPartPr>
                <p14:cNvPr id="4" name="Ink 3">
                  <a:extLst>
                    <a:ext uri="{FF2B5EF4-FFF2-40B4-BE49-F238E27FC236}">
                      <a16:creationId xmlns:a16="http://schemas.microsoft.com/office/drawing/2014/main" id="{95A5DE84-DA66-189F-59F6-132F6442F2D6}"/>
                    </a:ext>
                  </a:extLst>
                </p14:cNvPr>
                <p14:cNvContentPartPr/>
                <p14:nvPr/>
              </p14:nvContentPartPr>
              <p14:xfrm>
                <a:off x="6702609" y="5520845"/>
                <a:ext cx="360" cy="360"/>
              </p14:xfrm>
            </p:contentPart>
          </mc:Choice>
          <mc:Fallback xmlns="">
            <p:pic>
              <p:nvPicPr>
                <p:cNvPr id="4" name="Ink 3">
                  <a:extLst>
                    <a:ext uri="{FF2B5EF4-FFF2-40B4-BE49-F238E27FC236}">
                      <a16:creationId xmlns:a16="http://schemas.microsoft.com/office/drawing/2014/main" id="{95A5DE84-DA66-189F-59F6-132F6442F2D6}"/>
                    </a:ext>
                  </a:extLst>
                </p:cNvPr>
                <p:cNvPicPr/>
                <p:nvPr/>
              </p:nvPicPr>
              <p:blipFill>
                <a:blip r:embed="rId75"/>
                <a:stretch>
                  <a:fillRect/>
                </a:stretch>
              </p:blipFill>
              <p:spPr>
                <a:xfrm>
                  <a:off x="6693609" y="55118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 name="Ink 4">
                  <a:extLst>
                    <a:ext uri="{FF2B5EF4-FFF2-40B4-BE49-F238E27FC236}">
                      <a16:creationId xmlns:a16="http://schemas.microsoft.com/office/drawing/2014/main" id="{B627FC33-884E-621F-45E9-484C10080984}"/>
                    </a:ext>
                  </a:extLst>
                </p14:cNvPr>
                <p14:cNvContentPartPr/>
                <p14:nvPr/>
              </p14:nvContentPartPr>
              <p14:xfrm>
                <a:off x="5849049" y="5520845"/>
                <a:ext cx="923040" cy="155880"/>
              </p14:xfrm>
            </p:contentPart>
          </mc:Choice>
          <mc:Fallback xmlns="">
            <p:pic>
              <p:nvPicPr>
                <p:cNvPr id="5" name="Ink 4">
                  <a:extLst>
                    <a:ext uri="{FF2B5EF4-FFF2-40B4-BE49-F238E27FC236}">
                      <a16:creationId xmlns:a16="http://schemas.microsoft.com/office/drawing/2014/main" id="{B627FC33-884E-621F-45E9-484C10080984}"/>
                    </a:ext>
                  </a:extLst>
                </p:cNvPr>
                <p:cNvPicPr/>
                <p:nvPr/>
              </p:nvPicPr>
              <p:blipFill>
                <a:blip r:embed="rId77"/>
                <a:stretch>
                  <a:fillRect/>
                </a:stretch>
              </p:blipFill>
              <p:spPr>
                <a:xfrm>
                  <a:off x="5840409" y="5511845"/>
                  <a:ext cx="94068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 name="Ink 6">
                  <a:extLst>
                    <a:ext uri="{FF2B5EF4-FFF2-40B4-BE49-F238E27FC236}">
                      <a16:creationId xmlns:a16="http://schemas.microsoft.com/office/drawing/2014/main" id="{1E3ABE79-84BB-5404-D0F7-2C2CDEA30579}"/>
                    </a:ext>
                  </a:extLst>
                </p14:cNvPr>
                <p14:cNvContentPartPr/>
                <p14:nvPr/>
              </p14:nvContentPartPr>
              <p14:xfrm>
                <a:off x="5579049" y="5573405"/>
                <a:ext cx="327240" cy="220680"/>
              </p14:xfrm>
            </p:contentPart>
          </mc:Choice>
          <mc:Fallback xmlns="">
            <p:pic>
              <p:nvPicPr>
                <p:cNvPr id="7" name="Ink 6">
                  <a:extLst>
                    <a:ext uri="{FF2B5EF4-FFF2-40B4-BE49-F238E27FC236}">
                      <a16:creationId xmlns:a16="http://schemas.microsoft.com/office/drawing/2014/main" id="{1E3ABE79-84BB-5404-D0F7-2C2CDEA30579}"/>
                    </a:ext>
                  </a:extLst>
                </p:cNvPr>
                <p:cNvPicPr/>
                <p:nvPr/>
              </p:nvPicPr>
              <p:blipFill>
                <a:blip r:embed="rId79"/>
                <a:stretch>
                  <a:fillRect/>
                </a:stretch>
              </p:blipFill>
              <p:spPr>
                <a:xfrm>
                  <a:off x="5570049" y="5564765"/>
                  <a:ext cx="34488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 name="Ink 9">
                  <a:extLst>
                    <a:ext uri="{FF2B5EF4-FFF2-40B4-BE49-F238E27FC236}">
                      <a16:creationId xmlns:a16="http://schemas.microsoft.com/office/drawing/2014/main" id="{45C5D1AD-3346-1196-E2A8-A006DE5E62C7}"/>
                    </a:ext>
                  </a:extLst>
                </p14:cNvPr>
                <p14:cNvContentPartPr/>
                <p14:nvPr/>
              </p14:nvContentPartPr>
              <p14:xfrm>
                <a:off x="6737169" y="5528765"/>
                <a:ext cx="456840" cy="16920"/>
              </p14:xfrm>
            </p:contentPart>
          </mc:Choice>
          <mc:Fallback xmlns="">
            <p:pic>
              <p:nvPicPr>
                <p:cNvPr id="10" name="Ink 9">
                  <a:extLst>
                    <a:ext uri="{FF2B5EF4-FFF2-40B4-BE49-F238E27FC236}">
                      <a16:creationId xmlns:a16="http://schemas.microsoft.com/office/drawing/2014/main" id="{45C5D1AD-3346-1196-E2A8-A006DE5E62C7}"/>
                    </a:ext>
                  </a:extLst>
                </p:cNvPr>
                <p:cNvPicPr/>
                <p:nvPr/>
              </p:nvPicPr>
              <p:blipFill>
                <a:blip r:embed="rId81"/>
                <a:stretch>
                  <a:fillRect/>
                </a:stretch>
              </p:blipFill>
              <p:spPr>
                <a:xfrm>
                  <a:off x="6728169" y="5519765"/>
                  <a:ext cx="474480" cy="34560"/>
                </a:xfrm>
                <a:prstGeom prst="rect">
                  <a:avLst/>
                </a:prstGeom>
              </p:spPr>
            </p:pic>
          </mc:Fallback>
        </mc:AlternateContent>
      </p:grpSp>
    </p:spTree>
    <p:extLst>
      <p:ext uri="{BB962C8B-B14F-4D97-AF65-F5344CB8AC3E}">
        <p14:creationId xmlns:p14="http://schemas.microsoft.com/office/powerpoint/2010/main" val="354424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25CDDF-CD31-423A-BEB8-DE00B7396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968</TotalTime>
  <Words>2292</Words>
  <Application>Microsoft Office PowerPoint</Application>
  <PresentationFormat>Widescreen</PresentationFormat>
  <Paragraphs>184</Paragraphs>
  <Slides>24</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Helvetica</vt:lpstr>
      <vt:lpstr>Office Theme</vt:lpstr>
      <vt:lpstr>AS91896(2.7) &amp; AS91887(2.8) Documentation</vt:lpstr>
      <vt:lpstr>Monster Cards</vt:lpstr>
      <vt:lpstr>Explain relevant Implications: (1/2)</vt:lpstr>
      <vt:lpstr>Explain relevant Implications: (2/2)</vt:lpstr>
      <vt:lpstr>Decomposition:</vt:lpstr>
      <vt:lpstr>Component 1 (Add Creature)</vt:lpstr>
      <vt:lpstr>Add Creature - Test Plan (1/2)</vt:lpstr>
      <vt:lpstr>Add Creature - Test Plan (2/2)</vt:lpstr>
      <vt:lpstr>Add Creature: Testing (1/2)</vt:lpstr>
      <vt:lpstr>Add Creature: Testing (2/2)</vt:lpstr>
      <vt:lpstr>Add Creature: Trialling </vt:lpstr>
      <vt:lpstr>Component 2 (Search Creature [03_searchMenuFunction])</vt:lpstr>
      <vt:lpstr>Search Menu Function: Test Plan </vt:lpstr>
      <vt:lpstr>Search Menu Function: Testing (1/2)</vt:lpstr>
      <vt:lpstr>Search Menu Function: Testing (2/2)</vt:lpstr>
      <vt:lpstr>Search Menu Function: Trialling </vt:lpstr>
      <vt:lpstr>Component 3 (Menu [searchMenuFunction])</vt:lpstr>
      <vt:lpstr>Menu Function: Test Plan </vt:lpstr>
      <vt:lpstr>Menu Function: Testing</vt:lpstr>
      <vt:lpstr>Component 4 (Delete Creature [05_deleteCharacter])</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Jack Percy</cp:lastModifiedBy>
  <cp:revision>13</cp:revision>
  <dcterms:created xsi:type="dcterms:W3CDTF">2020-03-13T23:52:53Z</dcterms:created>
  <dcterms:modified xsi:type="dcterms:W3CDTF">2023-05-23T10:33:28Z</dcterms:modified>
</cp:coreProperties>
</file>