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20"/>
  </p:notesMasterIdLst>
  <p:sldIdLst>
    <p:sldId id="256" r:id="rId4"/>
    <p:sldId id="258" r:id="rId5"/>
    <p:sldId id="272" r:id="rId6"/>
    <p:sldId id="275" r:id="rId7"/>
    <p:sldId id="260" r:id="rId8"/>
    <p:sldId id="268" r:id="rId9"/>
    <p:sldId id="269" r:id="rId10"/>
    <p:sldId id="276" r:id="rId11"/>
    <p:sldId id="274" r:id="rId12"/>
    <p:sldId id="277" r:id="rId13"/>
    <p:sldId id="278" r:id="rId14"/>
    <p:sldId id="273" r:id="rId15"/>
    <p:sldId id="263" r:id="rId16"/>
    <p:sldId id="270" r:id="rId17"/>
    <p:sldId id="261"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80C464-2C29-43A4-BF5A-CE909B5BB16A}" v="24" dt="2023-05-11T03:14:45.7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763" autoAdjust="0"/>
  </p:normalViewPr>
  <p:slideViewPr>
    <p:cSldViewPr snapToGrid="0">
      <p:cViewPr varScale="1">
        <p:scale>
          <a:sx n="111" d="100"/>
          <a:sy n="111"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5/10/relationships/revisionInfo" Target="revisionInfo.xml"/><Relationship Id="rId3" Type="http://schemas.openxmlformats.org/officeDocument/2006/relationships/slideMaster" Target="slideMasters/slideMaster1.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Percy" userId="b9a97963-9b08-4684-92e4-b02ce1d032f1" providerId="ADAL" clId="{3280C464-2C29-43A4-BF5A-CE909B5BB16A}"/>
    <pc:docChg chg="undo custSel addSld delSld modSld sldOrd">
      <pc:chgData name="Jack Percy" userId="b9a97963-9b08-4684-92e4-b02ce1d032f1" providerId="ADAL" clId="{3280C464-2C29-43A4-BF5A-CE909B5BB16A}" dt="2023-05-11T03:14:47.114" v="981" actId="20577"/>
      <pc:docMkLst>
        <pc:docMk/>
      </pc:docMkLst>
      <pc:sldChg chg="delSp modSp mod">
        <pc:chgData name="Jack Percy" userId="b9a97963-9b08-4684-92e4-b02ce1d032f1" providerId="ADAL" clId="{3280C464-2C29-43A4-BF5A-CE909B5BB16A}" dt="2023-05-11T03:04:02.301" v="838" actId="20577"/>
        <pc:sldMkLst>
          <pc:docMk/>
          <pc:sldMk cId="0" sldId="269"/>
        </pc:sldMkLst>
        <pc:spChg chg="del">
          <ac:chgData name="Jack Percy" userId="b9a97963-9b08-4684-92e4-b02ce1d032f1" providerId="ADAL" clId="{3280C464-2C29-43A4-BF5A-CE909B5BB16A}" dt="2023-05-11T02:32:19.723" v="37" actId="478"/>
          <ac:spMkLst>
            <pc:docMk/>
            <pc:sldMk cId="0" sldId="269"/>
            <ac:spMk id="4" creationId="{518343B6-2201-4ACD-B907-770BC22E8B26}"/>
          </ac:spMkLst>
        </pc:spChg>
        <pc:spChg chg="mod">
          <ac:chgData name="Jack Percy" userId="b9a97963-9b08-4684-92e4-b02ce1d032f1" providerId="ADAL" clId="{3280C464-2C29-43A4-BF5A-CE909B5BB16A}" dt="2023-05-11T03:04:02.301" v="838" actId="20577"/>
          <ac:spMkLst>
            <pc:docMk/>
            <pc:sldMk cId="0" sldId="269"/>
            <ac:spMk id="91" creationId="{00000000-0000-0000-0000-000000000000}"/>
          </ac:spMkLst>
        </pc:spChg>
        <pc:graphicFrameChg chg="mod modGraphic">
          <ac:chgData name="Jack Percy" userId="b9a97963-9b08-4684-92e4-b02ce1d032f1" providerId="ADAL" clId="{3280C464-2C29-43A4-BF5A-CE909B5BB16A}" dt="2023-05-11T02:36:12.889" v="196" actId="2164"/>
          <ac:graphicFrameMkLst>
            <pc:docMk/>
            <pc:sldMk cId="0" sldId="269"/>
            <ac:graphicFrameMk id="92" creationId="{00000000-0000-0000-0000-000000000000}"/>
          </ac:graphicFrameMkLst>
        </pc:graphicFrameChg>
      </pc:sldChg>
      <pc:sldChg chg="addSp delSp modSp mod">
        <pc:chgData name="Jack Percy" userId="b9a97963-9b08-4684-92e4-b02ce1d032f1" providerId="ADAL" clId="{3280C464-2C29-43A4-BF5A-CE909B5BB16A}" dt="2023-05-11T02:58:34.929" v="732" actId="1076"/>
        <pc:sldMkLst>
          <pc:docMk/>
          <pc:sldMk cId="89592267" sldId="274"/>
        </pc:sldMkLst>
        <pc:picChg chg="add mod">
          <ac:chgData name="Jack Percy" userId="b9a97963-9b08-4684-92e4-b02ce1d032f1" providerId="ADAL" clId="{3280C464-2C29-43A4-BF5A-CE909B5BB16A}" dt="2023-05-11T02:48:10.177" v="593" actId="1076"/>
          <ac:picMkLst>
            <pc:docMk/>
            <pc:sldMk cId="89592267" sldId="274"/>
            <ac:picMk id="6" creationId="{B1C85093-D5D2-F55C-186A-6CEB349F9F20}"/>
          </ac:picMkLst>
        </pc:picChg>
        <pc:picChg chg="add mod">
          <ac:chgData name="Jack Percy" userId="b9a97963-9b08-4684-92e4-b02ce1d032f1" providerId="ADAL" clId="{3280C464-2C29-43A4-BF5A-CE909B5BB16A}" dt="2023-05-11T02:48:30.079" v="595" actId="1076"/>
          <ac:picMkLst>
            <pc:docMk/>
            <pc:sldMk cId="89592267" sldId="274"/>
            <ac:picMk id="10" creationId="{A056DC45-CFC4-F055-65B4-AD649F111114}"/>
          </ac:picMkLst>
        </pc:picChg>
        <pc:picChg chg="add mod">
          <ac:chgData name="Jack Percy" userId="b9a97963-9b08-4684-92e4-b02ce1d032f1" providerId="ADAL" clId="{3280C464-2C29-43A4-BF5A-CE909B5BB16A}" dt="2023-05-11T02:55:57.063" v="598" actId="1076"/>
          <ac:picMkLst>
            <pc:docMk/>
            <pc:sldMk cId="89592267" sldId="274"/>
            <ac:picMk id="13" creationId="{9371C743-97A5-15FA-7DB9-174A1BF7ABC7}"/>
          </ac:picMkLst>
        </pc:picChg>
        <pc:picChg chg="del">
          <ac:chgData name="Jack Percy" userId="b9a97963-9b08-4684-92e4-b02ce1d032f1" providerId="ADAL" clId="{3280C464-2C29-43A4-BF5A-CE909B5BB16A}" dt="2023-05-11T02:48:08.557" v="592" actId="478"/>
          <ac:picMkLst>
            <pc:docMk/>
            <pc:sldMk cId="89592267" sldId="274"/>
            <ac:picMk id="15" creationId="{DF6045B2-5C9F-FC12-87B7-713B10F9EF0A}"/>
          </ac:picMkLst>
        </pc:picChg>
        <pc:picChg chg="add mod">
          <ac:chgData name="Jack Percy" userId="b9a97963-9b08-4684-92e4-b02ce1d032f1" providerId="ADAL" clId="{3280C464-2C29-43A4-BF5A-CE909B5BB16A}" dt="2023-05-11T02:56:03.053" v="601" actId="1076"/>
          <ac:picMkLst>
            <pc:docMk/>
            <pc:sldMk cId="89592267" sldId="274"/>
            <ac:picMk id="16" creationId="{CCDEE18D-2AAD-5112-D196-54AFBBA1E98C}"/>
          </ac:picMkLst>
        </pc:picChg>
        <pc:picChg chg="del mod">
          <ac:chgData name="Jack Percy" userId="b9a97963-9b08-4684-92e4-b02ce1d032f1" providerId="ADAL" clId="{3280C464-2C29-43A4-BF5A-CE909B5BB16A}" dt="2023-05-11T02:48:07.213" v="591" actId="478"/>
          <ac:picMkLst>
            <pc:docMk/>
            <pc:sldMk cId="89592267" sldId="274"/>
            <ac:picMk id="17" creationId="{14494820-F1DE-4886-7ED1-344DD5EE52CA}"/>
          </ac:picMkLst>
        </pc:picChg>
        <pc:picChg chg="del">
          <ac:chgData name="Jack Percy" userId="b9a97963-9b08-4684-92e4-b02ce1d032f1" providerId="ADAL" clId="{3280C464-2C29-43A4-BF5A-CE909B5BB16A}" dt="2023-05-11T02:46:47.284" v="589" actId="478"/>
          <ac:picMkLst>
            <pc:docMk/>
            <pc:sldMk cId="89592267" sldId="274"/>
            <ac:picMk id="19" creationId="{0E3EDA80-8C82-EC83-477A-3DBFC25B9830}"/>
          </ac:picMkLst>
        </pc:picChg>
        <pc:picChg chg="add mod">
          <ac:chgData name="Jack Percy" userId="b9a97963-9b08-4684-92e4-b02ce1d032f1" providerId="ADAL" clId="{3280C464-2C29-43A4-BF5A-CE909B5BB16A}" dt="2023-05-11T02:58:34.929" v="732" actId="1076"/>
          <ac:picMkLst>
            <pc:docMk/>
            <pc:sldMk cId="89592267" sldId="274"/>
            <ac:picMk id="20" creationId="{8E9840A2-B4C5-53A9-67D2-01ADED5356EB}"/>
          </ac:picMkLst>
        </pc:picChg>
        <pc:picChg chg="del mod">
          <ac:chgData name="Jack Percy" userId="b9a97963-9b08-4684-92e4-b02ce1d032f1" providerId="ADAL" clId="{3280C464-2C29-43A4-BF5A-CE909B5BB16A}" dt="2023-05-11T02:46:46.791" v="588" actId="478"/>
          <ac:picMkLst>
            <pc:docMk/>
            <pc:sldMk cId="89592267" sldId="274"/>
            <ac:picMk id="21" creationId="{D375D8B9-B848-E9ED-1FBD-752888760D16}"/>
          </ac:picMkLst>
        </pc:picChg>
        <pc:picChg chg="del">
          <ac:chgData name="Jack Percy" userId="b9a97963-9b08-4684-92e4-b02ce1d032f1" providerId="ADAL" clId="{3280C464-2C29-43A4-BF5A-CE909B5BB16A}" dt="2023-05-11T02:46:45.723" v="586" actId="478"/>
          <ac:picMkLst>
            <pc:docMk/>
            <pc:sldMk cId="89592267" sldId="274"/>
            <ac:picMk id="23" creationId="{B45277E7-80CB-7B41-2BDF-7237C276D675}"/>
          </ac:picMkLst>
        </pc:picChg>
        <pc:picChg chg="del">
          <ac:chgData name="Jack Percy" userId="b9a97963-9b08-4684-92e4-b02ce1d032f1" providerId="ADAL" clId="{3280C464-2C29-43A4-BF5A-CE909B5BB16A}" dt="2023-05-11T02:46:46.280" v="587" actId="478"/>
          <ac:picMkLst>
            <pc:docMk/>
            <pc:sldMk cId="89592267" sldId="274"/>
            <ac:picMk id="25" creationId="{D3C17B07-F9AE-502E-8858-52CF2572FB89}"/>
          </ac:picMkLst>
        </pc:picChg>
      </pc:sldChg>
      <pc:sldChg chg="modSp add mod">
        <pc:chgData name="Jack Percy" userId="b9a97963-9b08-4684-92e4-b02ce1d032f1" providerId="ADAL" clId="{3280C464-2C29-43A4-BF5A-CE909B5BB16A}" dt="2023-05-11T03:03:56.016" v="835" actId="20577"/>
        <pc:sldMkLst>
          <pc:docMk/>
          <pc:sldMk cId="342142547" sldId="276"/>
        </pc:sldMkLst>
        <pc:spChg chg="mod">
          <ac:chgData name="Jack Percy" userId="b9a97963-9b08-4684-92e4-b02ce1d032f1" providerId="ADAL" clId="{3280C464-2C29-43A4-BF5A-CE909B5BB16A}" dt="2023-05-11T03:03:56.016" v="835" actId="20577"/>
          <ac:spMkLst>
            <pc:docMk/>
            <pc:sldMk cId="342142547" sldId="276"/>
            <ac:spMk id="91" creationId="{00000000-0000-0000-0000-000000000000}"/>
          </ac:spMkLst>
        </pc:spChg>
        <pc:graphicFrameChg chg="mod modGraphic">
          <ac:chgData name="Jack Percy" userId="b9a97963-9b08-4684-92e4-b02ce1d032f1" providerId="ADAL" clId="{3280C464-2C29-43A4-BF5A-CE909B5BB16A}" dt="2023-05-11T03:03:44.864" v="831" actId="5793"/>
          <ac:graphicFrameMkLst>
            <pc:docMk/>
            <pc:sldMk cId="342142547" sldId="276"/>
            <ac:graphicFrameMk id="92" creationId="{00000000-0000-0000-0000-000000000000}"/>
          </ac:graphicFrameMkLst>
        </pc:graphicFrameChg>
      </pc:sldChg>
      <pc:sldChg chg="new del">
        <pc:chgData name="Jack Percy" userId="b9a97963-9b08-4684-92e4-b02ce1d032f1" providerId="ADAL" clId="{3280C464-2C29-43A4-BF5A-CE909B5BB16A}" dt="2023-05-11T02:31:29.593" v="4" actId="680"/>
        <pc:sldMkLst>
          <pc:docMk/>
          <pc:sldMk cId="4253943075" sldId="276"/>
        </pc:sldMkLst>
      </pc:sldChg>
      <pc:sldChg chg="addSp delSp modSp add mod">
        <pc:chgData name="Jack Percy" userId="b9a97963-9b08-4684-92e4-b02ce1d032f1" providerId="ADAL" clId="{3280C464-2C29-43A4-BF5A-CE909B5BB16A}" dt="2023-05-11T03:14:47.114" v="981" actId="20577"/>
        <pc:sldMkLst>
          <pc:docMk/>
          <pc:sldMk cId="354424765" sldId="277"/>
        </pc:sldMkLst>
        <pc:spChg chg="mod">
          <ac:chgData name="Jack Percy" userId="b9a97963-9b08-4684-92e4-b02ce1d032f1" providerId="ADAL" clId="{3280C464-2C29-43A4-BF5A-CE909B5BB16A}" dt="2023-05-11T03:14:07.420" v="963" actId="20577"/>
          <ac:spMkLst>
            <pc:docMk/>
            <pc:sldMk cId="354424765" sldId="277"/>
            <ac:spMk id="2" creationId="{1CC5D32F-7C18-4D00-8D54-2FB046F0A206}"/>
          </ac:spMkLst>
        </pc:spChg>
        <pc:spChg chg="del">
          <ac:chgData name="Jack Percy" userId="b9a97963-9b08-4684-92e4-b02ce1d032f1" providerId="ADAL" clId="{3280C464-2C29-43A4-BF5A-CE909B5BB16A}" dt="2023-05-11T03:06:27.484" v="897" actId="478"/>
          <ac:spMkLst>
            <pc:docMk/>
            <pc:sldMk cId="354424765" sldId="277"/>
            <ac:spMk id="4" creationId="{8CD07A82-A944-4A9B-9A52-515DAC30878A}"/>
          </ac:spMkLst>
        </pc:spChg>
        <pc:spChg chg="add mod">
          <ac:chgData name="Jack Percy" userId="b9a97963-9b08-4684-92e4-b02ce1d032f1" providerId="ADAL" clId="{3280C464-2C29-43A4-BF5A-CE909B5BB16A}" dt="2023-05-11T03:14:47.114" v="981" actId="20577"/>
          <ac:spMkLst>
            <pc:docMk/>
            <pc:sldMk cId="354424765" sldId="277"/>
            <ac:spMk id="62" creationId="{8A26B8D7-F54C-9582-9932-8BDDF1036C20}"/>
          </ac:spMkLst>
        </pc:spChg>
        <pc:grpChg chg="del mod">
          <ac:chgData name="Jack Percy" userId="b9a97963-9b08-4684-92e4-b02ce1d032f1" providerId="ADAL" clId="{3280C464-2C29-43A4-BF5A-CE909B5BB16A}" dt="2023-05-11T03:07:13.927" v="909"/>
          <ac:grpSpMkLst>
            <pc:docMk/>
            <pc:sldMk cId="354424765" sldId="277"/>
            <ac:grpSpMk id="19" creationId="{C65BFD03-B5CD-FE29-D851-42B0008FC117}"/>
          </ac:grpSpMkLst>
        </pc:grpChg>
        <pc:grpChg chg="mod">
          <ac:chgData name="Jack Percy" userId="b9a97963-9b08-4684-92e4-b02ce1d032f1" providerId="ADAL" clId="{3280C464-2C29-43A4-BF5A-CE909B5BB16A}" dt="2023-05-11T03:07:13.927" v="909"/>
          <ac:grpSpMkLst>
            <pc:docMk/>
            <pc:sldMk cId="354424765" sldId="277"/>
            <ac:grpSpMk id="22" creationId="{E676812A-DB13-9F23-63BC-1434B1BB5A18}"/>
          </ac:grpSpMkLst>
        </pc:grpChg>
        <pc:grpChg chg="mod">
          <ac:chgData name="Jack Percy" userId="b9a97963-9b08-4684-92e4-b02ce1d032f1" providerId="ADAL" clId="{3280C464-2C29-43A4-BF5A-CE909B5BB16A}" dt="2023-05-11T03:09:23.706" v="931"/>
          <ac:grpSpMkLst>
            <pc:docMk/>
            <pc:sldMk cId="354424765" sldId="277"/>
            <ac:grpSpMk id="36" creationId="{E66AD07B-8A36-4C4E-611E-A3D059B13804}"/>
          </ac:grpSpMkLst>
        </pc:grpChg>
        <pc:grpChg chg="del mod">
          <ac:chgData name="Jack Percy" userId="b9a97963-9b08-4684-92e4-b02ce1d032f1" providerId="ADAL" clId="{3280C464-2C29-43A4-BF5A-CE909B5BB16A}" dt="2023-05-11T03:11:17.949" v="940"/>
          <ac:grpSpMkLst>
            <pc:docMk/>
            <pc:sldMk cId="354424765" sldId="277"/>
            <ac:grpSpMk id="41" creationId="{0382CDE8-8F51-1890-9A68-1E202D6282E4}"/>
          </ac:grpSpMkLst>
        </pc:grpChg>
        <pc:grpChg chg="mod">
          <ac:chgData name="Jack Percy" userId="b9a97963-9b08-4684-92e4-b02ce1d032f1" providerId="ADAL" clId="{3280C464-2C29-43A4-BF5A-CE909B5BB16A}" dt="2023-05-11T03:11:17.949" v="940"/>
          <ac:grpSpMkLst>
            <pc:docMk/>
            <pc:sldMk cId="354424765" sldId="277"/>
            <ac:grpSpMk id="43" creationId="{46127BAC-F2FA-22C2-EDF2-97C344DB1B7F}"/>
          </ac:grpSpMkLst>
        </pc:grpChg>
        <pc:grpChg chg="mod">
          <ac:chgData name="Jack Percy" userId="b9a97963-9b08-4684-92e4-b02ce1d032f1" providerId="ADAL" clId="{3280C464-2C29-43A4-BF5A-CE909B5BB16A}" dt="2023-05-11T03:13:47.565" v="956"/>
          <ac:grpSpMkLst>
            <pc:docMk/>
            <pc:sldMk cId="354424765" sldId="277"/>
            <ac:grpSpMk id="56" creationId="{A4D5C42A-9684-FBAE-6643-3715B05FC949}"/>
          </ac:grpSpMkLst>
        </pc:grpChg>
        <pc:grpChg chg="mod">
          <ac:chgData name="Jack Percy" userId="b9a97963-9b08-4684-92e4-b02ce1d032f1" providerId="ADAL" clId="{3280C464-2C29-43A4-BF5A-CE909B5BB16A}" dt="2023-05-11T03:13:58.870" v="960"/>
          <ac:grpSpMkLst>
            <pc:docMk/>
            <pc:sldMk cId="354424765" sldId="277"/>
            <ac:grpSpMk id="60" creationId="{F14E855E-D0D6-2596-74BE-13E050F03699}"/>
          </ac:grpSpMkLst>
        </pc:grpChg>
        <pc:picChg chg="del">
          <ac:chgData name="Jack Percy" userId="b9a97963-9b08-4684-92e4-b02ce1d032f1" providerId="ADAL" clId="{3280C464-2C29-43A4-BF5A-CE909B5BB16A}" dt="2023-05-11T03:04:38.553" v="845" actId="478"/>
          <ac:picMkLst>
            <pc:docMk/>
            <pc:sldMk cId="354424765" sldId="277"/>
            <ac:picMk id="5" creationId="{0EF5634E-474E-FDB9-22D1-CA8CA7007C58}"/>
          </ac:picMkLst>
        </pc:picChg>
        <pc:picChg chg="del">
          <ac:chgData name="Jack Percy" userId="b9a97963-9b08-4684-92e4-b02ce1d032f1" providerId="ADAL" clId="{3280C464-2C29-43A4-BF5A-CE909B5BB16A}" dt="2023-05-11T03:04:40.307" v="848" actId="478"/>
          <ac:picMkLst>
            <pc:docMk/>
            <pc:sldMk cId="354424765" sldId="277"/>
            <ac:picMk id="6" creationId="{B1C85093-D5D2-F55C-186A-6CEB349F9F20}"/>
          </ac:picMkLst>
        </pc:picChg>
        <pc:picChg chg="del">
          <ac:chgData name="Jack Percy" userId="b9a97963-9b08-4684-92e4-b02ce1d032f1" providerId="ADAL" clId="{3280C464-2C29-43A4-BF5A-CE909B5BB16A}" dt="2023-05-11T03:04:37.866" v="844" actId="478"/>
          <ac:picMkLst>
            <pc:docMk/>
            <pc:sldMk cId="354424765" sldId="277"/>
            <ac:picMk id="7" creationId="{FEA6EE45-EECC-399E-8BA7-C3F4BAEA463A}"/>
          </ac:picMkLst>
        </pc:picChg>
        <pc:picChg chg="add mod">
          <ac:chgData name="Jack Percy" userId="b9a97963-9b08-4684-92e4-b02ce1d032f1" providerId="ADAL" clId="{3280C464-2C29-43A4-BF5A-CE909B5BB16A}" dt="2023-05-11T03:06:34.170" v="899" actId="1076"/>
          <ac:picMkLst>
            <pc:docMk/>
            <pc:sldMk cId="354424765" sldId="277"/>
            <ac:picMk id="8" creationId="{9FAFDF65-E665-23AC-DC29-D7BBDA132C38}"/>
          </ac:picMkLst>
        </pc:picChg>
        <pc:picChg chg="del">
          <ac:chgData name="Jack Percy" userId="b9a97963-9b08-4684-92e4-b02ce1d032f1" providerId="ADAL" clId="{3280C464-2C29-43A4-BF5A-CE909B5BB16A}" dt="2023-05-11T03:04:39.151" v="846" actId="478"/>
          <ac:picMkLst>
            <pc:docMk/>
            <pc:sldMk cId="354424765" sldId="277"/>
            <ac:picMk id="9" creationId="{D08E27D3-4133-1451-0339-903CC7B1007E}"/>
          </ac:picMkLst>
        </pc:picChg>
        <pc:picChg chg="del">
          <ac:chgData name="Jack Percy" userId="b9a97963-9b08-4684-92e4-b02ce1d032f1" providerId="ADAL" clId="{3280C464-2C29-43A4-BF5A-CE909B5BB16A}" dt="2023-05-11T03:04:36.749" v="843" actId="478"/>
          <ac:picMkLst>
            <pc:docMk/>
            <pc:sldMk cId="354424765" sldId="277"/>
            <ac:picMk id="10" creationId="{A056DC45-CFC4-F055-65B4-AD649F111114}"/>
          </ac:picMkLst>
        </pc:picChg>
        <pc:picChg chg="del">
          <ac:chgData name="Jack Percy" userId="b9a97963-9b08-4684-92e4-b02ce1d032f1" providerId="ADAL" clId="{3280C464-2C29-43A4-BF5A-CE909B5BB16A}" dt="2023-05-11T03:04:39.630" v="847" actId="478"/>
          <ac:picMkLst>
            <pc:docMk/>
            <pc:sldMk cId="354424765" sldId="277"/>
            <ac:picMk id="11" creationId="{723BF66B-4A13-04B3-4B21-6936A906A90E}"/>
          </ac:picMkLst>
        </pc:picChg>
        <pc:picChg chg="add mod">
          <ac:chgData name="Jack Percy" userId="b9a97963-9b08-4684-92e4-b02ce1d032f1" providerId="ADAL" clId="{3280C464-2C29-43A4-BF5A-CE909B5BB16A}" dt="2023-05-11T03:06:39.193" v="902" actId="1076"/>
          <ac:picMkLst>
            <pc:docMk/>
            <pc:sldMk cId="354424765" sldId="277"/>
            <ac:picMk id="12" creationId="{683816EB-F5DD-15E3-5D46-62516785C9D0}"/>
          </ac:picMkLst>
        </pc:picChg>
        <pc:picChg chg="del">
          <ac:chgData name="Jack Percy" userId="b9a97963-9b08-4684-92e4-b02ce1d032f1" providerId="ADAL" clId="{3280C464-2C29-43A4-BF5A-CE909B5BB16A}" dt="2023-05-11T03:04:34.497" v="840" actId="478"/>
          <ac:picMkLst>
            <pc:docMk/>
            <pc:sldMk cId="354424765" sldId="277"/>
            <ac:picMk id="13" creationId="{9371C743-97A5-15FA-7DB9-174A1BF7ABC7}"/>
          </ac:picMkLst>
        </pc:picChg>
        <pc:picChg chg="del">
          <ac:chgData name="Jack Percy" userId="b9a97963-9b08-4684-92e4-b02ce1d032f1" providerId="ADAL" clId="{3280C464-2C29-43A4-BF5A-CE909B5BB16A}" dt="2023-05-11T03:04:35.664" v="841" actId="478"/>
          <ac:picMkLst>
            <pc:docMk/>
            <pc:sldMk cId="354424765" sldId="277"/>
            <ac:picMk id="16" creationId="{CCDEE18D-2AAD-5112-D196-54AFBBA1E98C}"/>
          </ac:picMkLst>
        </pc:picChg>
        <pc:picChg chg="del">
          <ac:chgData name="Jack Percy" userId="b9a97963-9b08-4684-92e4-b02ce1d032f1" providerId="ADAL" clId="{3280C464-2C29-43A4-BF5A-CE909B5BB16A}" dt="2023-05-11T03:04:36.258" v="842" actId="478"/>
          <ac:picMkLst>
            <pc:docMk/>
            <pc:sldMk cId="354424765" sldId="277"/>
            <ac:picMk id="20" creationId="{8E9840A2-B4C5-53A9-67D2-01ADED5356EB}"/>
          </ac:picMkLst>
        </pc:picChg>
        <pc:picChg chg="add mod">
          <ac:chgData name="Jack Percy" userId="b9a97963-9b08-4684-92e4-b02ce1d032f1" providerId="ADAL" clId="{3280C464-2C29-43A4-BF5A-CE909B5BB16A}" dt="2023-05-11T03:07:59.788" v="919" actId="1076"/>
          <ac:picMkLst>
            <pc:docMk/>
            <pc:sldMk cId="354424765" sldId="277"/>
            <ac:picMk id="26" creationId="{0900FA41-AB0E-30CD-CB0E-7025DDAF372B}"/>
          </ac:picMkLst>
        </pc:picChg>
        <pc:picChg chg="add mod">
          <ac:chgData name="Jack Percy" userId="b9a97963-9b08-4684-92e4-b02ce1d032f1" providerId="ADAL" clId="{3280C464-2C29-43A4-BF5A-CE909B5BB16A}" dt="2023-05-11T03:08:41.859" v="922" actId="1076"/>
          <ac:picMkLst>
            <pc:docMk/>
            <pc:sldMk cId="354424765" sldId="277"/>
            <ac:picMk id="28" creationId="{654562D8-C08A-DAF7-B890-46FC59B75C28}"/>
          </ac:picMkLst>
        </pc:picChg>
        <pc:picChg chg="add mod">
          <ac:chgData name="Jack Percy" userId="b9a97963-9b08-4684-92e4-b02ce1d032f1" providerId="ADAL" clId="{3280C464-2C29-43A4-BF5A-CE909B5BB16A}" dt="2023-05-11T03:11:03.521" v="935" actId="1076"/>
          <ac:picMkLst>
            <pc:docMk/>
            <pc:sldMk cId="354424765" sldId="277"/>
            <ac:picMk id="38" creationId="{6E4AC159-B47D-9953-95B7-EF332545D866}"/>
          </ac:picMkLst>
        </pc:picChg>
        <pc:picChg chg="add mod">
          <ac:chgData name="Jack Percy" userId="b9a97963-9b08-4684-92e4-b02ce1d032f1" providerId="ADAL" clId="{3280C464-2C29-43A4-BF5A-CE909B5BB16A}" dt="2023-05-11T03:13:40.528" v="953" actId="14100"/>
          <ac:picMkLst>
            <pc:docMk/>
            <pc:sldMk cId="354424765" sldId="277"/>
            <ac:picMk id="53" creationId="{75C03E23-5E35-3046-6BE6-E3FC7099F893}"/>
          </ac:picMkLst>
        </pc:picChg>
        <pc:inkChg chg="add">
          <ac:chgData name="Jack Percy" userId="b9a97963-9b08-4684-92e4-b02ce1d032f1" providerId="ADAL" clId="{3280C464-2C29-43A4-BF5A-CE909B5BB16A}" dt="2023-05-11T03:06:56.577" v="903" actId="9405"/>
          <ac:inkMkLst>
            <pc:docMk/>
            <pc:sldMk cId="354424765" sldId="277"/>
            <ac:inkMk id="14" creationId="{9FC42E96-E1DF-B274-E9E0-6064137F7DF5}"/>
          </ac:inkMkLst>
        </pc:inkChg>
        <pc:inkChg chg="add">
          <ac:chgData name="Jack Percy" userId="b9a97963-9b08-4684-92e4-b02ce1d032f1" providerId="ADAL" clId="{3280C464-2C29-43A4-BF5A-CE909B5BB16A}" dt="2023-05-11T03:07:02.714" v="904" actId="9405"/>
          <ac:inkMkLst>
            <pc:docMk/>
            <pc:sldMk cId="354424765" sldId="277"/>
            <ac:inkMk id="15" creationId="{27E19BB3-B34D-4D05-C7B8-EFBAA2A47C3B}"/>
          </ac:inkMkLst>
        </pc:inkChg>
        <pc:inkChg chg="add mod">
          <ac:chgData name="Jack Percy" userId="b9a97963-9b08-4684-92e4-b02ce1d032f1" providerId="ADAL" clId="{3280C464-2C29-43A4-BF5A-CE909B5BB16A}" dt="2023-05-11T03:07:13.927" v="909"/>
          <ac:inkMkLst>
            <pc:docMk/>
            <pc:sldMk cId="354424765" sldId="277"/>
            <ac:inkMk id="17" creationId="{6C158B5C-FEA4-EE04-46DF-00C075873F6B}"/>
          </ac:inkMkLst>
        </pc:inkChg>
        <pc:inkChg chg="add mod">
          <ac:chgData name="Jack Percy" userId="b9a97963-9b08-4684-92e4-b02ce1d032f1" providerId="ADAL" clId="{3280C464-2C29-43A4-BF5A-CE909B5BB16A}" dt="2023-05-11T03:07:13.927" v="909"/>
          <ac:inkMkLst>
            <pc:docMk/>
            <pc:sldMk cId="354424765" sldId="277"/>
            <ac:inkMk id="18" creationId="{F93BC358-732D-8389-AFA1-8AE4D4427DEB}"/>
          </ac:inkMkLst>
        </pc:inkChg>
        <pc:inkChg chg="add mod">
          <ac:chgData name="Jack Percy" userId="b9a97963-9b08-4684-92e4-b02ce1d032f1" providerId="ADAL" clId="{3280C464-2C29-43A4-BF5A-CE909B5BB16A}" dt="2023-05-11T03:07:13.927" v="909"/>
          <ac:inkMkLst>
            <pc:docMk/>
            <pc:sldMk cId="354424765" sldId="277"/>
            <ac:inkMk id="21" creationId="{000FC02A-E828-841A-A5C4-5DA2A3CEDCFD}"/>
          </ac:inkMkLst>
        </pc:inkChg>
        <pc:inkChg chg="add">
          <ac:chgData name="Jack Percy" userId="b9a97963-9b08-4684-92e4-b02ce1d032f1" providerId="ADAL" clId="{3280C464-2C29-43A4-BF5A-CE909B5BB16A}" dt="2023-05-11T03:07:15.531" v="910" actId="9405"/>
          <ac:inkMkLst>
            <pc:docMk/>
            <pc:sldMk cId="354424765" sldId="277"/>
            <ac:inkMk id="23" creationId="{87493201-8636-3BD1-3691-B67B531A9E39}"/>
          </ac:inkMkLst>
        </pc:inkChg>
        <pc:inkChg chg="add del">
          <ac:chgData name="Jack Percy" userId="b9a97963-9b08-4684-92e4-b02ce1d032f1" providerId="ADAL" clId="{3280C464-2C29-43A4-BF5A-CE909B5BB16A}" dt="2023-05-11T03:07:19.887" v="912" actId="9405"/>
          <ac:inkMkLst>
            <pc:docMk/>
            <pc:sldMk cId="354424765" sldId="277"/>
            <ac:inkMk id="24" creationId="{F405CD1F-650A-EF17-F0A4-366250BFA020}"/>
          </ac:inkMkLst>
        </pc:inkChg>
        <pc:inkChg chg="add">
          <ac:chgData name="Jack Percy" userId="b9a97963-9b08-4684-92e4-b02ce1d032f1" providerId="ADAL" clId="{3280C464-2C29-43A4-BF5A-CE909B5BB16A}" dt="2023-05-11T03:07:23.588" v="913" actId="9405"/>
          <ac:inkMkLst>
            <pc:docMk/>
            <pc:sldMk cId="354424765" sldId="277"/>
            <ac:inkMk id="25" creationId="{E374683D-DAD4-68D5-6182-402D1691BD4E}"/>
          </ac:inkMkLst>
        </pc:inkChg>
        <pc:inkChg chg="add">
          <ac:chgData name="Jack Percy" userId="b9a97963-9b08-4684-92e4-b02ce1d032f1" providerId="ADAL" clId="{3280C464-2C29-43A4-BF5A-CE909B5BB16A}" dt="2023-05-11T03:08:46.876" v="923" actId="9405"/>
          <ac:inkMkLst>
            <pc:docMk/>
            <pc:sldMk cId="354424765" sldId="277"/>
            <ac:inkMk id="29" creationId="{21DF0ED1-C66F-E29F-7F88-B57A55D8587B}"/>
          </ac:inkMkLst>
        </pc:inkChg>
        <pc:inkChg chg="add">
          <ac:chgData name="Jack Percy" userId="b9a97963-9b08-4684-92e4-b02ce1d032f1" providerId="ADAL" clId="{3280C464-2C29-43A4-BF5A-CE909B5BB16A}" dt="2023-05-11T03:08:50.022" v="924" actId="9405"/>
          <ac:inkMkLst>
            <pc:docMk/>
            <pc:sldMk cId="354424765" sldId="277"/>
            <ac:inkMk id="30" creationId="{94E9FA58-031E-BF1B-6A27-3D06534DCDEE}"/>
          </ac:inkMkLst>
        </pc:inkChg>
        <pc:inkChg chg="add">
          <ac:chgData name="Jack Percy" userId="b9a97963-9b08-4684-92e4-b02ce1d032f1" providerId="ADAL" clId="{3280C464-2C29-43A4-BF5A-CE909B5BB16A}" dt="2023-05-11T03:08:52.469" v="925" actId="9405"/>
          <ac:inkMkLst>
            <pc:docMk/>
            <pc:sldMk cId="354424765" sldId="277"/>
            <ac:inkMk id="31" creationId="{F9F12F50-3EB9-1719-CD45-32C9DBAC5B0D}"/>
          </ac:inkMkLst>
        </pc:inkChg>
        <pc:inkChg chg="add">
          <ac:chgData name="Jack Percy" userId="b9a97963-9b08-4684-92e4-b02ce1d032f1" providerId="ADAL" clId="{3280C464-2C29-43A4-BF5A-CE909B5BB16A}" dt="2023-05-11T03:08:57.708" v="926" actId="9405"/>
          <ac:inkMkLst>
            <pc:docMk/>
            <pc:sldMk cId="354424765" sldId="277"/>
            <ac:inkMk id="32" creationId="{1C2BE5D8-3C05-ED57-9B1C-1AFCD91CABCA}"/>
          </ac:inkMkLst>
        </pc:inkChg>
        <pc:inkChg chg="add del">
          <ac:chgData name="Jack Percy" userId="b9a97963-9b08-4684-92e4-b02ce1d032f1" providerId="ADAL" clId="{3280C464-2C29-43A4-BF5A-CE909B5BB16A}" dt="2023-05-11T03:09:00.058" v="928" actId="9405"/>
          <ac:inkMkLst>
            <pc:docMk/>
            <pc:sldMk cId="354424765" sldId="277"/>
            <ac:inkMk id="33" creationId="{931EF644-4542-8283-14AF-8D08E8255B86}"/>
          </ac:inkMkLst>
        </pc:inkChg>
        <pc:inkChg chg="add mod">
          <ac:chgData name="Jack Percy" userId="b9a97963-9b08-4684-92e4-b02ce1d032f1" providerId="ADAL" clId="{3280C464-2C29-43A4-BF5A-CE909B5BB16A}" dt="2023-05-11T03:09:23.706" v="931"/>
          <ac:inkMkLst>
            <pc:docMk/>
            <pc:sldMk cId="354424765" sldId="277"/>
            <ac:inkMk id="34" creationId="{121D9BFF-8863-3EF8-EF21-D2A6BBBA681A}"/>
          </ac:inkMkLst>
        </pc:inkChg>
        <pc:inkChg chg="add mod">
          <ac:chgData name="Jack Percy" userId="b9a97963-9b08-4684-92e4-b02ce1d032f1" providerId="ADAL" clId="{3280C464-2C29-43A4-BF5A-CE909B5BB16A}" dt="2023-05-11T03:09:23.706" v="931"/>
          <ac:inkMkLst>
            <pc:docMk/>
            <pc:sldMk cId="354424765" sldId="277"/>
            <ac:inkMk id="35" creationId="{EF7ADAA2-3F03-D57D-1D96-A4A9731C5603}"/>
          </ac:inkMkLst>
        </pc:inkChg>
        <pc:inkChg chg="add">
          <ac:chgData name="Jack Percy" userId="b9a97963-9b08-4684-92e4-b02ce1d032f1" providerId="ADAL" clId="{3280C464-2C29-43A4-BF5A-CE909B5BB16A}" dt="2023-05-11T03:09:27.177" v="932" actId="9405"/>
          <ac:inkMkLst>
            <pc:docMk/>
            <pc:sldMk cId="354424765" sldId="277"/>
            <ac:inkMk id="37" creationId="{1FCA837B-A185-C031-1180-41D3D7585ADB}"/>
          </ac:inkMkLst>
        </pc:inkChg>
        <pc:inkChg chg="add mod">
          <ac:chgData name="Jack Percy" userId="b9a97963-9b08-4684-92e4-b02ce1d032f1" providerId="ADAL" clId="{3280C464-2C29-43A4-BF5A-CE909B5BB16A}" dt="2023-05-11T03:11:17.949" v="940"/>
          <ac:inkMkLst>
            <pc:docMk/>
            <pc:sldMk cId="354424765" sldId="277"/>
            <ac:inkMk id="39" creationId="{0E40CF0C-616C-46B6-4EDC-23AD0C483003}"/>
          </ac:inkMkLst>
        </pc:inkChg>
        <pc:inkChg chg="add mod">
          <ac:chgData name="Jack Percy" userId="b9a97963-9b08-4684-92e4-b02ce1d032f1" providerId="ADAL" clId="{3280C464-2C29-43A4-BF5A-CE909B5BB16A}" dt="2023-05-11T03:11:17.949" v="940"/>
          <ac:inkMkLst>
            <pc:docMk/>
            <pc:sldMk cId="354424765" sldId="277"/>
            <ac:inkMk id="40" creationId="{35DB4F7C-F4CA-8EE1-1337-1CB22AFFF7B6}"/>
          </ac:inkMkLst>
        </pc:inkChg>
        <pc:inkChg chg="add mod">
          <ac:chgData name="Jack Percy" userId="b9a97963-9b08-4684-92e4-b02ce1d032f1" providerId="ADAL" clId="{3280C464-2C29-43A4-BF5A-CE909B5BB16A}" dt="2023-05-11T03:11:17.949" v="940"/>
          <ac:inkMkLst>
            <pc:docMk/>
            <pc:sldMk cId="354424765" sldId="277"/>
            <ac:inkMk id="42" creationId="{A6FE6650-CE2B-68F0-87B5-535783CF7159}"/>
          </ac:inkMkLst>
        </pc:inkChg>
        <pc:inkChg chg="add">
          <ac:chgData name="Jack Percy" userId="b9a97963-9b08-4684-92e4-b02ce1d032f1" providerId="ADAL" clId="{3280C464-2C29-43A4-BF5A-CE909B5BB16A}" dt="2023-05-11T03:11:24.461" v="941" actId="9405"/>
          <ac:inkMkLst>
            <pc:docMk/>
            <pc:sldMk cId="354424765" sldId="277"/>
            <ac:inkMk id="44" creationId="{BC54F37F-F77D-6876-BB14-4E71F6C159E8}"/>
          </ac:inkMkLst>
        </pc:inkChg>
        <pc:inkChg chg="add">
          <ac:chgData name="Jack Percy" userId="b9a97963-9b08-4684-92e4-b02ce1d032f1" providerId="ADAL" clId="{3280C464-2C29-43A4-BF5A-CE909B5BB16A}" dt="2023-05-11T03:11:29.016" v="942" actId="9405"/>
          <ac:inkMkLst>
            <pc:docMk/>
            <pc:sldMk cId="354424765" sldId="277"/>
            <ac:inkMk id="45" creationId="{7B3B2972-AEB3-0355-B393-CBA7E8029F9F}"/>
          </ac:inkMkLst>
        </pc:inkChg>
        <pc:inkChg chg="add">
          <ac:chgData name="Jack Percy" userId="b9a97963-9b08-4684-92e4-b02ce1d032f1" providerId="ADAL" clId="{3280C464-2C29-43A4-BF5A-CE909B5BB16A}" dt="2023-05-11T03:11:31.710" v="943" actId="9405"/>
          <ac:inkMkLst>
            <pc:docMk/>
            <pc:sldMk cId="354424765" sldId="277"/>
            <ac:inkMk id="46" creationId="{6490E571-829D-3C04-F66F-F6E721B5B59E}"/>
          </ac:inkMkLst>
        </pc:inkChg>
        <pc:inkChg chg="add">
          <ac:chgData name="Jack Percy" userId="b9a97963-9b08-4684-92e4-b02ce1d032f1" providerId="ADAL" clId="{3280C464-2C29-43A4-BF5A-CE909B5BB16A}" dt="2023-05-11T03:11:34.130" v="944" actId="9405"/>
          <ac:inkMkLst>
            <pc:docMk/>
            <pc:sldMk cId="354424765" sldId="277"/>
            <ac:inkMk id="47" creationId="{7881245F-E1ED-7C22-5C86-DD12E7B80DB4}"/>
          </ac:inkMkLst>
        </pc:inkChg>
        <pc:inkChg chg="add">
          <ac:chgData name="Jack Percy" userId="b9a97963-9b08-4684-92e4-b02ce1d032f1" providerId="ADAL" clId="{3280C464-2C29-43A4-BF5A-CE909B5BB16A}" dt="2023-05-11T03:11:36.698" v="945" actId="9405"/>
          <ac:inkMkLst>
            <pc:docMk/>
            <pc:sldMk cId="354424765" sldId="277"/>
            <ac:inkMk id="48" creationId="{7FF803C9-AD92-7976-12E4-E2C57380F037}"/>
          </ac:inkMkLst>
        </pc:inkChg>
        <pc:inkChg chg="add">
          <ac:chgData name="Jack Percy" userId="b9a97963-9b08-4684-92e4-b02ce1d032f1" providerId="ADAL" clId="{3280C464-2C29-43A4-BF5A-CE909B5BB16A}" dt="2023-05-11T03:13:09.091" v="946" actId="9405"/>
          <ac:inkMkLst>
            <pc:docMk/>
            <pc:sldMk cId="354424765" sldId="277"/>
            <ac:inkMk id="49" creationId="{3DB4C132-F61C-658F-BA8F-37DD65DFB3EC}"/>
          </ac:inkMkLst>
        </pc:inkChg>
        <pc:inkChg chg="add">
          <ac:chgData name="Jack Percy" userId="b9a97963-9b08-4684-92e4-b02ce1d032f1" providerId="ADAL" clId="{3280C464-2C29-43A4-BF5A-CE909B5BB16A}" dt="2023-05-11T03:13:12.644" v="947" actId="9405"/>
          <ac:inkMkLst>
            <pc:docMk/>
            <pc:sldMk cId="354424765" sldId="277"/>
            <ac:inkMk id="50" creationId="{3A8AE495-EFC1-07A3-D025-3407B993807E}"/>
          </ac:inkMkLst>
        </pc:inkChg>
        <pc:inkChg chg="add">
          <ac:chgData name="Jack Percy" userId="b9a97963-9b08-4684-92e4-b02ce1d032f1" providerId="ADAL" clId="{3280C464-2C29-43A4-BF5A-CE909B5BB16A}" dt="2023-05-11T03:13:15.750" v="948" actId="9405"/>
          <ac:inkMkLst>
            <pc:docMk/>
            <pc:sldMk cId="354424765" sldId="277"/>
            <ac:inkMk id="51" creationId="{B91CBB7C-673D-7B3A-7F5C-8D19B8669C36}"/>
          </ac:inkMkLst>
        </pc:inkChg>
        <pc:inkChg chg="add">
          <ac:chgData name="Jack Percy" userId="b9a97963-9b08-4684-92e4-b02ce1d032f1" providerId="ADAL" clId="{3280C464-2C29-43A4-BF5A-CE909B5BB16A}" dt="2023-05-11T03:13:21.033" v="949" actId="9405"/>
          <ac:inkMkLst>
            <pc:docMk/>
            <pc:sldMk cId="354424765" sldId="277"/>
            <ac:inkMk id="52" creationId="{657DAD6D-8313-CCA5-E4AF-37B4DB094163}"/>
          </ac:inkMkLst>
        </pc:inkChg>
        <pc:inkChg chg="add mod">
          <ac:chgData name="Jack Percy" userId="b9a97963-9b08-4684-92e4-b02ce1d032f1" providerId="ADAL" clId="{3280C464-2C29-43A4-BF5A-CE909B5BB16A}" dt="2023-05-11T03:13:47.565" v="956"/>
          <ac:inkMkLst>
            <pc:docMk/>
            <pc:sldMk cId="354424765" sldId="277"/>
            <ac:inkMk id="54" creationId="{40D8EF06-9803-2FEB-5A02-593F1CDF9496}"/>
          </ac:inkMkLst>
        </pc:inkChg>
        <pc:inkChg chg="add mod">
          <ac:chgData name="Jack Percy" userId="b9a97963-9b08-4684-92e4-b02ce1d032f1" providerId="ADAL" clId="{3280C464-2C29-43A4-BF5A-CE909B5BB16A}" dt="2023-05-11T03:13:47.565" v="956"/>
          <ac:inkMkLst>
            <pc:docMk/>
            <pc:sldMk cId="354424765" sldId="277"/>
            <ac:inkMk id="55" creationId="{3F7C4EF7-7F86-170A-894A-8C48BBD942B2}"/>
          </ac:inkMkLst>
        </pc:inkChg>
        <pc:inkChg chg="add">
          <ac:chgData name="Jack Percy" userId="b9a97963-9b08-4684-92e4-b02ce1d032f1" providerId="ADAL" clId="{3280C464-2C29-43A4-BF5A-CE909B5BB16A}" dt="2023-05-11T03:13:49.778" v="957" actId="9405"/>
          <ac:inkMkLst>
            <pc:docMk/>
            <pc:sldMk cId="354424765" sldId="277"/>
            <ac:inkMk id="57" creationId="{41FD4E18-6C2B-1DA2-2C16-A408BD519D5D}"/>
          </ac:inkMkLst>
        </pc:inkChg>
        <pc:inkChg chg="add mod">
          <ac:chgData name="Jack Percy" userId="b9a97963-9b08-4684-92e4-b02ce1d032f1" providerId="ADAL" clId="{3280C464-2C29-43A4-BF5A-CE909B5BB16A}" dt="2023-05-11T03:13:58.870" v="960"/>
          <ac:inkMkLst>
            <pc:docMk/>
            <pc:sldMk cId="354424765" sldId="277"/>
            <ac:inkMk id="58" creationId="{49667A16-FCED-2E3E-9BA9-D0410CA26B3F}"/>
          </ac:inkMkLst>
        </pc:inkChg>
        <pc:inkChg chg="add mod">
          <ac:chgData name="Jack Percy" userId="b9a97963-9b08-4684-92e4-b02ce1d032f1" providerId="ADAL" clId="{3280C464-2C29-43A4-BF5A-CE909B5BB16A}" dt="2023-05-11T03:13:58.870" v="960"/>
          <ac:inkMkLst>
            <pc:docMk/>
            <pc:sldMk cId="354424765" sldId="277"/>
            <ac:inkMk id="59" creationId="{BEA6C31B-D5D5-1095-3272-C588FCDCD883}"/>
          </ac:inkMkLst>
        </pc:inkChg>
        <pc:inkChg chg="add">
          <ac:chgData name="Jack Percy" userId="b9a97963-9b08-4684-92e4-b02ce1d032f1" providerId="ADAL" clId="{3280C464-2C29-43A4-BF5A-CE909B5BB16A}" dt="2023-05-11T03:14:03.076" v="961" actId="9405"/>
          <ac:inkMkLst>
            <pc:docMk/>
            <pc:sldMk cId="354424765" sldId="277"/>
            <ac:inkMk id="61" creationId="{3D5A74B2-E5F6-E775-0CB0-5B7C8660B9C3}"/>
          </ac:inkMkLst>
        </pc:inkChg>
      </pc:sldChg>
      <pc:sldChg chg="delSp add mod ord">
        <pc:chgData name="Jack Percy" userId="b9a97963-9b08-4684-92e4-b02ce1d032f1" providerId="ADAL" clId="{3280C464-2C29-43A4-BF5A-CE909B5BB16A}" dt="2023-05-11T03:14:37.393" v="975" actId="478"/>
        <pc:sldMkLst>
          <pc:docMk/>
          <pc:sldMk cId="2400330469" sldId="278"/>
        </pc:sldMkLst>
        <pc:picChg chg="del">
          <ac:chgData name="Jack Percy" userId="b9a97963-9b08-4684-92e4-b02ce1d032f1" providerId="ADAL" clId="{3280C464-2C29-43A4-BF5A-CE909B5BB16A}" dt="2023-05-11T03:14:33.510" v="971" actId="478"/>
          <ac:picMkLst>
            <pc:docMk/>
            <pc:sldMk cId="2400330469" sldId="278"/>
            <ac:picMk id="5" creationId="{0EF5634E-474E-FDB9-22D1-CA8CA7007C58}"/>
          </ac:picMkLst>
        </pc:picChg>
        <pc:picChg chg="del">
          <ac:chgData name="Jack Percy" userId="b9a97963-9b08-4684-92e4-b02ce1d032f1" providerId="ADAL" clId="{3280C464-2C29-43A4-BF5A-CE909B5BB16A}" dt="2023-05-11T03:14:37.393" v="975" actId="478"/>
          <ac:picMkLst>
            <pc:docMk/>
            <pc:sldMk cId="2400330469" sldId="278"/>
            <ac:picMk id="6" creationId="{B1C85093-D5D2-F55C-186A-6CEB349F9F20}"/>
          </ac:picMkLst>
        </pc:picChg>
        <pc:picChg chg="del">
          <ac:chgData name="Jack Percy" userId="b9a97963-9b08-4684-92e4-b02ce1d032f1" providerId="ADAL" clId="{3280C464-2C29-43A4-BF5A-CE909B5BB16A}" dt="2023-05-11T03:14:34.084" v="972" actId="478"/>
          <ac:picMkLst>
            <pc:docMk/>
            <pc:sldMk cId="2400330469" sldId="278"/>
            <ac:picMk id="7" creationId="{FEA6EE45-EECC-399E-8BA7-C3F4BAEA463A}"/>
          </ac:picMkLst>
        </pc:picChg>
        <pc:picChg chg="del">
          <ac:chgData name="Jack Percy" userId="b9a97963-9b08-4684-92e4-b02ce1d032f1" providerId="ADAL" clId="{3280C464-2C29-43A4-BF5A-CE909B5BB16A}" dt="2023-05-11T03:14:34.679" v="973" actId="478"/>
          <ac:picMkLst>
            <pc:docMk/>
            <pc:sldMk cId="2400330469" sldId="278"/>
            <ac:picMk id="9" creationId="{D08E27D3-4133-1451-0339-903CC7B1007E}"/>
          </ac:picMkLst>
        </pc:picChg>
        <pc:picChg chg="del">
          <ac:chgData name="Jack Percy" userId="b9a97963-9b08-4684-92e4-b02ce1d032f1" providerId="ADAL" clId="{3280C464-2C29-43A4-BF5A-CE909B5BB16A}" dt="2023-05-11T03:14:31.973" v="969" actId="478"/>
          <ac:picMkLst>
            <pc:docMk/>
            <pc:sldMk cId="2400330469" sldId="278"/>
            <ac:picMk id="10" creationId="{A056DC45-CFC4-F055-65B4-AD649F111114}"/>
          </ac:picMkLst>
        </pc:picChg>
        <pc:picChg chg="del">
          <ac:chgData name="Jack Percy" userId="b9a97963-9b08-4684-92e4-b02ce1d032f1" providerId="ADAL" clId="{3280C464-2C29-43A4-BF5A-CE909B5BB16A}" dt="2023-05-11T03:14:35.995" v="974" actId="478"/>
          <ac:picMkLst>
            <pc:docMk/>
            <pc:sldMk cId="2400330469" sldId="278"/>
            <ac:picMk id="11" creationId="{723BF66B-4A13-04B3-4B21-6936A906A90E}"/>
          </ac:picMkLst>
        </pc:picChg>
        <pc:picChg chg="del">
          <ac:chgData name="Jack Percy" userId="b9a97963-9b08-4684-92e4-b02ce1d032f1" providerId="ADAL" clId="{3280C464-2C29-43A4-BF5A-CE909B5BB16A}" dt="2023-05-11T03:14:21.219" v="967" actId="478"/>
          <ac:picMkLst>
            <pc:docMk/>
            <pc:sldMk cId="2400330469" sldId="278"/>
            <ac:picMk id="13" creationId="{9371C743-97A5-15FA-7DB9-174A1BF7ABC7}"/>
          </ac:picMkLst>
        </pc:picChg>
        <pc:picChg chg="del">
          <ac:chgData name="Jack Percy" userId="b9a97963-9b08-4684-92e4-b02ce1d032f1" providerId="ADAL" clId="{3280C464-2C29-43A4-BF5A-CE909B5BB16A}" dt="2023-05-11T03:14:22.359" v="968" actId="478"/>
          <ac:picMkLst>
            <pc:docMk/>
            <pc:sldMk cId="2400330469" sldId="278"/>
            <ac:picMk id="16" creationId="{CCDEE18D-2AAD-5112-D196-54AFBBA1E98C}"/>
          </ac:picMkLst>
        </pc:picChg>
        <pc:picChg chg="del">
          <ac:chgData name="Jack Percy" userId="b9a97963-9b08-4684-92e4-b02ce1d032f1" providerId="ADAL" clId="{3280C464-2C29-43A4-BF5A-CE909B5BB16A}" dt="2023-05-11T03:14:32.762" v="970" actId="478"/>
          <ac:picMkLst>
            <pc:docMk/>
            <pc:sldMk cId="2400330469" sldId="278"/>
            <ac:picMk id="20" creationId="{8E9840A2-B4C5-53A9-67D2-01ADED5356EB}"/>
          </ac:picMkLst>
        </pc:picChg>
      </pc:sldChg>
    </pc:docChg>
  </pc:docChgLst>
  <pc:docChgLst>
    <pc:chgData name="Patrick Baker" userId="dbad0e87-82bb-43bf-9a70-a6d8fad31ef1" providerId="ADAL" clId="{E8D5478E-048D-4D5E-BB76-1A1E9710BD82}"/>
    <pc:docChg chg="modSld">
      <pc:chgData name="Patrick Baker" userId="dbad0e87-82bb-43bf-9a70-a6d8fad31ef1" providerId="ADAL" clId="{E8D5478E-048D-4D5E-BB76-1A1E9710BD82}" dt="2021-11-12T21:43:06.816" v="72" actId="20577"/>
      <pc:docMkLst>
        <pc:docMk/>
      </pc:docMkLst>
      <pc:sldChg chg="modSp mod">
        <pc:chgData name="Patrick Baker" userId="dbad0e87-82bb-43bf-9a70-a6d8fad31ef1" providerId="ADAL" clId="{E8D5478E-048D-4D5E-BB76-1A1E9710BD82}" dt="2021-11-12T21:43:06.816" v="72" actId="20577"/>
        <pc:sldMkLst>
          <pc:docMk/>
          <pc:sldMk cId="975627948" sldId="272"/>
        </pc:sldMkLst>
        <pc:spChg chg="mod">
          <ac:chgData name="Patrick Baker" userId="dbad0e87-82bb-43bf-9a70-a6d8fad31ef1" providerId="ADAL" clId="{E8D5478E-048D-4D5E-BB76-1A1E9710BD82}" dt="2021-11-12T21:42:22.980" v="12" actId="20577"/>
          <ac:spMkLst>
            <pc:docMk/>
            <pc:sldMk cId="975627948" sldId="272"/>
            <ac:spMk id="2" creationId="{0D168B5A-EFF4-4803-8DA6-5994B306EBAF}"/>
          </ac:spMkLst>
        </pc:spChg>
        <pc:graphicFrameChg chg="mod modGraphic">
          <ac:chgData name="Patrick Baker" userId="dbad0e87-82bb-43bf-9a70-a6d8fad31ef1" providerId="ADAL" clId="{E8D5478E-048D-4D5E-BB76-1A1E9710BD82}" dt="2021-11-12T21:43:06.816" v="72" actId="20577"/>
          <ac:graphicFrameMkLst>
            <pc:docMk/>
            <pc:sldMk cId="975627948" sldId="272"/>
            <ac:graphicFrameMk id="6" creationId="{A02ECB3F-5E1A-4602-8844-49609D54ADF8}"/>
          </ac:graphicFrameMkLst>
        </pc:graphicFrame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6:56.574"/>
    </inkml:context>
    <inkml:brush xml:id="br0">
      <inkml:brushProperty name="width" value="0.05" units="cm"/>
      <inkml:brushProperty name="height" value="0.05" units="cm"/>
      <inkml:brushProperty name="color" value="#E71224"/>
    </inkml:brush>
  </inkml:definitions>
  <inkml:trace contextRef="#ctx0" brushRef="#br0">1 50 24575,'1589'0'0,"-1414"12"0,-13 1 0,188-26 0,-23 0 0,-271 11 0,60-10 0,-44 3 0,-13 2 0,199-11 0,173 19-1365,-411-1-5461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8:52.469"/>
    </inkml:context>
    <inkml:brush xml:id="br0">
      <inkml:brushProperty name="width" value="0.05" units="cm"/>
      <inkml:brushProperty name="height" value="0.05" units="cm"/>
      <inkml:brushProperty name="color" value="#E71224"/>
    </inkml:brush>
  </inkml:definitions>
  <inkml:trace contextRef="#ctx0" brushRef="#br0">0 1 24575,'0'4'0,"0"5"0,0 6 0,0 4 0,0 3 0,0 1 0,4 2 0,2 0 0,-1 0 0,-1 0 0,3 0 0,0-1 0,0-12 0,-7-25 0,-6-22 0,-3-5-8191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8:57.708"/>
    </inkml:context>
    <inkml:brush xml:id="br0">
      <inkml:brushProperty name="width" value="0.05" units="cm"/>
      <inkml:brushProperty name="height" value="0.05" units="cm"/>
      <inkml:brushProperty name="color" value="#E71224"/>
    </inkml:brush>
  </inkml:definitions>
  <inkml:trace contextRef="#ctx0" brushRef="#br0">1 1 24575,'479'0'-1365,"-458"0"-5461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9:20.260"/>
    </inkml:context>
    <inkml:brush xml:id="br0">
      <inkml:brushProperty name="width" value="0.05" units="cm"/>
      <inkml:brushProperty name="height" value="0.05" units="cm"/>
      <inkml:brushProperty name="color" value="#E71224"/>
    </inkml:brush>
  </inkml:definitions>
  <inkml:trace contextRef="#ctx0" brushRef="#br0">363 56 24575,'8'2'0,"0"0"0,-1 1 0,1 1 0,-1-1 0,1 1 0,-1 0 0,10 9 0,4 5 0,-1 0 0,-1 1 0,23 29 0,24 25 0,46 34 0,-107-102 0,0 0 0,0 0 0,0 0 0,-1 1 0,1 0 0,-1 0 0,0 0 0,-1 0 0,0 0 0,0 1 0,0 0 0,-1-1 0,0 1 0,2 12 0,-3-15 0,-1 0 0,1 0 0,-1 0 0,0 0 0,-1 1 0,1-1 0,-1 0 0,1 0 0,-1 0 0,0 0 0,-1-1 0,1 1 0,-1 0 0,1 0 0,-1-1 0,0 1 0,-1-1 0,1 0 0,-1 1 0,1-1 0,-1 0 0,0 0 0,0-1 0,0 1 0,0-1 0,-5 3 0,-9 7 0,-1-2 0,0 0 0,0-2 0,0 0 0,-1 0 0,0-2 0,-1-1 0,0 0 0,1-1 0,-38 2 0,33-5 0,-1 0 0,0-2 0,0-1 0,1-1 0,-1-1 0,1-1 0,0-1 0,-46-19 0,34 8 0,14 9 0,2-2 0,0-1 0,-37-25 0,51 32 0,1-1 0,1 1 0,-1-1 0,1 0 0,0 0 0,0 0 0,0-1 0,0 1 0,1-1 0,0 0 0,1 0 0,-1 0 0,1 0 0,0 0 0,1-1 0,-1 1 0,1-1 0,0-8 0,1-12 0,2-1 0,10-52 0,-7 49 0,4-58 0,-9 77 0,0 1 0,0-1 0,1 1 0,1-1 0,0 1 0,7-21 0,-7 28 0,-1 1 0,1 0 0,0-1 0,0 1 0,1 0 0,-1 0 0,1 0 0,-1 1 0,1-1 0,0 1 0,0-1 0,0 1 0,0 0 0,1 0 0,-1 0 0,0 1 0,1-1 0,0 1 0,-1 0 0,1 0 0,0 0 0,-1 0 0,1 1 0,6-1 0,22-2 0,0 1 0,0 2 0,0 1 0,53 9 0,-81-9 8,0 0 0,0 1 0,-1-1 0,1 1 0,-1 0 0,1 0 0,-1 1 0,0-1 0,0 1 0,0-1 0,0 1 0,0 0 0,0 0 0,2 4 0,26 49-1493,-23-38-5341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9:23.185"/>
    </inkml:context>
    <inkml:brush xml:id="br0">
      <inkml:brushProperty name="width" value="0.05" units="cm"/>
      <inkml:brushProperty name="height" value="0.05" units="cm"/>
      <inkml:brushProperty name="color" value="#E71224"/>
    </inkml:brush>
  </inkml:definitions>
  <inkml:trace contextRef="#ctx0" brushRef="#br0">0 146 24575,'74'-2'0,"93"-14"0,30-4 0,59-30 0,-185 32 0,0 4 0,1 2 0,90-2 0,-36 15 0,214 29 0,-198-15 0,0-5 0,168-12 0,-101-1 0,-136 7 0,-1 3 0,139 33 0,39 5 0,-190-38 0,183 10 0,1039-17 0,-1280 0 5,0 0 0,-1 0 0,1 0 0,0 0 0,-1 0 1,1 0-1,-1 0 0,1-1 0,0 1 0,-1 0 0,1-1 0,-1 0 0,1 1 0,-1-1 0,1 0 0,-1 0 0,0 1 0,1-1 0,-1 0 0,0 0 0,0-1 0,2-1 0,-2 1-79,-1 1 0,0-1 0,1 0 0,-1 0 0,0 0 0,0 0 0,0 0 0,0 0 0,0 0 0,-1 0 0,1 1 0,-1-1-1,1 0 1,-1 0 0,1 0 0,-1 1 0,0-1 0,0 0 0,-1-2 0,-12-20-6752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9:27.177"/>
    </inkml:context>
    <inkml:brush xml:id="br0">
      <inkml:brushProperty name="width" value="0.05" units="cm"/>
      <inkml:brushProperty name="height" value="0.05" units="cm"/>
      <inkml:brushProperty name="color" value="#E71224"/>
    </inkml:brush>
  </inkml:definitions>
  <inkml:trace contextRef="#ctx0" brushRef="#br0">0 3 24575,'257'-2'0,"274"4"0,-455 5 0,106 24 0,-110-17 0,192 56 0,-139-32 0,-82-27 0,86 11 0,-63-11 0,-42-7 0,0 0 0,29 0 0,-30-4-1365,-2 0-5461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11.881"/>
    </inkml:context>
    <inkml:brush xml:id="br0">
      <inkml:brushProperty name="width" value="0.05" units="cm"/>
      <inkml:brushProperty name="height" value="0.05" units="cm"/>
      <inkml:brushProperty name="color" value="#E71224"/>
    </inkml:brush>
  </inkml:definitions>
  <inkml:trace contextRef="#ctx0" brushRef="#br0">0 9 24575,'768'0'0,"-725"-4"-1365,-28-1-5461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14.623"/>
    </inkml:context>
    <inkml:brush xml:id="br0">
      <inkml:brushProperty name="width" value="0.05" units="cm"/>
      <inkml:brushProperty name="height" value="0.05" units="cm"/>
      <inkml:brushProperty name="color" value="#E71224"/>
    </inkml:brush>
  </inkml:definitions>
  <inkml:trace contextRef="#ctx0" brushRef="#br0">100 52 24575,'9'1'0,"1"0"0,-1 1 0,0 0 0,13 5 0,14 3 0,-11-4 0,0 2 0,0 1 0,39 19 0,-33-13 0,45 14 0,-63-23 0,0 1 0,0 0 0,0 1 0,-1 0 0,0 1 0,13 14 0,-11-11 0,0-1 0,-1 2 0,-1 0 0,0 0 0,-1 1 0,0 0 0,-1 1 0,8 16 0,-14-24 0,0 0 0,-1 1 0,0 0 0,0-1 0,-1 1 0,0 0 0,0 0 0,-1 0 0,0 1 0,-1-1 0,0 0 0,0 0 0,0 0 0,-1 1 0,0-1 0,-1 0 0,-3 12 0,1-14 0,1-1 0,-1 1 0,0-1 0,0 0 0,0 0 0,-1 0 0,0 0 0,0-1 0,0 0 0,0 0 0,-1 0 0,1 0 0,-1-1 0,-11 5 0,-10 3 0,-55 15 0,49-20 0,-1-1 0,0-1 0,0-2 0,-1-1 0,-58-7 0,83 5 0,0 0 0,0-1 0,0 0 0,0 0 0,1-1 0,-1 0 0,1-1 0,0 0 0,0-1 0,0 0 0,1 0 0,-1-1 0,1 0 0,1 0 0,-13-13 0,13 10 0,0 0 0,1-1 0,0 1 0,1-1 0,0-1 0,1 1 0,0 0 0,0-1 0,1 0 0,1 0 0,0 0 0,0 0 0,0-21 0,2 24 0,-1-6 0,0 1 0,0-1 0,2 0 0,-1 0 0,2 1 0,0-1 0,1 1 0,0-1 0,1 1 0,0 0 0,10-19 0,27-57 0,-10 16 0,-29 70-50,-1-1-1,1 0 1,0 1-1,0-1 0,0 1 1,1 0-1,-1 0 1,1-1-1,0 2 1,0-1-1,0 0 0,0 1 1,0-1-1,1 1 1,-1 0-1,1 0 1,-1 0-1,1 1 0,0-1 1,0 1-1,0 0 1,0 0-1,0 0 1,0 0-1,0 1 1,6 0-1,9-1-6775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16.996"/>
    </inkml:context>
    <inkml:brush xml:id="br0">
      <inkml:brushProperty name="width" value="0.05" units="cm"/>
      <inkml:brushProperty name="height" value="0.05" units="cm"/>
      <inkml:brushProperty name="color" value="#E71224"/>
    </inkml:brush>
  </inkml:definitions>
  <inkml:trace contextRef="#ctx0" brushRef="#br0">1 2 24575,'170'-1'0,"321"9"0,-397-1 0,-1 4 0,0 5 0,110 32 0,176 47 0,-103-29 0,-229-53 0,22 7 0,1-3 0,1-2 0,1-4 0,79 2 0,730-17 0,-861 2 0,-1 0 0,1-1 0,0-1 0,-1-1 0,36-14 0,-30 9 0,1 2 0,38-7 0,57-5 0,84-11 0,-35 7 0,30-3 0,-78 19 0,193-7 0,-298 14 0,0 0 0,-1-2 0,18-3 0,43-6 0,-67 12-90,-5 0 114,0 0 0,0 0 1,0-1-1,0 1 0,0-1 1,0 0-1,-1 0 0,8-3 1,-11 3-72,0 0 0,0 0 1,0 0-1,0-1 0,0 1 1,0 0-1,0-1 0,0 1 0,0 0 1,-1-1-1,1 1 0,-1-1 1,1 1-1,-1-1 0,1 1 1,-1-1-1,0 1 0,0-1 1,0 1-1,0-1 0,0 1 1,0-1-1,0 0 0,-1 1 1,1-1-1,0 1 0,-1-1 1,1 1-1,-1 0 0,0-1 1,0-1-1,-14-38-6779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24.461"/>
    </inkml:context>
    <inkml:brush xml:id="br0">
      <inkml:brushProperty name="width" value="0.05" units="cm"/>
      <inkml:brushProperty name="height" value="0.05" units="cm"/>
      <inkml:brushProperty name="color" value="#E71224"/>
    </inkml:brush>
  </inkml:definitions>
  <inkml:trace contextRef="#ctx0" brushRef="#br0">0 0 24575,'457'0'0,"-434"2"0,0 1 0,0 2 0,0 0 0,0 1 0,-1 1 0,31 14 0,20 5 0,30 17 0,-71-28 0,44 15 0,-35-15 0,0 2 0,72 42 0,29 14 0,-118-62 0,41 27 0,-11-6 0,7 6 0,-45-27 0,0 0 0,2-1 0,18 8 0,-20-10 0,-1 0 0,1 1 0,21 17 0,18 11 0,-14-10 0,-1 1 0,-1 3 0,52 51 0,-65-57 0,158 162 0,-166-162 0,-1 0 0,23 48 0,-4-8 0,-32-57 13,0 1 1,-1-1-1,1 1 0,-2 0 0,0 0 1,0 0-1,0 1 0,0 14 0,8 37-1497,-6-45-5342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29.016"/>
    </inkml:context>
    <inkml:brush xml:id="br0">
      <inkml:brushProperty name="width" value="0.05" units="cm"/>
      <inkml:brushProperty name="height" value="0.05" units="cm"/>
      <inkml:brushProperty name="color" value="#E71224"/>
    </inkml:brush>
  </inkml:definitions>
  <inkml:trace contextRef="#ctx0" brushRef="#br0">1 0 24575,'0'376'-1365,"0"-366"-5461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7:02.714"/>
    </inkml:context>
    <inkml:brush xml:id="br0">
      <inkml:brushProperty name="width" value="0.05" units="cm"/>
      <inkml:brushProperty name="height" value="0.05" units="cm"/>
      <inkml:brushProperty name="color" value="#E71224"/>
    </inkml:brush>
  </inkml:definitions>
  <inkml:trace contextRef="#ctx0" brushRef="#br0">771 26 24575,'-85'-2'0,"-93"-15"0,105 11 0,-114 5 0,84 3 0,91-2 0,1 0 0,0 1 0,-1 0 0,1 1 0,-21 6 0,29-7 0,0 0 0,0 0 0,0 1 0,0-1 0,0 1 0,0 0 0,0 0 0,0 0 0,1 0 0,-1 1 0,1-1 0,0 1 0,-1 0 0,1-1 0,0 1 0,1 0 0,-1 0 0,0 0 0,1 0 0,0 0 0,0 1 0,0-1 0,-1 6 0,1 4 0,0 1 0,2-1 0,-1 0 0,2 0 0,-1 0 0,2 0 0,0-1 0,1 1 0,8 20 0,-6-16 0,-1 0 0,0 0 0,-1 0 0,3 27 0,-6-33 0,1 0 0,1 0 0,0 0 0,1-1 0,0 1 0,1-1 0,0 0 0,0 0 0,1 0 0,0-1 0,1 0 0,0 0 0,0-1 0,1 0 0,13 11 0,-17-16 0,0 1 0,1-1 0,-1-1 0,1 1 0,0-1 0,0 1 0,0-1 0,0-1 0,0 1 0,1-1 0,-1 0 0,0 0 0,10 0 0,80-3 0,-51-1 0,-27 2 0,0 1 0,-1 0 0,1 1 0,-1 1 0,1 1 0,-1 0 0,1 1 0,-1 0 0,21 10 0,-27-9 0,1-2 0,1 1 0,-1-1 0,0-1 0,1 0 0,19 1 0,76-6 0,-42 1 0,-60 2 0,-1 0 0,1 0 0,0 0 0,-1-1 0,1 0 0,-1 0 0,1 0 0,-1 0 0,1-1 0,-1 0 0,0 0 0,0 0 0,0 0 0,0 0 0,0-1 0,0 0 0,-1 0 0,5-4 0,-4 1 0,1-1 0,-1 1 0,-1-1 0,1 0 0,-1 0 0,0 0 0,-1-1 0,0 1 0,0 0 0,1-11 0,2-10 0,-1 14 0,-2-1 0,0 0 0,0-29 0,-2 38 0,-1-1 0,0 1 0,0 0 0,-1 0 0,0 0 0,0 0 0,-1 0 0,1 0 0,-1 1 0,-1-1 0,1 1 0,-8-10 0,2 5 0,1-1 0,0-1 0,1 1 0,1-2 0,-1 1 0,-7-24 0,10 29 0,0-1 0,-1 1 0,0 1 0,0-1 0,0 1 0,-1 0 0,0 0 0,0 0 0,-1 1 0,0 0 0,0 0 0,0 1 0,0 0 0,-1 0 0,-10-3 0,-8-7 0,-9 1-1365,18 9-5461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31.710"/>
    </inkml:context>
    <inkml:brush xml:id="br0">
      <inkml:brushProperty name="width" value="0.05" units="cm"/>
      <inkml:brushProperty name="height" value="0.05" units="cm"/>
      <inkml:brushProperty name="color" value="#E71224"/>
    </inkml:brush>
  </inkml:definitions>
  <inkml:trace contextRef="#ctx0" brushRef="#br0">1 132 24575,'3'1'0,"0"-1"0,-1 1 0,1 0 0,0 0 0,0 0 0,-1 0 0,1 0 0,-1 1 0,1-1 0,-1 1 0,1-1 0,-1 1 0,3 4 0,31 32 0,-23-23 0,1-1 0,0 1 0,-1 1 0,-1 0 0,-1 1 0,0 0 0,15 35 0,-19-37 0,0-1 0,1 0 0,0 0 0,1 0 0,1-1 0,16 17 0,-25-29 0,0 0 0,-1 0 0,1 0 0,0-1 0,0 1 0,0 0 0,0 0 0,0-1 0,0 1 0,0-1 0,0 1 0,0-1 0,0 0 0,1 1 0,-1-1 0,0 0 0,0 0 0,0 0 0,0 0 0,1 0 0,-1 0 0,0 0 0,0 0 0,0 0 0,2-1 0,-1 0 0,0 0 0,0 0 0,-1 0 0,1-1 0,0 1 0,-1-1 0,1 1 0,-1-1 0,0 1 0,1-1 0,-1 0 0,0 0 0,1-2 0,2-5 0,0 0 0,-1 0 0,1-1 0,2-18 0,0-14 0,0 3 0,0 0 0,3 0 0,17-47 0,-7 22 120,-19 60-226,1 0 0,0-1 0,-1 1 0,0 0 0,0 0 0,0 0-1,-1-1 1,1 1 0,-1 0 0,0 0 0,0 0 0,-1 0 0,-1-5 0,-8-6-6720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34.130"/>
    </inkml:context>
    <inkml:brush xml:id="br0">
      <inkml:brushProperty name="width" value="0.05" units="cm"/>
      <inkml:brushProperty name="height" value="0.05" units="cm"/>
      <inkml:brushProperty name="color" value="#E71224"/>
    </inkml:brush>
  </inkml:definitions>
  <inkml:trace contextRef="#ctx0" brushRef="#br0">0 1 24575,'2'0'0,"-1"1"0,0-1 0,0 1 0,0 0 0,0-1 0,0 1 0,0 0 0,0 0 0,-1-1 0,1 1 0,0 0 0,0 0 0,0 0 0,-1 0 0,1 0 0,-1 0 0,1 0 0,-1 0 0,1 2 0,12 29 0,-10-23 0,7 23 0,-1 0 0,-1 1 0,3 36 0,6 28 0,-12-49 0,-5-40 0,0-1 0,0 0 0,1 0 0,0 0 0,0 0 0,1 0 0,0 0 0,0 0 0,1-1 0,4 9 0,-6-18 0,1-1 0,-1 1 0,0-1 0,0 1 0,0-1 0,0 0 0,-1 1 0,0-1 0,1-6 0,-1-10 0,2 1 0,1-1 0,0 1 0,1-1 0,1 1 0,1 0 0,1 1 0,0-1 0,17-27 0,-5 7 0,-13 26 0,1-1 0,0 1 0,1 0 0,0 1 0,14-16 0,1-1 120,-23 29-166,1-1-1,0 0 1,-1 1-1,1-1 1,-1 0 0,1 0-1,-1 1 1,1-1-1,-1 0 1,1 0 0,-1 0-1,0 0 1,1 0-1,-1 0 1,0 1-1,0-1 1,0 0 0,0 0-1,0 0 1,0 0-1,0 0 1,0 0 0,0 0-1,0 0 1,0 0-1,-1 0 1,1 0 0,0 1-1,-1-1 1,1 0-1,-1-1 1,-10-3-6780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36.698"/>
    </inkml:context>
    <inkml:brush xml:id="br0">
      <inkml:brushProperty name="width" value="0.05" units="cm"/>
      <inkml:brushProperty name="height" value="0.05" units="cm"/>
      <inkml:brushProperty name="color" value="#E71224"/>
    </inkml:brush>
  </inkml:definitions>
  <inkml:trace contextRef="#ctx0" brushRef="#br0">1 56 24575,'2'7'0,"0"0"0,0 0 0,1 0 0,0 0 0,0-1 0,6 9 0,-2-1 0,22 49 0,-18-36 0,1-2 0,1 0 0,21 30 0,-21-34 0,0 0 0,-2 1 0,0 1 0,-2 0 0,0 1 0,-2-1 0,6 29 0,-14-61 0,0 0 0,1 0 0,1 0 0,-1 0 0,1 1 0,1-1 0,0 0 0,5-15 0,31-78 0,-31 85 0,5-8 0,2 0 0,1 2 0,0-1 0,2 2 0,1 0 0,0 2 0,2 0 0,0 1 0,1 0 0,39-25 0,-40 35-50,-18 8-7,0 1 0,0-1 0,0 1-1,1-1 1,-1 0 0,0 0 0,0 0 0,0-1-1,0 1 1,0 0 0,-1-1 0,1 1 0,0-1 0,-1 1-1,1-1 1,-1 0 0,1 0 0,-1 0 0,0 0 0,0 0-1,0 0 1,1-2 0,-2-5-6769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09.091"/>
    </inkml:context>
    <inkml:brush xml:id="br0">
      <inkml:brushProperty name="width" value="0.05" units="cm"/>
      <inkml:brushProperty name="height" value="0.05" units="cm"/>
      <inkml:brushProperty name="color" value="#E71224"/>
    </inkml:brush>
  </inkml:definitions>
  <inkml:trace contextRef="#ctx0" brushRef="#br0">0 3 24575,'101'-2'0,"111"4"0,-173 7 54,-34-7-211,0-1-1,1 1 0,-1-1 1,1 0-1,-1-1 0,1 1 0,0-1 1,5 0-1,2-4-6668</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12.644"/>
    </inkml:context>
    <inkml:brush xml:id="br0">
      <inkml:brushProperty name="width" value="0.05" units="cm"/>
      <inkml:brushProperty name="height" value="0.05" units="cm"/>
      <inkml:brushProperty name="color" value="#E71224"/>
    </inkml:brush>
  </inkml:definitions>
  <inkml:trace contextRef="#ctx0" brushRef="#br0">511 126 24575,'3'4'0,"0"0"0,-1 0 0,1 0 0,-1 1 0,0-1 0,0 0 0,-1 1 0,1 0 0,-1-1 0,0 1 0,0 0 0,0 7 0,0 66 0,-2-53 0,2 19 0,0-20 0,-1 1 0,-1-1 0,-1 0 0,-6 27 0,6-44 0,0 1 0,-1-1 0,0 1 0,0-1 0,-1 0 0,0 0 0,0-1 0,0 1 0,-1-1 0,0 0 0,0 0 0,-1 0 0,0-1 0,0 0 0,0 0 0,-13 8 0,-18 6 0,0-1 0,-1-2 0,-62 17 0,89-29 0,-1-2 0,1 1 0,0-1 0,-1-1 0,1 0 0,-1-1 0,1 0 0,-1-1 0,-17-3 0,25 3 0,-1 0 0,0-1 0,1 0 0,0 0 0,-1 0 0,1 0 0,0 0 0,0-1 0,0 0 0,0 0 0,1 0 0,-1 0 0,1-1 0,0 1 0,0-1 0,0 0 0,0 0 0,1 0 0,-1 0 0,1-1 0,0 1 0,0 0 0,1-1 0,-1 0 0,0-6 0,-3-22 0,2 0 0,1 0 0,6-67 0,-1 10 0,0 70 0,0-1 0,1 1 0,1 0 0,0 1 0,2-1 0,0 1 0,2 1 0,0-1 0,1 1 0,0 1 0,16-20 0,-21 31 0,1 0 0,0 1 0,0-1 0,0 1 0,1 0 0,0 1 0,0 0 0,0 0 0,0 0 0,1 1 0,-1 0 0,1 0 0,0 1 0,0 0 0,0 0 0,13 0 0,9 0 0,0 1 0,0 2 0,35 5 0,-57-5 0,0 1 0,0 1 0,0-1 0,-1 1 0,1 0 0,-1 1 0,1 0 0,-1 0 0,-1 0 0,1 1 0,0 0 0,-1 1 0,0-1 0,6 9 0,0 0 0,0 0 0,-1 1 0,-1 1 0,-1-1 0,10 21 0,-17-24-1365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15.747"/>
    </inkml:context>
    <inkml:brush xml:id="br0">
      <inkml:brushProperty name="width" value="0.05" units="cm"/>
      <inkml:brushProperty name="height" value="0.05" units="cm"/>
      <inkml:brushProperty name="color" value="#E71224"/>
    </inkml:brush>
  </inkml:definitions>
  <inkml:trace contextRef="#ctx0" brushRef="#br0">0 1 24575,'54'2'0,"89"17"0,-8-1 0,876 14 0,-913-28 0,0 5 0,142 31 0,24-12 0,-122-16 0,1 3 0,-1-6 0,224-15 0,414-11 0,-510 19 0,234-2 0,-487-1 0,0-1 0,0 0 0,17-5 0,45-6 0,-72 13-120,-5 1 68,-1-1 0,1 0 0,0 0 1,0 0-1,0 0 0,-1 0 0,1 0 0,0 0 0,0 0 0,-1-1 0,1 1 1,0-1-1,0 1 0,-1-1 0,1 0 0,0 0 0,-1 0 0,1 1 0,-1-1 1,1-1-1,-1 1 0,0 0 0,3-3 0,-4-6-6774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21.033"/>
    </inkml:context>
    <inkml:brush xml:id="br0">
      <inkml:brushProperty name="width" value="0.05" units="cm"/>
      <inkml:brushProperty name="height" value="0.05" units="cm"/>
      <inkml:brushProperty name="color" value="#E71224"/>
    </inkml:brush>
  </inkml:definitions>
  <inkml:trace contextRef="#ctx0" brushRef="#br0">0 0 24575,'10'1'0,"0"0"0,0 0 0,-1 1 0,1 0 0,-1 1 0,1 0 0,-1 0 0,0 1 0,0 1 0,12 6 0,10 10 0,42 37 0,-47-37 0,47 31 0,-38-33 0,64 22 0,-62-27 0,59 31 0,0 1 0,-73-37 0,-1 1 0,1 1 0,-2 1 0,23 16 0,-5 2 0,0 2 0,-2 1 0,-2 2 0,59 75 0,-83-91 0,-1 1 0,-1 0 0,0 1 0,6 26 0,7 17 0,-16-45 0,0 0 0,4 36 0,-1-9 0,-1-2 0,-5-26 0,1-1 0,0 0 0,1 1 0,8 17 0,22 55 0,-24-57 0,25 51 0,102 238 0,-124-286 0,3 10 0,-3 1 0,-2 1 0,-1-1 0,-3 2 0,-2-1 0,-1 94 0,-3-90 0,13 84 0,-14-132 0,2 75 0,-3-59 0,0 0 0,6 38 0,-5-52 0,0-1 0,1 0 0,-1 1 0,1-1 0,1 0 0,-1 0 0,0-1 0,1 1 0,0 0 0,0-1 0,1 0 0,-1 0 0,1 0 0,0 0 0,5 4 0,106 77 0,-111-83-76,0 1 1,0-1-1,0 0 0,1 0 0,-1 0 0,1-1 0,0 0 0,-1 1 1,1-2-1,0 1 0,0-1 0,0 1 0,-1-1 0,1 0 1,0-1-1,0 1 0,5-2 0,0-4-6750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44.556"/>
    </inkml:context>
    <inkml:brush xml:id="br0">
      <inkml:brushProperty name="width" value="0.05" units="cm"/>
      <inkml:brushProperty name="height" value="0.05" units="cm"/>
      <inkml:brushProperty name="color" value="#E71224"/>
    </inkml:brush>
  </inkml:definitions>
  <inkml:trace contextRef="#ctx0" brushRef="#br0">0 0 24575,'4'56'0,"2"0"0,3 0 0,26 90 0,-18-79 0,8 29 0,-7-31 0,13 93 0,12 107 0,-37-195-1365,-6-50-5461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46.567"/>
    </inkml:context>
    <inkml:brush xml:id="br0">
      <inkml:brushProperty name="width" value="0.05" units="cm"/>
      <inkml:brushProperty name="height" value="0.05" units="cm"/>
      <inkml:brushProperty name="color" value="#E71224"/>
    </inkml:brush>
  </inkml:definitions>
  <inkml:trace contextRef="#ctx0" brushRef="#br0">0 24 24575,'15'18'0,"0"0"0,-2 1 0,-1 0 0,20 40 0,9 15 0,8 0 0,-27-43 0,-1 2 0,-1 0 0,-2 1 0,23 58 0,-36-75 0,-4-11 0,1 0 0,0 0 0,0 0 0,1 0 0,-1 0 0,1 0 0,7 9 0,-9-15 0,-1 0 0,1-1 0,-1 1 0,1-1 0,-1 1 0,1-1 0,-1 1 0,1-1 0,-1 1 0,0-1 0,1 1 0,-1-1 0,0 0 0,1 1 0,-1-1 0,0 1 0,0-1 0,0 0 0,0 1 0,1-1 0,-1 0 0,0 1 0,0-1 0,0 0 0,0 1 0,-1-1 0,1 0 0,0 0 0,2-26 0,-2-7 0,-1 16 0,1 1 0,0-1 0,2 1 0,0-1 0,1 1 0,0 0 0,10-27 0,70-172 0,-61 172 13,-14 30-357,-1 0-1,0-1 1,6-22-1,-9 20-6481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49.778"/>
    </inkml:context>
    <inkml:brush xml:id="br0">
      <inkml:brushProperty name="width" value="0.05" units="cm"/>
      <inkml:brushProperty name="height" value="0.05" units="cm"/>
      <inkml:brushProperty name="color" value="#E71224"/>
    </inkml:brush>
  </inkml:definitions>
  <inkml:trace contextRef="#ctx0" brushRef="#br0">1 0 24575,'480'0'-1365,"-460"0"-5461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7:07.560"/>
    </inkml:context>
    <inkml:brush xml:id="br0">
      <inkml:brushProperty name="width" value="0.05" units="cm"/>
      <inkml:brushProperty name="height" value="0.05" units="cm"/>
      <inkml:brushProperty name="color" value="#E71224"/>
    </inkml:brush>
  </inkml:definitions>
  <inkml:trace contextRef="#ctx0" brushRef="#br0">198 749 24575,'0'-5'0,"-1"1"0,-1 0 0,1 0 0,0 0 0,-1 0 0,0 0 0,0 0 0,0 1 0,-5-6 0,-11-26 0,-60-301 0,63 309 0,-1-3 0,16 29 0,0 0 0,-1 0 0,1 0 0,0 0 0,0 0 0,0 0 0,0 0 0,0 0 0,0 0 0,0 0 0,0 0 0,1 0 0,-1 0 0,0 0 0,1 0 0,-1 0 0,0 0 0,1 0 0,-1 1 0,1-1 0,-1 0 0,1 0 0,0 0 0,-1 1 0,1-1 0,0 0 0,0 1 0,1-2 0,0 0 0,1 1 0,-1-1 0,0 0 0,0 0 0,0 0 0,0 0 0,0 0 0,0-1 0,0 1 0,-1-1 0,1 1 0,-1-1 0,0 1 0,0-1 0,0 0 0,0 0 0,0 1 0,-1-1 0,1 0 0,-1 0 0,1-5 0,-2-1 0,-1 0 0,1-1 0,-2 1 0,1 0 0,-6-12 0,5 14 0,0 1 0,1-1 0,0 0 0,0 0 0,1 0 0,-1-1 0,1 1 0,1 0 0,0 0 0,1-13 0,-1 18 0,1 0 0,-1 1 0,1-1 0,0 0 0,0 0 0,0 1 0,0-1 0,0 0 0,1 1 0,-1-1 0,0 1 0,1 0 0,-1-1 0,1 1 0,-1 0 0,1 0 0,-1 0 0,1 0 0,0 0 0,0 0 0,0 0 0,-1 1 0,1-1 0,0 1 0,0-1 0,0 1 0,0 0 0,0-1 0,0 1 0,0 0 0,0 0 0,0 1 0,3 0 0,8 0 0,0 2 0,0-1 0,23 9 0,-24-7 0,45 16 0,-38-13 0,1 0 0,0-1 0,0-1 0,1-1 0,25 2 0,128-7 0,-103-2 0,78 7 0,-128-1 0,1 0 0,-1 2 0,0 0 0,0 1 0,0 1 0,23 12 0,-40-15 0,1-1 0,-1 1 0,-1 0 0,1 0 0,0 0 0,-1 0 0,0 1 0,0-1 0,0 1 0,-1 0 0,0 0 0,0 0 0,0 0 0,0 0 0,-1 1 0,0-1 0,0 0 0,0 1 0,-1-1 0,1 1 0,-1-1 0,-2 11 0,2-3 0,-2 0 0,1 0 0,-2 0 0,0 0 0,0 0 0,-1 0 0,-1-1 0,-8 17 0,7-19 0,-1-1 0,0 0 0,-1 0 0,0-1 0,0 0 0,0 0 0,-1 0 0,0-2 0,-1 1 0,0-1 0,0 0 0,0-1 0,0 0 0,-1-1 0,0 0 0,0-1 0,-23 4 0,-10 0 0,-2-3 0,1-2 0,-58-4 0,27 0 0,-321 21 0,322-13-1365,64-6-5461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54.947"/>
    </inkml:context>
    <inkml:brush xml:id="br0">
      <inkml:brushProperty name="width" value="0.05" units="cm"/>
      <inkml:brushProperty name="height" value="0.05" units="cm"/>
      <inkml:brushProperty name="color" value="#E71224"/>
    </inkml:brush>
  </inkml:definitions>
  <inkml:trace contextRef="#ctx0" brushRef="#br0">26 309 24575,'0'-29'0,"4"-103"0,-3 120 0,1-1 0,0 2 0,1-1 0,1 0 0,-1 0 0,2 1 0,0 0 0,9-16 0,-14 26 0,1-1 0,0 0 0,1 0 0,-1 1 0,0-1 0,0 1 0,1-1 0,-1 1 0,1-1 0,-1 1 0,1 0 0,0 0 0,0 0 0,-1 0 0,1 0 0,0 0 0,0 0 0,0 0 0,0 1 0,0-1 0,0 1 0,0 0 0,0-1 0,0 1 0,0 0 0,0 0 0,0 0 0,4 1 0,1 2 0,0 0 0,0 0 0,0 0 0,-1 1 0,1 0 0,9 8 0,-11-8 0,0 0 0,1 0 0,-1 0 0,1-1 0,0 0 0,1 0 0,-1 0 0,12 2 0,-4-4 0,1-2 0,-1 1 0,1-2 0,26-6 0,28-2 0,-61 9 0,1 0 0,-1 1 0,0-1 0,0 2 0,0-1 0,0 1 0,0 1 0,1-1 0,-2 1 0,1 1 0,0-1 0,0 1 0,-1 1 0,0-1 0,1 1 0,-1 1 0,-1-1 0,1 1 0,-1 0 0,0 1 0,10 10 0,-7-7 0,0 0 0,0 1 0,-1 0 0,-1 0 0,0 1 0,0 0 0,-1 0 0,0 1 0,-1 0 0,0 0 0,5 24 0,0 25 0,-2 1 0,-2 102 0,-6-145 0,0 1 0,0 1 0,-6 30 0,5-45 0,-1 1 0,0 0 0,0-1 0,-1 1 0,1-1 0,-1 0 0,-1 0 0,1 0 0,-1 0 0,0-1 0,-7 8 0,7-10 0,0 0 0,0 0 0,0 0 0,0-1 0,0 0 0,0 0 0,-1 0 0,1-1 0,-1 1 0,1-1 0,-1 0 0,0 0 0,0 0 0,-5-1 0,-76-2 0,49 0 0,-2 2 0,15 0 0,1-1 0,-1 0 0,-33-8 0,49 7 0,0 0 0,1-1 0,-1 0 0,0 0 0,1-1 0,0 0 0,0 0 0,0-1 0,0 0 0,1 0 0,0-1 0,0 1 0,-9-12 0,-22-22 0,28 30 0,0 1 0,1-1 0,0 0 0,-7-12 0,-4-10 0,2-1 0,-16-40 0,27 59 0,1-1 0,1 0 0,1-1 0,0 1 0,0-1 0,1 1 0,1-1 0,1-18 0,0 31-57,1 0 0,-1 0 1,0-1-1,1 1 0,-1 0 0,1 0 0,0 0 0,0 0 0,-1 0 0,1 0 0,0 0 1,1 0-1,-1 1 0,0-1 0,1 0 0,-1 1 0,1-1 0,-1 1 0,1-1 1,0 1-1,-1 0 0,1 0 0,3-2 0,10-3-6769</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57.876"/>
    </inkml:context>
    <inkml:brush xml:id="br0">
      <inkml:brushProperty name="width" value="0.05" units="cm"/>
      <inkml:brushProperty name="height" value="0.05" units="cm"/>
      <inkml:brushProperty name="color" value="#E71224"/>
    </inkml:brush>
  </inkml:definitions>
  <inkml:trace contextRef="#ctx0" brushRef="#br0">1 171 24575,'342'2'0,"374"-5"0,-572-7 0,189-39 0,-264 35 0,-33 6 0,0 2 0,62-4 0,711 10 0,-342 2 0,-385-6 0,150-27 0,-42 3 0,264 17 0,-292 12 0,-144 0 0,0 1 0,32 8 0,32 2 0,-39-8 0,0 1 0,0 1 0,45 14 0,120 47 0,-179-55 0,-22-8 0,0-1 0,0 1 0,1-1 0,-1-1 0,1 0 0,0 0 0,0 0 0,0-1 0,-1 0 0,13 0 0,-14-7-1365,-8-4-5461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4:03.076"/>
    </inkml:context>
    <inkml:brush xml:id="br0">
      <inkml:brushProperty name="width" value="0.05" units="cm"/>
      <inkml:brushProperty name="height" value="0.05" units="cm"/>
      <inkml:brushProperty name="color" value="#E71224"/>
    </inkml:brush>
  </inkml:definitions>
  <inkml:trace contextRef="#ctx0" brushRef="#br0">1 1 24575,'15'2'0,"1"0"0,0 2 0,0-1 0,-1 2 0,19 8 0,-5-3 0,48 18 0,-37-13 0,1 0 0,1-3 0,0-2 0,47 6 0,-87-16 0,1 0 0,-1 0 0,1 0 0,-1 0 0,1 1 0,-1-1 0,0 1 0,1 0 0,-1-1 0,0 1 0,1 0 0,-1 1 0,0-1 0,0 0 0,0 0 0,0 1 0,0-1 0,0 1 0,0 0 0,-1 0 0,1-1 0,0 1 0,-1 0 0,0 1 0,2 2 0,-1 2 0,0 1 0,-1-1 0,0 0 0,-1 1 0,1-1 0,-1 1 0,-2 9 0,2 12 0,1 0 0,1 0 0,2 0 0,1 0 0,12 37 0,-12-51 0,2 0 0,0-1 0,0 0 0,19 25 0,-17-26 0,0 1 0,-1 0 0,0 0 0,-1 0 0,6 20 0,67 173 0,-11-35 0,53 190 0,-91-298 0,-23-51 0,-1 1 0,-1 0 0,9 26 0,-8-14 0,-1 1 0,-1-1 0,-1 1 0,0 35 0,-3-41 0,1-1 0,1 1 0,1-1 0,7 21 0,9 48 0,4 57 0,-12-85 0,7 123 0,-7-47 0,0 12 0,-11-111 0,9 49 0,2 28 0,-14 94 0,4 81 0,21-99 0,1-4 0,79 678 0,-93-792 0,4 5 0,4-1 0,2-1 0,4-1 0,37 79 0,39 98 0,-49-106 0,-2-3 0,-47-139 0,1 0 0,-1 0 0,1 0 0,0-1 0,1 1 0,-1-1 0,0 0 0,1 0 0,0 0 0,0 0 0,-1-1 0,2 1 0,-1-1 0,0 0 0,0 0 0,1-1 0,-1 1 0,1-1 0,-1 0 0,1 0 0,8 0 0,40 16 0,-48-15-97,43 20 326,-47-22-263,0 1 0,0-1 0,0 0 0,0 1 0,0-1 0,-1 0 0,1 1 0,0-1 0,0 0 0,0 0 0,0 0 0,0 0 0,0 1 0,0-2 0,0 1 0,0 0 0,0 0 0,0 0 0,0 0 0,0 0 0,0-1 0,-1 1 0,1-1 0,0 1 0,0 0 0,0-1 0,0 1 0,-1-1-1,1 0 1,0 1 0,0-1 0,-1 0 0,1 1 0,-1-1 0,1 0 0,0 0 0,-1 1 0,0-1 0,1 0 0,-1 0 0,1 0 0,-1 0 0,1-1 0,-1-12-6792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7:10.549"/>
    </inkml:context>
    <inkml:brush xml:id="br0">
      <inkml:brushProperty name="width" value="0.05" units="cm"/>
      <inkml:brushProperty name="height" value="0.05" units="cm"/>
      <inkml:brushProperty name="color" value="#E71224"/>
    </inkml:brush>
  </inkml:definitions>
  <inkml:trace contextRef="#ctx0" brushRef="#br0">0 1 24575,'25'2'0,"0"1"0,0 1 0,-1 1 0,38 13 0,12 2 0,310 56 0,-89-35 0,-74-14 0,-97-13 0,245-5 0,-249-11 0,-1 4 0,142 22 0,63 17 0,-163-23 0,-14-7 0,183-10 0,-147-4 0,-49 4 0,416-16 0,-416 9 0,29-3 0,-151 8 0,1-1 0,-1 0 0,0-1 0,0-1 0,0 0 0,0 0 0,-1-1 0,21-13 0,-30 17-49,-1-1 1,0 1-1,0-1 0,-1 0 0,1 0 0,0 1 0,0-1 1,-1 0-1,1 0 0,-1 0 0,0 0 0,0 0 0,0 0 1,1 1-1,-2-1 0,1 0 0,0 0 0,0 0 0,-1 0 1,1 0-1,-1 0 0,1 0 0,-1 1 0,0-1 0,-1-3 0,1 4-46,-14-36-6731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7:12.937"/>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7:15.531"/>
    </inkml:context>
    <inkml:brush xml:id="br0">
      <inkml:brushProperty name="width" value="0.05" units="cm"/>
      <inkml:brushProperty name="height" value="0.05" units="cm"/>
      <inkml:brushProperty name="color" value="#E71224"/>
    </inkml:brush>
  </inkml:definitions>
  <inkml:trace contextRef="#ctx0" brushRef="#br0">0 1463 24575,'28'-1'0,"0"-1"0,0-1 0,0-2 0,49-15 0,103-48 0,-23 8 0,320-123 0,-215 58 0,-80 34 0,-77 42 0,160-102 0,-240 134 0,-1-2 0,0 0 0,-2-2 0,0 0 0,-1-2 0,20-29 0,-38 47 0,0-1 0,0 0 0,-1 0 0,0 1 0,0-1 0,0-1 0,-1 1 0,0 0 0,0 0 0,-1 0 0,0-10 0,0 8 0,0 0 0,1 0 0,0 0 0,0 1 0,1-1 0,0 0 0,4-10 0,10-11 2,1 1-1,26-34 1,-21 32 26,29-52 1,-46 71-172,0 1 0,0-2 1,-1 1-1,-1 0 0,0-1 1,0 1-1,-1-1 0,-1 0 1,1-13-1,-3 5-6683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7:23.588"/>
    </inkml:context>
    <inkml:brush xml:id="br0">
      <inkml:brushProperty name="width" value="0.05" units="cm"/>
      <inkml:brushProperty name="height" value="0.05" units="cm"/>
      <inkml:brushProperty name="color" value="#E71224"/>
    </inkml:brush>
  </inkml:definitions>
  <inkml:trace contextRef="#ctx0" brushRef="#br0">6 1 24575,'-3'77'0,"1"-41"0,2-1 0,1 0 0,7 47 0,-6-73 0,1 0 0,1 0 0,0 0 0,0-1 0,0 1 0,11 13 0,12 26 0,-23-39-1365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8:46.876"/>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8:50.022"/>
    </inkml:context>
    <inkml:brush xml:id="br0">
      <inkml:brushProperty name="width" value="0.05" units="cm"/>
      <inkml:brushProperty name="height" value="0.05" units="cm"/>
      <inkml:brushProperty name="color" value="#E71224"/>
    </inkml:brush>
  </inkml:definitions>
  <inkml:trace contextRef="#ctx0" brushRef="#br0">411 77 24575,'2'5'0,"0"0"0,0-1 0,1 1 0,-1-1 0,1 0 0,0 0 0,0 0 0,0 0 0,0 0 0,1 0 0,0-1 0,0 0 0,7 5 0,11 13 0,23 34 0,-2 2 0,62 112 0,-36-42 0,-60-113 0,-1 2 0,-1-1 0,-1 1 0,0 0 0,6 26 0,-10-33 0,0-1 0,-1 1 0,0 0 0,0 0 0,-1 0 0,0 0 0,-1 0 0,0 0 0,0 0 0,-1-1 0,0 1 0,-4 10 0,4-16 0,0 0 0,0 0 0,0-1 0,0 1 0,-1-1 0,1 0 0,-1 1 0,0-1 0,1 0 0,-1 0 0,0-1 0,0 1 0,0-1 0,-1 1 0,1-1 0,0 0 0,0 0 0,-1 0 0,1-1 0,0 1 0,-6-1 0,-12 2 0,1-2 0,-31-3 0,21 2 0,-19-1 0,-10 2 0,1-2 0,-1-3 0,-96-22 0,103 16 0,38 8 0,-1 0 0,0-1 0,1 0 0,0-1 0,-17-8 0,26 10 0,1 0 0,0 0 0,0 0 0,0 0 0,0-1 0,1 1 0,0-1 0,-1 0 0,1 0 0,0 0 0,1 0 0,-1-1 0,1 1 0,0-1 0,0 0 0,0 1 0,1-1 0,0 0 0,0 0 0,-1-5 0,1-13 0,0 1 0,1-1 0,2 1 0,0-1 0,8-31 0,-4 23 0,3-60 0,-12 24 0,1 45 0,1-1 0,2 0 0,0 1 0,6-34 0,-5 49 0,1-1 0,1 1 0,-1 0 0,1 0 0,1 0 0,-1 1 0,1 0 0,0-1 0,1 2 0,-1-1 0,1 1 0,0-1 0,12-6 0,30-31 0,-44 39 0,0 1 0,0 0 0,0 0 0,0 0 0,0 0 0,1 1 0,-1-1 0,1 1 0,-1 1 0,1-1 0,0 0 0,0 1 0,0 0 0,10-1 0,6 1 0,2 0 0,25 4 0,-10-1 0,-27-1 0,0 0 0,0 1 0,0 0 0,-1 1 0,1 0 0,18 8 0,-23-8 0,0 0 0,0 0 0,0 0 0,0 1 0,0 0 0,-1 0 0,1 1 0,-1-1 0,-1 1 0,1 0 0,7 11 0,-10-8-1365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11/05/2023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15</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16</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1178213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78093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70040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652209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11/05/2023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11/05/2023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11/05/2023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11/05/2023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11/05/2023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11/05/2023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11/05/2023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11/05/2023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11/05/2023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11/05/2023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11/05/2023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11/05/2023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customXml" Target="../ink/ink7.xml"/><Relationship Id="rId26" Type="http://schemas.openxmlformats.org/officeDocument/2006/relationships/image" Target="../media/image21.png"/><Relationship Id="rId39" Type="http://schemas.openxmlformats.org/officeDocument/2006/relationships/image" Target="../media/image27.png"/><Relationship Id="rId21" Type="http://schemas.openxmlformats.org/officeDocument/2006/relationships/image" Target="../media/image4.png"/><Relationship Id="rId34" Type="http://schemas.openxmlformats.org/officeDocument/2006/relationships/image" Target="../media/image25.png"/><Relationship Id="rId42" Type="http://schemas.openxmlformats.org/officeDocument/2006/relationships/customXml" Target="../ink/ink18.xml"/><Relationship Id="rId47" Type="http://schemas.openxmlformats.org/officeDocument/2006/relationships/image" Target="../media/image31.png"/><Relationship Id="rId50" Type="http://schemas.openxmlformats.org/officeDocument/2006/relationships/customXml" Target="../ink/ink22.xml"/><Relationship Id="rId55" Type="http://schemas.openxmlformats.org/officeDocument/2006/relationships/image" Target="../media/image35.png"/><Relationship Id="rId63" Type="http://schemas.openxmlformats.org/officeDocument/2006/relationships/customXml" Target="../ink/ink28.xml"/><Relationship Id="rId68" Type="http://schemas.openxmlformats.org/officeDocument/2006/relationships/image" Target="../media/image41.png"/><Relationship Id="rId7" Type="http://schemas.openxmlformats.org/officeDocument/2006/relationships/image" Target="../media/image13.png"/><Relationship Id="rId71" Type="http://schemas.openxmlformats.org/officeDocument/2006/relationships/customXml" Target="../ink/ink32.xml"/><Relationship Id="rId2" Type="http://schemas.openxmlformats.org/officeDocument/2006/relationships/notesSlide" Target="../notesSlides/notesSlide8.xml"/><Relationship Id="rId16" Type="http://schemas.openxmlformats.org/officeDocument/2006/relationships/customXml" Target="../ink/ink6.xml"/><Relationship Id="rId29" Type="http://schemas.openxmlformats.org/officeDocument/2006/relationships/customXml" Target="../ink/ink12.xml"/><Relationship Id="rId1" Type="http://schemas.openxmlformats.org/officeDocument/2006/relationships/slideLayout" Target="../slideLayouts/slideLayout6.xml"/><Relationship Id="rId6" Type="http://schemas.openxmlformats.org/officeDocument/2006/relationships/customXml" Target="../ink/ink1.xml"/><Relationship Id="rId11" Type="http://schemas.openxmlformats.org/officeDocument/2006/relationships/image" Target="../media/image15.png"/><Relationship Id="rId24" Type="http://schemas.openxmlformats.org/officeDocument/2006/relationships/image" Target="../media/image20.png"/><Relationship Id="rId32" Type="http://schemas.openxmlformats.org/officeDocument/2006/relationships/image" Target="../media/image24.png"/><Relationship Id="rId37" Type="http://schemas.openxmlformats.org/officeDocument/2006/relationships/image" Target="../media/image26.png"/><Relationship Id="rId40" Type="http://schemas.openxmlformats.org/officeDocument/2006/relationships/customXml" Target="../ink/ink17.xml"/><Relationship Id="rId45" Type="http://schemas.openxmlformats.org/officeDocument/2006/relationships/image" Target="../media/image30.png"/><Relationship Id="rId53" Type="http://schemas.openxmlformats.org/officeDocument/2006/relationships/image" Target="../media/image34.png"/><Relationship Id="rId58" Type="http://schemas.openxmlformats.org/officeDocument/2006/relationships/customXml" Target="../ink/ink26.xml"/><Relationship Id="rId66" Type="http://schemas.openxmlformats.org/officeDocument/2006/relationships/image" Target="../media/image40.png"/><Relationship Id="rId5" Type="http://schemas.openxmlformats.org/officeDocument/2006/relationships/image" Target="../media/image2.png"/><Relationship Id="rId15" Type="http://schemas.openxmlformats.org/officeDocument/2006/relationships/image" Target="../media/image17.png"/><Relationship Id="rId23" Type="http://schemas.openxmlformats.org/officeDocument/2006/relationships/customXml" Target="../ink/ink9.xml"/><Relationship Id="rId28" Type="http://schemas.openxmlformats.org/officeDocument/2006/relationships/image" Target="../media/image22.png"/><Relationship Id="rId36" Type="http://schemas.openxmlformats.org/officeDocument/2006/relationships/customXml" Target="../ink/ink15.xml"/><Relationship Id="rId49" Type="http://schemas.openxmlformats.org/officeDocument/2006/relationships/image" Target="../media/image32.png"/><Relationship Id="rId57" Type="http://schemas.openxmlformats.org/officeDocument/2006/relationships/image" Target="../media/image36.png"/><Relationship Id="rId61" Type="http://schemas.openxmlformats.org/officeDocument/2006/relationships/customXml" Target="../ink/ink27.xml"/><Relationship Id="rId10" Type="http://schemas.openxmlformats.org/officeDocument/2006/relationships/customXml" Target="../ink/ink3.xml"/><Relationship Id="rId19" Type="http://schemas.openxmlformats.org/officeDocument/2006/relationships/image" Target="../media/image19.png"/><Relationship Id="rId31" Type="http://schemas.openxmlformats.org/officeDocument/2006/relationships/customXml" Target="../ink/ink13.xml"/><Relationship Id="rId44" Type="http://schemas.openxmlformats.org/officeDocument/2006/relationships/customXml" Target="../ink/ink19.xml"/><Relationship Id="rId52" Type="http://schemas.openxmlformats.org/officeDocument/2006/relationships/customXml" Target="../ink/ink23.xml"/><Relationship Id="rId60" Type="http://schemas.openxmlformats.org/officeDocument/2006/relationships/image" Target="../media/image7.png"/><Relationship Id="rId65" Type="http://schemas.openxmlformats.org/officeDocument/2006/relationships/customXml" Target="../ink/ink29.xml"/><Relationship Id="rId4" Type="http://schemas.openxmlformats.org/officeDocument/2006/relationships/image" Target="../media/image12.png"/><Relationship Id="rId9" Type="http://schemas.openxmlformats.org/officeDocument/2006/relationships/image" Target="../media/image14.png"/><Relationship Id="rId14" Type="http://schemas.openxmlformats.org/officeDocument/2006/relationships/customXml" Target="../ink/ink5.xml"/><Relationship Id="rId22" Type="http://schemas.openxmlformats.org/officeDocument/2006/relationships/customXml" Target="../ink/ink8.xml"/><Relationship Id="rId27" Type="http://schemas.openxmlformats.org/officeDocument/2006/relationships/customXml" Target="../ink/ink11.xml"/><Relationship Id="rId30" Type="http://schemas.openxmlformats.org/officeDocument/2006/relationships/image" Target="../media/image23.png"/><Relationship Id="rId35" Type="http://schemas.openxmlformats.org/officeDocument/2006/relationships/image" Target="../media/image5.png"/><Relationship Id="rId43" Type="http://schemas.openxmlformats.org/officeDocument/2006/relationships/image" Target="../media/image29.png"/><Relationship Id="rId48" Type="http://schemas.openxmlformats.org/officeDocument/2006/relationships/customXml" Target="../ink/ink21.xml"/><Relationship Id="rId56" Type="http://schemas.openxmlformats.org/officeDocument/2006/relationships/customXml" Target="../ink/ink25.xml"/><Relationship Id="rId64" Type="http://schemas.openxmlformats.org/officeDocument/2006/relationships/image" Target="../media/image39.png"/><Relationship Id="rId69" Type="http://schemas.openxmlformats.org/officeDocument/2006/relationships/customXml" Target="../ink/ink31.xml"/><Relationship Id="rId8" Type="http://schemas.openxmlformats.org/officeDocument/2006/relationships/customXml" Target="../ink/ink2.xml"/><Relationship Id="rId51" Type="http://schemas.openxmlformats.org/officeDocument/2006/relationships/image" Target="../media/image33.png"/><Relationship Id="rId72" Type="http://schemas.openxmlformats.org/officeDocument/2006/relationships/image" Target="../media/image43.png"/><Relationship Id="rId3" Type="http://schemas.openxmlformats.org/officeDocument/2006/relationships/image" Target="../media/image6.png"/><Relationship Id="rId12" Type="http://schemas.openxmlformats.org/officeDocument/2006/relationships/customXml" Target="../ink/ink4.xml"/><Relationship Id="rId17" Type="http://schemas.openxmlformats.org/officeDocument/2006/relationships/image" Target="../media/image18.png"/><Relationship Id="rId25" Type="http://schemas.openxmlformats.org/officeDocument/2006/relationships/customXml" Target="../ink/ink10.xml"/><Relationship Id="rId33" Type="http://schemas.openxmlformats.org/officeDocument/2006/relationships/customXml" Target="../ink/ink14.xml"/><Relationship Id="rId38" Type="http://schemas.openxmlformats.org/officeDocument/2006/relationships/customXml" Target="../ink/ink16.xml"/><Relationship Id="rId46" Type="http://schemas.openxmlformats.org/officeDocument/2006/relationships/customXml" Target="../ink/ink20.xml"/><Relationship Id="rId59" Type="http://schemas.openxmlformats.org/officeDocument/2006/relationships/image" Target="../media/image37.png"/><Relationship Id="rId67" Type="http://schemas.openxmlformats.org/officeDocument/2006/relationships/customXml" Target="../ink/ink30.xml"/><Relationship Id="rId20" Type="http://schemas.openxmlformats.org/officeDocument/2006/relationships/image" Target="../media/image3.png"/><Relationship Id="rId41" Type="http://schemas.openxmlformats.org/officeDocument/2006/relationships/image" Target="../media/image28.png"/><Relationship Id="rId54" Type="http://schemas.openxmlformats.org/officeDocument/2006/relationships/customXml" Target="../ink/ink24.xml"/><Relationship Id="rId62" Type="http://schemas.openxmlformats.org/officeDocument/2006/relationships/image" Target="../media/image38.png"/><Relationship Id="rId70" Type="http://schemas.openxmlformats.org/officeDocument/2006/relationships/image" Target="../media/image42.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xUnBLKAl/monster-cards" TargetMode="External"/><Relationship Id="rId2" Type="http://schemas.openxmlformats.org/officeDocument/2006/relationships/hyperlink" Target="https://github.com/Jaxku"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a:t>AS91896(2.7</a:t>
            </a:r>
            <a:r>
              <a:rPr lang="en-NZ" dirty="0"/>
              <a:t>) </a:t>
            </a:r>
            <a:r>
              <a:rPr lang="en-NZ"/>
              <a:t>&amp; AS91887(2.8</a:t>
            </a:r>
            <a:r>
              <a:rPr lang="en-NZ" dirty="0"/>
              <a:t>)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Jack Percy</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96328" y="112718"/>
            <a:ext cx="10515600" cy="562928"/>
          </a:xfrm>
        </p:spPr>
        <p:txBody>
          <a:bodyPr>
            <a:normAutofit fontScale="90000"/>
          </a:bodyPr>
          <a:lstStyle/>
          <a:p>
            <a:r>
              <a:rPr lang="en-NZ" dirty="0"/>
              <a:t>Add Creature: Testing (1/2)</a:t>
            </a:r>
          </a:p>
        </p:txBody>
      </p:sp>
      <p:pic>
        <p:nvPicPr>
          <p:cNvPr id="27" name="Picture 26">
            <a:extLst>
              <a:ext uri="{FF2B5EF4-FFF2-40B4-BE49-F238E27FC236}">
                <a16:creationId xmlns:a16="http://schemas.microsoft.com/office/drawing/2014/main" id="{EF961DCB-2719-07B3-CBE0-FD05E6FC51D6}"/>
              </a:ext>
            </a:extLst>
          </p:cNvPr>
          <p:cNvPicPr>
            <a:picLocks noChangeAspect="1"/>
          </p:cNvPicPr>
          <p:nvPr/>
        </p:nvPicPr>
        <p:blipFill>
          <a:blip r:embed="rId3"/>
          <a:stretch>
            <a:fillRect/>
          </a:stretch>
        </p:blipFill>
        <p:spPr>
          <a:xfrm>
            <a:off x="-400957" y="7636028"/>
            <a:ext cx="6496957" cy="3019846"/>
          </a:xfrm>
          <a:prstGeom prst="rect">
            <a:avLst/>
          </a:prstGeom>
        </p:spPr>
      </p:pic>
      <p:pic>
        <p:nvPicPr>
          <p:cNvPr id="8" name="Picture 7">
            <a:extLst>
              <a:ext uri="{FF2B5EF4-FFF2-40B4-BE49-F238E27FC236}">
                <a16:creationId xmlns:a16="http://schemas.microsoft.com/office/drawing/2014/main" id="{9FAFDF65-E665-23AC-DC29-D7BBDA132C38}"/>
              </a:ext>
            </a:extLst>
          </p:cNvPr>
          <p:cNvPicPr>
            <a:picLocks noChangeAspect="1"/>
          </p:cNvPicPr>
          <p:nvPr/>
        </p:nvPicPr>
        <p:blipFill>
          <a:blip r:embed="rId4"/>
          <a:stretch>
            <a:fillRect/>
          </a:stretch>
        </p:blipFill>
        <p:spPr>
          <a:xfrm>
            <a:off x="96328" y="675646"/>
            <a:ext cx="5998233" cy="2698749"/>
          </a:xfrm>
          <a:prstGeom prst="rect">
            <a:avLst/>
          </a:prstGeom>
        </p:spPr>
      </p:pic>
      <p:pic>
        <p:nvPicPr>
          <p:cNvPr id="12" name="Picture 11">
            <a:extLst>
              <a:ext uri="{FF2B5EF4-FFF2-40B4-BE49-F238E27FC236}">
                <a16:creationId xmlns:a16="http://schemas.microsoft.com/office/drawing/2014/main" id="{683816EB-F5DD-15E3-5D46-62516785C9D0}"/>
              </a:ext>
            </a:extLst>
          </p:cNvPr>
          <p:cNvPicPr>
            <a:picLocks noChangeAspect="1"/>
          </p:cNvPicPr>
          <p:nvPr/>
        </p:nvPicPr>
        <p:blipFill>
          <a:blip r:embed="rId5"/>
          <a:stretch>
            <a:fillRect/>
          </a:stretch>
        </p:blipFill>
        <p:spPr>
          <a:xfrm>
            <a:off x="6788988" y="112718"/>
            <a:ext cx="2364880" cy="970207"/>
          </a:xfrm>
          <a:prstGeom prst="rect">
            <a:avLst/>
          </a:prstGeom>
        </p:spPr>
      </p:pic>
      <mc:AlternateContent xmlns:mc="http://schemas.openxmlformats.org/markup-compatibility/2006">
        <mc:Choice xmlns:p14="http://schemas.microsoft.com/office/powerpoint/2010/main" Requires="p14">
          <p:contentPart p14:bwMode="auto" r:id="rId6">
            <p14:nvContentPartPr>
              <p14:cNvPr id="14" name="Ink 13">
                <a:extLst>
                  <a:ext uri="{FF2B5EF4-FFF2-40B4-BE49-F238E27FC236}">
                    <a16:creationId xmlns:a16="http://schemas.microsoft.com/office/drawing/2014/main" id="{9FC42E96-E1DF-B274-E9E0-6064137F7DF5}"/>
                  </a:ext>
                </a:extLst>
              </p14:cNvPr>
              <p14:cNvContentPartPr/>
              <p14:nvPr/>
            </p14:nvContentPartPr>
            <p14:xfrm>
              <a:off x="870969" y="1276017"/>
              <a:ext cx="1302120" cy="27000"/>
            </p14:xfrm>
          </p:contentPart>
        </mc:Choice>
        <mc:Fallback>
          <p:pic>
            <p:nvPicPr>
              <p:cNvPr id="14" name="Ink 13">
                <a:extLst>
                  <a:ext uri="{FF2B5EF4-FFF2-40B4-BE49-F238E27FC236}">
                    <a16:creationId xmlns:a16="http://schemas.microsoft.com/office/drawing/2014/main" id="{9FC42E96-E1DF-B274-E9E0-6064137F7DF5}"/>
                  </a:ext>
                </a:extLst>
              </p:cNvPr>
              <p:cNvPicPr/>
              <p:nvPr/>
            </p:nvPicPr>
            <p:blipFill>
              <a:blip r:embed="rId7"/>
              <a:stretch>
                <a:fillRect/>
              </a:stretch>
            </p:blipFill>
            <p:spPr>
              <a:xfrm>
                <a:off x="862329" y="1267377"/>
                <a:ext cx="131976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5" name="Ink 14">
                <a:extLst>
                  <a:ext uri="{FF2B5EF4-FFF2-40B4-BE49-F238E27FC236}">
                    <a16:creationId xmlns:a16="http://schemas.microsoft.com/office/drawing/2014/main" id="{27E19BB3-B34D-4D05-C7B8-EFBAA2A47C3B}"/>
                  </a:ext>
                </a:extLst>
              </p14:cNvPr>
              <p14:cNvContentPartPr/>
              <p14:nvPr/>
            </p14:nvContentPartPr>
            <p14:xfrm>
              <a:off x="6778929" y="542697"/>
              <a:ext cx="344160" cy="209520"/>
            </p14:xfrm>
          </p:contentPart>
        </mc:Choice>
        <mc:Fallback>
          <p:pic>
            <p:nvPicPr>
              <p:cNvPr id="15" name="Ink 14">
                <a:extLst>
                  <a:ext uri="{FF2B5EF4-FFF2-40B4-BE49-F238E27FC236}">
                    <a16:creationId xmlns:a16="http://schemas.microsoft.com/office/drawing/2014/main" id="{27E19BB3-B34D-4D05-C7B8-EFBAA2A47C3B}"/>
                  </a:ext>
                </a:extLst>
              </p:cNvPr>
              <p:cNvPicPr/>
              <p:nvPr/>
            </p:nvPicPr>
            <p:blipFill>
              <a:blip r:embed="rId9"/>
              <a:stretch>
                <a:fillRect/>
              </a:stretch>
            </p:blipFill>
            <p:spPr>
              <a:xfrm>
                <a:off x="6769929" y="533697"/>
                <a:ext cx="361800" cy="227160"/>
              </a:xfrm>
              <a:prstGeom prst="rect">
                <a:avLst/>
              </a:prstGeom>
            </p:spPr>
          </p:pic>
        </mc:Fallback>
      </mc:AlternateContent>
      <p:grpSp>
        <p:nvGrpSpPr>
          <p:cNvPr id="22" name="Group 21">
            <a:extLst>
              <a:ext uri="{FF2B5EF4-FFF2-40B4-BE49-F238E27FC236}">
                <a16:creationId xmlns:a16="http://schemas.microsoft.com/office/drawing/2014/main" id="{E676812A-DB13-9F23-63BC-1434B1BB5A18}"/>
              </a:ext>
            </a:extLst>
          </p:cNvPr>
          <p:cNvGrpSpPr/>
          <p:nvPr/>
        </p:nvGrpSpPr>
        <p:grpSpPr>
          <a:xfrm>
            <a:off x="2093889" y="1024377"/>
            <a:ext cx="1928520" cy="269640"/>
            <a:chOff x="2093889" y="1024377"/>
            <a:chExt cx="1928520" cy="269640"/>
          </a:xfrm>
        </p:grpSpPr>
        <mc:AlternateContent xmlns:mc="http://schemas.openxmlformats.org/markup-compatibility/2006">
          <mc:Choice xmlns:p14="http://schemas.microsoft.com/office/powerpoint/2010/main" Requires="p14">
            <p:contentPart p14:bwMode="auto" r:id="rId10">
              <p14:nvContentPartPr>
                <p14:cNvPr id="17" name="Ink 16">
                  <a:extLst>
                    <a:ext uri="{FF2B5EF4-FFF2-40B4-BE49-F238E27FC236}">
                      <a16:creationId xmlns:a16="http://schemas.microsoft.com/office/drawing/2014/main" id="{6C158B5C-FEA4-EE04-46DF-00C075873F6B}"/>
                    </a:ext>
                  </a:extLst>
                </p14:cNvPr>
                <p14:cNvContentPartPr/>
                <p14:nvPr/>
              </p14:nvContentPartPr>
              <p14:xfrm>
                <a:off x="2093889" y="1024377"/>
                <a:ext cx="367560" cy="269640"/>
              </p14:xfrm>
            </p:contentPart>
          </mc:Choice>
          <mc:Fallback>
            <p:pic>
              <p:nvPicPr>
                <p:cNvPr id="17" name="Ink 16">
                  <a:extLst>
                    <a:ext uri="{FF2B5EF4-FFF2-40B4-BE49-F238E27FC236}">
                      <a16:creationId xmlns:a16="http://schemas.microsoft.com/office/drawing/2014/main" id="{6C158B5C-FEA4-EE04-46DF-00C075873F6B}"/>
                    </a:ext>
                  </a:extLst>
                </p:cNvPr>
                <p:cNvPicPr/>
                <p:nvPr/>
              </p:nvPicPr>
              <p:blipFill>
                <a:blip r:embed="rId11"/>
                <a:stretch>
                  <a:fillRect/>
                </a:stretch>
              </p:blipFill>
              <p:spPr>
                <a:xfrm>
                  <a:off x="2085249" y="1015377"/>
                  <a:ext cx="38520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8" name="Ink 17">
                  <a:extLst>
                    <a:ext uri="{FF2B5EF4-FFF2-40B4-BE49-F238E27FC236}">
                      <a16:creationId xmlns:a16="http://schemas.microsoft.com/office/drawing/2014/main" id="{F93BC358-732D-8389-AFA1-8AE4D4427DEB}"/>
                    </a:ext>
                  </a:extLst>
                </p14:cNvPr>
                <p14:cNvContentPartPr/>
                <p14:nvPr/>
              </p14:nvContentPartPr>
              <p14:xfrm>
                <a:off x="2441289" y="1129857"/>
                <a:ext cx="1581120" cy="113400"/>
              </p14:xfrm>
            </p:contentPart>
          </mc:Choice>
          <mc:Fallback>
            <p:pic>
              <p:nvPicPr>
                <p:cNvPr id="18" name="Ink 17">
                  <a:extLst>
                    <a:ext uri="{FF2B5EF4-FFF2-40B4-BE49-F238E27FC236}">
                      <a16:creationId xmlns:a16="http://schemas.microsoft.com/office/drawing/2014/main" id="{F93BC358-732D-8389-AFA1-8AE4D4427DEB}"/>
                    </a:ext>
                  </a:extLst>
                </p:cNvPr>
                <p:cNvPicPr/>
                <p:nvPr/>
              </p:nvPicPr>
              <p:blipFill>
                <a:blip r:embed="rId13"/>
                <a:stretch>
                  <a:fillRect/>
                </a:stretch>
              </p:blipFill>
              <p:spPr>
                <a:xfrm>
                  <a:off x="2432289" y="1121217"/>
                  <a:ext cx="159876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1" name="Ink 20">
                  <a:extLst>
                    <a:ext uri="{FF2B5EF4-FFF2-40B4-BE49-F238E27FC236}">
                      <a16:creationId xmlns:a16="http://schemas.microsoft.com/office/drawing/2014/main" id="{000FC02A-E828-841A-A5C4-5DA2A3CEDCFD}"/>
                    </a:ext>
                  </a:extLst>
                </p14:cNvPr>
                <p14:cNvContentPartPr/>
                <p14:nvPr/>
              </p14:nvContentPartPr>
              <p14:xfrm>
                <a:off x="4019529" y="1190337"/>
                <a:ext cx="360" cy="360"/>
              </p14:xfrm>
            </p:contentPart>
          </mc:Choice>
          <mc:Fallback>
            <p:pic>
              <p:nvPicPr>
                <p:cNvPr id="21" name="Ink 20">
                  <a:extLst>
                    <a:ext uri="{FF2B5EF4-FFF2-40B4-BE49-F238E27FC236}">
                      <a16:creationId xmlns:a16="http://schemas.microsoft.com/office/drawing/2014/main" id="{000FC02A-E828-841A-A5C4-5DA2A3CEDCFD}"/>
                    </a:ext>
                  </a:extLst>
                </p:cNvPr>
                <p:cNvPicPr/>
                <p:nvPr/>
              </p:nvPicPr>
              <p:blipFill>
                <a:blip r:embed="rId15"/>
                <a:stretch>
                  <a:fillRect/>
                </a:stretch>
              </p:blipFill>
              <p:spPr>
                <a:xfrm>
                  <a:off x="4010889" y="1181337"/>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23" name="Ink 22">
                <a:extLst>
                  <a:ext uri="{FF2B5EF4-FFF2-40B4-BE49-F238E27FC236}">
                    <a16:creationId xmlns:a16="http://schemas.microsoft.com/office/drawing/2014/main" id="{87493201-8636-3BD1-3691-B67B531A9E39}"/>
                  </a:ext>
                </a:extLst>
              </p14:cNvPr>
              <p14:cNvContentPartPr/>
              <p14:nvPr/>
            </p14:nvContentPartPr>
            <p14:xfrm>
              <a:off x="6064329" y="680937"/>
              <a:ext cx="796320" cy="527040"/>
            </p14:xfrm>
          </p:contentPart>
        </mc:Choice>
        <mc:Fallback>
          <p:pic>
            <p:nvPicPr>
              <p:cNvPr id="23" name="Ink 22">
                <a:extLst>
                  <a:ext uri="{FF2B5EF4-FFF2-40B4-BE49-F238E27FC236}">
                    <a16:creationId xmlns:a16="http://schemas.microsoft.com/office/drawing/2014/main" id="{87493201-8636-3BD1-3691-B67B531A9E39}"/>
                  </a:ext>
                </a:extLst>
              </p:cNvPr>
              <p:cNvPicPr/>
              <p:nvPr/>
            </p:nvPicPr>
            <p:blipFill>
              <a:blip r:embed="rId17"/>
              <a:stretch>
                <a:fillRect/>
              </a:stretch>
            </p:blipFill>
            <p:spPr>
              <a:xfrm>
                <a:off x="6055329" y="672297"/>
                <a:ext cx="813960" cy="5446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5" name="Ink 24">
                <a:extLst>
                  <a:ext uri="{FF2B5EF4-FFF2-40B4-BE49-F238E27FC236}">
                    <a16:creationId xmlns:a16="http://schemas.microsoft.com/office/drawing/2014/main" id="{E374683D-DAD4-68D5-6182-402D1691BD4E}"/>
                  </a:ext>
                </a:extLst>
              </p14:cNvPr>
              <p14:cNvContentPartPr/>
              <p14:nvPr/>
            </p14:nvContentPartPr>
            <p14:xfrm>
              <a:off x="8003289" y="1095297"/>
              <a:ext cx="27720" cy="143280"/>
            </p14:xfrm>
          </p:contentPart>
        </mc:Choice>
        <mc:Fallback>
          <p:pic>
            <p:nvPicPr>
              <p:cNvPr id="25" name="Ink 24">
                <a:extLst>
                  <a:ext uri="{FF2B5EF4-FFF2-40B4-BE49-F238E27FC236}">
                    <a16:creationId xmlns:a16="http://schemas.microsoft.com/office/drawing/2014/main" id="{E374683D-DAD4-68D5-6182-402D1691BD4E}"/>
                  </a:ext>
                </a:extLst>
              </p:cNvPr>
              <p:cNvPicPr/>
              <p:nvPr/>
            </p:nvPicPr>
            <p:blipFill>
              <a:blip r:embed="rId19"/>
              <a:stretch>
                <a:fillRect/>
              </a:stretch>
            </p:blipFill>
            <p:spPr>
              <a:xfrm>
                <a:off x="7994649" y="1086657"/>
                <a:ext cx="45360" cy="160920"/>
              </a:xfrm>
              <a:prstGeom prst="rect">
                <a:avLst/>
              </a:prstGeom>
            </p:spPr>
          </p:pic>
        </mc:Fallback>
      </mc:AlternateContent>
      <p:pic>
        <p:nvPicPr>
          <p:cNvPr id="26" name="Picture 25">
            <a:extLst>
              <a:ext uri="{FF2B5EF4-FFF2-40B4-BE49-F238E27FC236}">
                <a16:creationId xmlns:a16="http://schemas.microsoft.com/office/drawing/2014/main" id="{0900FA41-AB0E-30CD-CB0E-7025DDAF372B}"/>
              </a:ext>
            </a:extLst>
          </p:cNvPr>
          <p:cNvPicPr>
            <a:picLocks noChangeAspect="1"/>
          </p:cNvPicPr>
          <p:nvPr/>
        </p:nvPicPr>
        <p:blipFill>
          <a:blip r:embed="rId20"/>
          <a:stretch>
            <a:fillRect/>
          </a:stretch>
        </p:blipFill>
        <p:spPr>
          <a:xfrm>
            <a:off x="6778929" y="1238577"/>
            <a:ext cx="2364880" cy="917987"/>
          </a:xfrm>
          <a:prstGeom prst="rect">
            <a:avLst/>
          </a:prstGeom>
        </p:spPr>
      </p:pic>
      <p:pic>
        <p:nvPicPr>
          <p:cNvPr id="28" name="Picture 27">
            <a:extLst>
              <a:ext uri="{FF2B5EF4-FFF2-40B4-BE49-F238E27FC236}">
                <a16:creationId xmlns:a16="http://schemas.microsoft.com/office/drawing/2014/main" id="{654562D8-C08A-DAF7-B890-46FC59B75C28}"/>
              </a:ext>
            </a:extLst>
          </p:cNvPr>
          <p:cNvPicPr>
            <a:picLocks noChangeAspect="1"/>
          </p:cNvPicPr>
          <p:nvPr/>
        </p:nvPicPr>
        <p:blipFill>
          <a:blip r:embed="rId21"/>
          <a:stretch>
            <a:fillRect/>
          </a:stretch>
        </p:blipFill>
        <p:spPr>
          <a:xfrm>
            <a:off x="6778929" y="2299844"/>
            <a:ext cx="2251114" cy="917987"/>
          </a:xfrm>
          <a:prstGeom prst="rect">
            <a:avLst/>
          </a:prstGeom>
        </p:spPr>
      </p:pic>
      <mc:AlternateContent xmlns:mc="http://schemas.openxmlformats.org/markup-compatibility/2006">
        <mc:Choice xmlns:p14="http://schemas.microsoft.com/office/powerpoint/2010/main" Requires="p14">
          <p:contentPart p14:bwMode="auto" r:id="rId22">
            <p14:nvContentPartPr>
              <p14:cNvPr id="29" name="Ink 28">
                <a:extLst>
                  <a:ext uri="{FF2B5EF4-FFF2-40B4-BE49-F238E27FC236}">
                    <a16:creationId xmlns:a16="http://schemas.microsoft.com/office/drawing/2014/main" id="{21DF0ED1-C66F-E29F-7F88-B57A55D8587B}"/>
                  </a:ext>
                </a:extLst>
              </p14:cNvPr>
              <p14:cNvContentPartPr/>
              <p14:nvPr/>
            </p14:nvContentPartPr>
            <p14:xfrm>
              <a:off x="6996009" y="1707657"/>
              <a:ext cx="360" cy="360"/>
            </p14:xfrm>
          </p:contentPart>
        </mc:Choice>
        <mc:Fallback>
          <p:pic>
            <p:nvPicPr>
              <p:cNvPr id="29" name="Ink 28">
                <a:extLst>
                  <a:ext uri="{FF2B5EF4-FFF2-40B4-BE49-F238E27FC236}">
                    <a16:creationId xmlns:a16="http://schemas.microsoft.com/office/drawing/2014/main" id="{21DF0ED1-C66F-E29F-7F88-B57A55D8587B}"/>
                  </a:ext>
                </a:extLst>
              </p:cNvPr>
              <p:cNvPicPr/>
              <p:nvPr/>
            </p:nvPicPr>
            <p:blipFill>
              <a:blip r:embed="rId15"/>
              <a:stretch>
                <a:fillRect/>
              </a:stretch>
            </p:blipFill>
            <p:spPr>
              <a:xfrm>
                <a:off x="6987009" y="1699017"/>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30" name="Ink 29">
                <a:extLst>
                  <a:ext uri="{FF2B5EF4-FFF2-40B4-BE49-F238E27FC236}">
                    <a16:creationId xmlns:a16="http://schemas.microsoft.com/office/drawing/2014/main" id="{94E9FA58-031E-BF1B-6A27-3D06534DCDEE}"/>
                  </a:ext>
                </a:extLst>
              </p14:cNvPr>
              <p14:cNvContentPartPr/>
              <p14:nvPr/>
            </p14:nvContentPartPr>
            <p14:xfrm>
              <a:off x="6778929" y="1602537"/>
              <a:ext cx="287640" cy="306720"/>
            </p14:xfrm>
          </p:contentPart>
        </mc:Choice>
        <mc:Fallback>
          <p:pic>
            <p:nvPicPr>
              <p:cNvPr id="30" name="Ink 29">
                <a:extLst>
                  <a:ext uri="{FF2B5EF4-FFF2-40B4-BE49-F238E27FC236}">
                    <a16:creationId xmlns:a16="http://schemas.microsoft.com/office/drawing/2014/main" id="{94E9FA58-031E-BF1B-6A27-3D06534DCDEE}"/>
                  </a:ext>
                </a:extLst>
              </p:cNvPr>
              <p:cNvPicPr/>
              <p:nvPr/>
            </p:nvPicPr>
            <p:blipFill>
              <a:blip r:embed="rId24"/>
              <a:stretch>
                <a:fillRect/>
              </a:stretch>
            </p:blipFill>
            <p:spPr>
              <a:xfrm>
                <a:off x="6770289" y="1593537"/>
                <a:ext cx="305280" cy="3243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31" name="Ink 30">
                <a:extLst>
                  <a:ext uri="{FF2B5EF4-FFF2-40B4-BE49-F238E27FC236}">
                    <a16:creationId xmlns:a16="http://schemas.microsoft.com/office/drawing/2014/main" id="{F9F12F50-3EB9-1719-CD45-32C9DBAC5B0D}"/>
                  </a:ext>
                </a:extLst>
              </p14:cNvPr>
              <p14:cNvContentPartPr/>
              <p14:nvPr/>
            </p14:nvContentPartPr>
            <p14:xfrm>
              <a:off x="7901769" y="2190777"/>
              <a:ext cx="14760" cy="91440"/>
            </p14:xfrm>
          </p:contentPart>
        </mc:Choice>
        <mc:Fallback>
          <p:pic>
            <p:nvPicPr>
              <p:cNvPr id="31" name="Ink 30">
                <a:extLst>
                  <a:ext uri="{FF2B5EF4-FFF2-40B4-BE49-F238E27FC236}">
                    <a16:creationId xmlns:a16="http://schemas.microsoft.com/office/drawing/2014/main" id="{F9F12F50-3EB9-1719-CD45-32C9DBAC5B0D}"/>
                  </a:ext>
                </a:extLst>
              </p:cNvPr>
              <p:cNvPicPr/>
              <p:nvPr/>
            </p:nvPicPr>
            <p:blipFill>
              <a:blip r:embed="rId26"/>
              <a:stretch>
                <a:fillRect/>
              </a:stretch>
            </p:blipFill>
            <p:spPr>
              <a:xfrm>
                <a:off x="7892769" y="2182137"/>
                <a:ext cx="3240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2" name="Ink 31">
                <a:extLst>
                  <a:ext uri="{FF2B5EF4-FFF2-40B4-BE49-F238E27FC236}">
                    <a16:creationId xmlns:a16="http://schemas.microsoft.com/office/drawing/2014/main" id="{1C2BE5D8-3C05-ED57-9B1C-1AFCD91CABCA}"/>
                  </a:ext>
                </a:extLst>
              </p14:cNvPr>
              <p14:cNvContentPartPr/>
              <p14:nvPr/>
            </p14:nvContentPartPr>
            <p14:xfrm>
              <a:off x="1897689" y="1569777"/>
              <a:ext cx="180360" cy="360"/>
            </p14:xfrm>
          </p:contentPart>
        </mc:Choice>
        <mc:Fallback>
          <p:pic>
            <p:nvPicPr>
              <p:cNvPr id="32" name="Ink 31">
                <a:extLst>
                  <a:ext uri="{FF2B5EF4-FFF2-40B4-BE49-F238E27FC236}">
                    <a16:creationId xmlns:a16="http://schemas.microsoft.com/office/drawing/2014/main" id="{1C2BE5D8-3C05-ED57-9B1C-1AFCD91CABCA}"/>
                  </a:ext>
                </a:extLst>
              </p:cNvPr>
              <p:cNvPicPr/>
              <p:nvPr/>
            </p:nvPicPr>
            <p:blipFill>
              <a:blip r:embed="rId28"/>
              <a:stretch>
                <a:fillRect/>
              </a:stretch>
            </p:blipFill>
            <p:spPr>
              <a:xfrm>
                <a:off x="1889049" y="1561137"/>
                <a:ext cx="198000" cy="18000"/>
              </a:xfrm>
              <a:prstGeom prst="rect">
                <a:avLst/>
              </a:prstGeom>
            </p:spPr>
          </p:pic>
        </mc:Fallback>
      </mc:AlternateContent>
      <p:grpSp>
        <p:nvGrpSpPr>
          <p:cNvPr id="36" name="Group 35">
            <a:extLst>
              <a:ext uri="{FF2B5EF4-FFF2-40B4-BE49-F238E27FC236}">
                <a16:creationId xmlns:a16="http://schemas.microsoft.com/office/drawing/2014/main" id="{E66AD07B-8A36-4C4E-611E-A3D059B13804}"/>
              </a:ext>
            </a:extLst>
          </p:cNvPr>
          <p:cNvGrpSpPr/>
          <p:nvPr/>
        </p:nvGrpSpPr>
        <p:grpSpPr>
          <a:xfrm>
            <a:off x="2077689" y="1429377"/>
            <a:ext cx="1939320" cy="236880"/>
            <a:chOff x="2077689" y="1429377"/>
            <a:chExt cx="1939320" cy="236880"/>
          </a:xfrm>
        </p:grpSpPr>
        <mc:AlternateContent xmlns:mc="http://schemas.openxmlformats.org/markup-compatibility/2006">
          <mc:Choice xmlns:p14="http://schemas.microsoft.com/office/powerpoint/2010/main" Requires="p14">
            <p:contentPart p14:bwMode="auto" r:id="rId29">
              <p14:nvContentPartPr>
                <p14:cNvPr id="34" name="Ink 33">
                  <a:extLst>
                    <a:ext uri="{FF2B5EF4-FFF2-40B4-BE49-F238E27FC236}">
                      <a16:creationId xmlns:a16="http://schemas.microsoft.com/office/drawing/2014/main" id="{121D9BFF-8863-3EF8-EF21-D2A6BBBA681A}"/>
                    </a:ext>
                  </a:extLst>
                </p14:cNvPr>
                <p14:cNvContentPartPr/>
                <p14:nvPr/>
              </p14:nvContentPartPr>
              <p14:xfrm>
                <a:off x="2077689" y="1429377"/>
                <a:ext cx="277920" cy="236880"/>
              </p14:xfrm>
            </p:contentPart>
          </mc:Choice>
          <mc:Fallback>
            <p:pic>
              <p:nvPicPr>
                <p:cNvPr id="34" name="Ink 33">
                  <a:extLst>
                    <a:ext uri="{FF2B5EF4-FFF2-40B4-BE49-F238E27FC236}">
                      <a16:creationId xmlns:a16="http://schemas.microsoft.com/office/drawing/2014/main" id="{121D9BFF-8863-3EF8-EF21-D2A6BBBA681A}"/>
                    </a:ext>
                  </a:extLst>
                </p:cNvPr>
                <p:cNvPicPr/>
                <p:nvPr/>
              </p:nvPicPr>
              <p:blipFill>
                <a:blip r:embed="rId30"/>
                <a:stretch>
                  <a:fillRect/>
                </a:stretch>
              </p:blipFill>
              <p:spPr>
                <a:xfrm>
                  <a:off x="2069049" y="1420737"/>
                  <a:ext cx="29556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5" name="Ink 34">
                  <a:extLst>
                    <a:ext uri="{FF2B5EF4-FFF2-40B4-BE49-F238E27FC236}">
                      <a16:creationId xmlns:a16="http://schemas.microsoft.com/office/drawing/2014/main" id="{EF7ADAA2-3F03-D57D-1D96-A4A9731C5603}"/>
                    </a:ext>
                  </a:extLst>
                </p14:cNvPr>
                <p14:cNvContentPartPr/>
                <p14:nvPr/>
              </p14:nvContentPartPr>
              <p14:xfrm>
                <a:off x="2372169" y="1525857"/>
                <a:ext cx="1644840" cy="61920"/>
              </p14:xfrm>
            </p:contentPart>
          </mc:Choice>
          <mc:Fallback>
            <p:pic>
              <p:nvPicPr>
                <p:cNvPr id="35" name="Ink 34">
                  <a:extLst>
                    <a:ext uri="{FF2B5EF4-FFF2-40B4-BE49-F238E27FC236}">
                      <a16:creationId xmlns:a16="http://schemas.microsoft.com/office/drawing/2014/main" id="{EF7ADAA2-3F03-D57D-1D96-A4A9731C5603}"/>
                    </a:ext>
                  </a:extLst>
                </p:cNvPr>
                <p:cNvPicPr/>
                <p:nvPr/>
              </p:nvPicPr>
              <p:blipFill>
                <a:blip r:embed="rId32"/>
                <a:stretch>
                  <a:fillRect/>
                </a:stretch>
              </p:blipFill>
              <p:spPr>
                <a:xfrm>
                  <a:off x="2363169" y="1516857"/>
                  <a:ext cx="1662480" cy="79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3">
            <p14:nvContentPartPr>
              <p14:cNvPr id="37" name="Ink 36">
                <a:extLst>
                  <a:ext uri="{FF2B5EF4-FFF2-40B4-BE49-F238E27FC236}">
                    <a16:creationId xmlns:a16="http://schemas.microsoft.com/office/drawing/2014/main" id="{1FCA837B-A185-C031-1180-41D3D7585ADB}"/>
                  </a:ext>
                </a:extLst>
              </p14:cNvPr>
              <p14:cNvContentPartPr/>
              <p14:nvPr/>
            </p14:nvContentPartPr>
            <p14:xfrm>
              <a:off x="6029769" y="1655457"/>
              <a:ext cx="680760" cy="79200"/>
            </p14:xfrm>
          </p:contentPart>
        </mc:Choice>
        <mc:Fallback>
          <p:pic>
            <p:nvPicPr>
              <p:cNvPr id="37" name="Ink 36">
                <a:extLst>
                  <a:ext uri="{FF2B5EF4-FFF2-40B4-BE49-F238E27FC236}">
                    <a16:creationId xmlns:a16="http://schemas.microsoft.com/office/drawing/2014/main" id="{1FCA837B-A185-C031-1180-41D3D7585ADB}"/>
                  </a:ext>
                </a:extLst>
              </p:cNvPr>
              <p:cNvPicPr/>
              <p:nvPr/>
            </p:nvPicPr>
            <p:blipFill>
              <a:blip r:embed="rId34"/>
              <a:stretch>
                <a:fillRect/>
              </a:stretch>
            </p:blipFill>
            <p:spPr>
              <a:xfrm>
                <a:off x="6020769" y="1646817"/>
                <a:ext cx="698400" cy="96840"/>
              </a:xfrm>
              <a:prstGeom prst="rect">
                <a:avLst/>
              </a:prstGeom>
            </p:spPr>
          </p:pic>
        </mc:Fallback>
      </mc:AlternateContent>
      <p:pic>
        <p:nvPicPr>
          <p:cNvPr id="38" name="Picture 37">
            <a:extLst>
              <a:ext uri="{FF2B5EF4-FFF2-40B4-BE49-F238E27FC236}">
                <a16:creationId xmlns:a16="http://schemas.microsoft.com/office/drawing/2014/main" id="{6E4AC159-B47D-9953-95B7-EF332545D866}"/>
              </a:ext>
            </a:extLst>
          </p:cNvPr>
          <p:cNvPicPr>
            <a:picLocks noChangeAspect="1"/>
          </p:cNvPicPr>
          <p:nvPr/>
        </p:nvPicPr>
        <p:blipFill>
          <a:blip r:embed="rId35"/>
          <a:stretch>
            <a:fillRect/>
          </a:stretch>
        </p:blipFill>
        <p:spPr>
          <a:xfrm>
            <a:off x="6676256" y="3377282"/>
            <a:ext cx="2451025" cy="998098"/>
          </a:xfrm>
          <a:prstGeom prst="rect">
            <a:avLst/>
          </a:prstGeom>
        </p:spPr>
      </p:pic>
      <p:grpSp>
        <p:nvGrpSpPr>
          <p:cNvPr id="43" name="Group 42">
            <a:extLst>
              <a:ext uri="{FF2B5EF4-FFF2-40B4-BE49-F238E27FC236}">
                <a16:creationId xmlns:a16="http://schemas.microsoft.com/office/drawing/2014/main" id="{46127BAC-F2FA-22C2-EDF2-97C344DB1B7F}"/>
              </a:ext>
            </a:extLst>
          </p:cNvPr>
          <p:cNvGrpSpPr/>
          <p:nvPr/>
        </p:nvGrpSpPr>
        <p:grpSpPr>
          <a:xfrm>
            <a:off x="1768449" y="1853137"/>
            <a:ext cx="2304360" cy="296280"/>
            <a:chOff x="1768449" y="1853137"/>
            <a:chExt cx="2304360" cy="296280"/>
          </a:xfrm>
        </p:grpSpPr>
        <mc:AlternateContent xmlns:mc="http://schemas.openxmlformats.org/markup-compatibility/2006">
          <mc:Choice xmlns:p14="http://schemas.microsoft.com/office/powerpoint/2010/main" Requires="p14">
            <p:contentPart p14:bwMode="auto" r:id="rId36">
              <p14:nvContentPartPr>
                <p14:cNvPr id="39" name="Ink 38">
                  <a:extLst>
                    <a:ext uri="{FF2B5EF4-FFF2-40B4-BE49-F238E27FC236}">
                      <a16:creationId xmlns:a16="http://schemas.microsoft.com/office/drawing/2014/main" id="{0E40CF0C-616C-46B6-4EDC-23AD0C483003}"/>
                    </a:ext>
                  </a:extLst>
                </p14:cNvPr>
                <p14:cNvContentPartPr/>
                <p14:nvPr/>
              </p14:nvContentPartPr>
              <p14:xfrm>
                <a:off x="1768449" y="2015137"/>
                <a:ext cx="297720" cy="3600"/>
              </p14:xfrm>
            </p:contentPart>
          </mc:Choice>
          <mc:Fallback>
            <p:pic>
              <p:nvPicPr>
                <p:cNvPr id="39" name="Ink 38">
                  <a:extLst>
                    <a:ext uri="{FF2B5EF4-FFF2-40B4-BE49-F238E27FC236}">
                      <a16:creationId xmlns:a16="http://schemas.microsoft.com/office/drawing/2014/main" id="{0E40CF0C-616C-46B6-4EDC-23AD0C483003}"/>
                    </a:ext>
                  </a:extLst>
                </p:cNvPr>
                <p:cNvPicPr/>
                <p:nvPr/>
              </p:nvPicPr>
              <p:blipFill>
                <a:blip r:embed="rId37"/>
                <a:stretch>
                  <a:fillRect/>
                </a:stretch>
              </p:blipFill>
              <p:spPr>
                <a:xfrm>
                  <a:off x="1759449" y="2006137"/>
                  <a:ext cx="31536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0" name="Ink 39">
                  <a:extLst>
                    <a:ext uri="{FF2B5EF4-FFF2-40B4-BE49-F238E27FC236}">
                      <a16:creationId xmlns:a16="http://schemas.microsoft.com/office/drawing/2014/main" id="{35DB4F7C-F4CA-8EE1-1337-1CB22AFFF7B6}"/>
                    </a:ext>
                  </a:extLst>
                </p14:cNvPr>
                <p14:cNvContentPartPr/>
                <p14:nvPr/>
              </p14:nvContentPartPr>
              <p14:xfrm>
                <a:off x="2103249" y="1853137"/>
                <a:ext cx="245880" cy="236880"/>
              </p14:xfrm>
            </p:contentPart>
          </mc:Choice>
          <mc:Fallback>
            <p:pic>
              <p:nvPicPr>
                <p:cNvPr id="40" name="Ink 39">
                  <a:extLst>
                    <a:ext uri="{FF2B5EF4-FFF2-40B4-BE49-F238E27FC236}">
                      <a16:creationId xmlns:a16="http://schemas.microsoft.com/office/drawing/2014/main" id="{35DB4F7C-F4CA-8EE1-1337-1CB22AFFF7B6}"/>
                    </a:ext>
                  </a:extLst>
                </p:cNvPr>
                <p:cNvPicPr/>
                <p:nvPr/>
              </p:nvPicPr>
              <p:blipFill>
                <a:blip r:embed="rId39"/>
                <a:stretch>
                  <a:fillRect/>
                </a:stretch>
              </p:blipFill>
              <p:spPr>
                <a:xfrm>
                  <a:off x="2094249" y="1844137"/>
                  <a:ext cx="26352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2" name="Ink 41">
                  <a:extLst>
                    <a:ext uri="{FF2B5EF4-FFF2-40B4-BE49-F238E27FC236}">
                      <a16:creationId xmlns:a16="http://schemas.microsoft.com/office/drawing/2014/main" id="{A6FE6650-CE2B-68F0-87B5-535783CF7159}"/>
                    </a:ext>
                  </a:extLst>
                </p14:cNvPr>
                <p14:cNvContentPartPr/>
                <p14:nvPr/>
              </p14:nvContentPartPr>
              <p14:xfrm>
                <a:off x="2345889" y="2026657"/>
                <a:ext cx="1726920" cy="122760"/>
              </p14:xfrm>
            </p:contentPart>
          </mc:Choice>
          <mc:Fallback>
            <p:pic>
              <p:nvPicPr>
                <p:cNvPr id="42" name="Ink 41">
                  <a:extLst>
                    <a:ext uri="{FF2B5EF4-FFF2-40B4-BE49-F238E27FC236}">
                      <a16:creationId xmlns:a16="http://schemas.microsoft.com/office/drawing/2014/main" id="{A6FE6650-CE2B-68F0-87B5-535783CF7159}"/>
                    </a:ext>
                  </a:extLst>
                </p:cNvPr>
                <p:cNvPicPr/>
                <p:nvPr/>
              </p:nvPicPr>
              <p:blipFill>
                <a:blip r:embed="rId41"/>
                <a:stretch>
                  <a:fillRect/>
                </a:stretch>
              </p:blipFill>
              <p:spPr>
                <a:xfrm>
                  <a:off x="2337249" y="2018017"/>
                  <a:ext cx="1744560" cy="140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2">
            <p14:nvContentPartPr>
              <p14:cNvPr id="44" name="Ink 43">
                <a:extLst>
                  <a:ext uri="{FF2B5EF4-FFF2-40B4-BE49-F238E27FC236}">
                    <a16:creationId xmlns:a16="http://schemas.microsoft.com/office/drawing/2014/main" id="{BC54F37F-F77D-6876-BB14-4E71F6C159E8}"/>
                  </a:ext>
                </a:extLst>
              </p14:cNvPr>
              <p14:cNvContentPartPr/>
              <p14:nvPr/>
            </p14:nvContentPartPr>
            <p14:xfrm>
              <a:off x="5848689" y="2122057"/>
              <a:ext cx="816840" cy="476640"/>
            </p14:xfrm>
          </p:contentPart>
        </mc:Choice>
        <mc:Fallback>
          <p:pic>
            <p:nvPicPr>
              <p:cNvPr id="44" name="Ink 43">
                <a:extLst>
                  <a:ext uri="{FF2B5EF4-FFF2-40B4-BE49-F238E27FC236}">
                    <a16:creationId xmlns:a16="http://schemas.microsoft.com/office/drawing/2014/main" id="{BC54F37F-F77D-6876-BB14-4E71F6C159E8}"/>
                  </a:ext>
                </a:extLst>
              </p:cNvPr>
              <p:cNvPicPr/>
              <p:nvPr/>
            </p:nvPicPr>
            <p:blipFill>
              <a:blip r:embed="rId43"/>
              <a:stretch>
                <a:fillRect/>
              </a:stretch>
            </p:blipFill>
            <p:spPr>
              <a:xfrm>
                <a:off x="5839689" y="2113057"/>
                <a:ext cx="834480" cy="4942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5" name="Ink 44">
                <a:extLst>
                  <a:ext uri="{FF2B5EF4-FFF2-40B4-BE49-F238E27FC236}">
                    <a16:creationId xmlns:a16="http://schemas.microsoft.com/office/drawing/2014/main" id="{7B3B2972-AEB3-0355-B393-CBA7E8029F9F}"/>
                  </a:ext>
                </a:extLst>
              </p14:cNvPr>
              <p14:cNvContentPartPr/>
              <p14:nvPr/>
            </p14:nvContentPartPr>
            <p14:xfrm>
              <a:off x="7858209" y="3217537"/>
              <a:ext cx="360" cy="139320"/>
            </p14:xfrm>
          </p:contentPart>
        </mc:Choice>
        <mc:Fallback>
          <p:pic>
            <p:nvPicPr>
              <p:cNvPr id="45" name="Ink 44">
                <a:extLst>
                  <a:ext uri="{FF2B5EF4-FFF2-40B4-BE49-F238E27FC236}">
                    <a16:creationId xmlns:a16="http://schemas.microsoft.com/office/drawing/2014/main" id="{7B3B2972-AEB3-0355-B393-CBA7E8029F9F}"/>
                  </a:ext>
                </a:extLst>
              </p:cNvPr>
              <p:cNvPicPr/>
              <p:nvPr/>
            </p:nvPicPr>
            <p:blipFill>
              <a:blip r:embed="rId45"/>
              <a:stretch>
                <a:fillRect/>
              </a:stretch>
            </p:blipFill>
            <p:spPr>
              <a:xfrm>
                <a:off x="7849569" y="3208537"/>
                <a:ext cx="1800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6" name="Ink 45">
                <a:extLst>
                  <a:ext uri="{FF2B5EF4-FFF2-40B4-BE49-F238E27FC236}">
                    <a16:creationId xmlns:a16="http://schemas.microsoft.com/office/drawing/2014/main" id="{6490E571-829D-3C04-F66F-F6E721B5B59E}"/>
                  </a:ext>
                </a:extLst>
              </p14:cNvPr>
              <p14:cNvContentPartPr/>
              <p14:nvPr/>
            </p14:nvContentPartPr>
            <p14:xfrm>
              <a:off x="7944609" y="1177417"/>
              <a:ext cx="147960" cy="172080"/>
            </p14:xfrm>
          </p:contentPart>
        </mc:Choice>
        <mc:Fallback>
          <p:pic>
            <p:nvPicPr>
              <p:cNvPr id="46" name="Ink 45">
                <a:extLst>
                  <a:ext uri="{FF2B5EF4-FFF2-40B4-BE49-F238E27FC236}">
                    <a16:creationId xmlns:a16="http://schemas.microsoft.com/office/drawing/2014/main" id="{6490E571-829D-3C04-F66F-F6E721B5B59E}"/>
                  </a:ext>
                </a:extLst>
              </p:cNvPr>
              <p:cNvPicPr/>
              <p:nvPr/>
            </p:nvPicPr>
            <p:blipFill>
              <a:blip r:embed="rId47"/>
              <a:stretch>
                <a:fillRect/>
              </a:stretch>
            </p:blipFill>
            <p:spPr>
              <a:xfrm>
                <a:off x="7935969" y="1168777"/>
                <a:ext cx="16560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7" name="Ink 46">
                <a:extLst>
                  <a:ext uri="{FF2B5EF4-FFF2-40B4-BE49-F238E27FC236}">
                    <a16:creationId xmlns:a16="http://schemas.microsoft.com/office/drawing/2014/main" id="{7881245F-E1ED-7C22-5C86-DD12E7B80DB4}"/>
                  </a:ext>
                </a:extLst>
              </p14:cNvPr>
              <p14:cNvContentPartPr/>
              <p14:nvPr/>
            </p14:nvContentPartPr>
            <p14:xfrm>
              <a:off x="7867209" y="2234017"/>
              <a:ext cx="104400" cy="164160"/>
            </p14:xfrm>
          </p:contentPart>
        </mc:Choice>
        <mc:Fallback>
          <p:pic>
            <p:nvPicPr>
              <p:cNvPr id="47" name="Ink 46">
                <a:extLst>
                  <a:ext uri="{FF2B5EF4-FFF2-40B4-BE49-F238E27FC236}">
                    <a16:creationId xmlns:a16="http://schemas.microsoft.com/office/drawing/2014/main" id="{7881245F-E1ED-7C22-5C86-DD12E7B80DB4}"/>
                  </a:ext>
                </a:extLst>
              </p:cNvPr>
              <p:cNvPicPr/>
              <p:nvPr/>
            </p:nvPicPr>
            <p:blipFill>
              <a:blip r:embed="rId49"/>
              <a:stretch>
                <a:fillRect/>
              </a:stretch>
            </p:blipFill>
            <p:spPr>
              <a:xfrm>
                <a:off x="7858209" y="2225377"/>
                <a:ext cx="12204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8" name="Ink 47">
                <a:extLst>
                  <a:ext uri="{FF2B5EF4-FFF2-40B4-BE49-F238E27FC236}">
                    <a16:creationId xmlns:a16="http://schemas.microsoft.com/office/drawing/2014/main" id="{7FF803C9-AD92-7976-12E4-E2C57380F037}"/>
                  </a:ext>
                </a:extLst>
              </p14:cNvPr>
              <p14:cNvContentPartPr/>
              <p14:nvPr/>
            </p14:nvContentPartPr>
            <p14:xfrm>
              <a:off x="7789449" y="3309697"/>
              <a:ext cx="202680" cy="190800"/>
            </p14:xfrm>
          </p:contentPart>
        </mc:Choice>
        <mc:Fallback>
          <p:pic>
            <p:nvPicPr>
              <p:cNvPr id="48" name="Ink 47">
                <a:extLst>
                  <a:ext uri="{FF2B5EF4-FFF2-40B4-BE49-F238E27FC236}">
                    <a16:creationId xmlns:a16="http://schemas.microsoft.com/office/drawing/2014/main" id="{7FF803C9-AD92-7976-12E4-E2C57380F037}"/>
                  </a:ext>
                </a:extLst>
              </p:cNvPr>
              <p:cNvPicPr/>
              <p:nvPr/>
            </p:nvPicPr>
            <p:blipFill>
              <a:blip r:embed="rId51"/>
              <a:stretch>
                <a:fillRect/>
              </a:stretch>
            </p:blipFill>
            <p:spPr>
              <a:xfrm>
                <a:off x="7780809" y="3301057"/>
                <a:ext cx="22032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9" name="Ink 48">
                <a:extLst>
                  <a:ext uri="{FF2B5EF4-FFF2-40B4-BE49-F238E27FC236}">
                    <a16:creationId xmlns:a16="http://schemas.microsoft.com/office/drawing/2014/main" id="{3DB4C132-F61C-658F-BA8F-37DD65DFB3EC}"/>
                  </a:ext>
                </a:extLst>
              </p14:cNvPr>
              <p14:cNvContentPartPr/>
              <p14:nvPr/>
            </p14:nvContentPartPr>
            <p14:xfrm>
              <a:off x="1871769" y="2552617"/>
              <a:ext cx="151560" cy="7200"/>
            </p14:xfrm>
          </p:contentPart>
        </mc:Choice>
        <mc:Fallback>
          <p:pic>
            <p:nvPicPr>
              <p:cNvPr id="49" name="Ink 48">
                <a:extLst>
                  <a:ext uri="{FF2B5EF4-FFF2-40B4-BE49-F238E27FC236}">
                    <a16:creationId xmlns:a16="http://schemas.microsoft.com/office/drawing/2014/main" id="{3DB4C132-F61C-658F-BA8F-37DD65DFB3EC}"/>
                  </a:ext>
                </a:extLst>
              </p:cNvPr>
              <p:cNvPicPr/>
              <p:nvPr/>
            </p:nvPicPr>
            <p:blipFill>
              <a:blip r:embed="rId53"/>
              <a:stretch>
                <a:fillRect/>
              </a:stretch>
            </p:blipFill>
            <p:spPr>
              <a:xfrm>
                <a:off x="1862769" y="2543977"/>
                <a:ext cx="16920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0" name="Ink 49">
                <a:extLst>
                  <a:ext uri="{FF2B5EF4-FFF2-40B4-BE49-F238E27FC236}">
                    <a16:creationId xmlns:a16="http://schemas.microsoft.com/office/drawing/2014/main" id="{3A8AE495-EFC1-07A3-D025-3407B993807E}"/>
                  </a:ext>
                </a:extLst>
              </p14:cNvPr>
              <p14:cNvContentPartPr/>
              <p14:nvPr/>
            </p14:nvContentPartPr>
            <p14:xfrm>
              <a:off x="2093529" y="2430217"/>
              <a:ext cx="209160" cy="252720"/>
            </p14:xfrm>
          </p:contentPart>
        </mc:Choice>
        <mc:Fallback>
          <p:pic>
            <p:nvPicPr>
              <p:cNvPr id="50" name="Ink 49">
                <a:extLst>
                  <a:ext uri="{FF2B5EF4-FFF2-40B4-BE49-F238E27FC236}">
                    <a16:creationId xmlns:a16="http://schemas.microsoft.com/office/drawing/2014/main" id="{3A8AE495-EFC1-07A3-D025-3407B993807E}"/>
                  </a:ext>
                </a:extLst>
              </p:cNvPr>
              <p:cNvPicPr/>
              <p:nvPr/>
            </p:nvPicPr>
            <p:blipFill>
              <a:blip r:embed="rId55"/>
              <a:stretch>
                <a:fillRect/>
              </a:stretch>
            </p:blipFill>
            <p:spPr>
              <a:xfrm>
                <a:off x="2084529" y="2421217"/>
                <a:ext cx="22680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1" name="Ink 50">
                <a:extLst>
                  <a:ext uri="{FF2B5EF4-FFF2-40B4-BE49-F238E27FC236}">
                    <a16:creationId xmlns:a16="http://schemas.microsoft.com/office/drawing/2014/main" id="{B91CBB7C-673D-7B3A-7F5C-8D19B8669C36}"/>
                  </a:ext>
                </a:extLst>
              </p14:cNvPr>
              <p14:cNvContentPartPr/>
              <p14:nvPr/>
            </p14:nvContentPartPr>
            <p14:xfrm>
              <a:off x="2303049" y="2570617"/>
              <a:ext cx="1657440" cy="68040"/>
            </p14:xfrm>
          </p:contentPart>
        </mc:Choice>
        <mc:Fallback>
          <p:pic>
            <p:nvPicPr>
              <p:cNvPr id="51" name="Ink 50">
                <a:extLst>
                  <a:ext uri="{FF2B5EF4-FFF2-40B4-BE49-F238E27FC236}">
                    <a16:creationId xmlns:a16="http://schemas.microsoft.com/office/drawing/2014/main" id="{B91CBB7C-673D-7B3A-7F5C-8D19B8669C36}"/>
                  </a:ext>
                </a:extLst>
              </p:cNvPr>
              <p:cNvPicPr/>
              <p:nvPr/>
            </p:nvPicPr>
            <p:blipFill>
              <a:blip r:embed="rId57"/>
              <a:stretch>
                <a:fillRect/>
              </a:stretch>
            </p:blipFill>
            <p:spPr>
              <a:xfrm>
                <a:off x="2294049" y="2561977"/>
                <a:ext cx="167508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2" name="Ink 51">
                <a:extLst>
                  <a:ext uri="{FF2B5EF4-FFF2-40B4-BE49-F238E27FC236}">
                    <a16:creationId xmlns:a16="http://schemas.microsoft.com/office/drawing/2014/main" id="{657DAD6D-8313-CCA5-E4AF-37B4DB094163}"/>
                  </a:ext>
                </a:extLst>
              </p14:cNvPr>
              <p14:cNvContentPartPr/>
              <p14:nvPr/>
            </p14:nvContentPartPr>
            <p14:xfrm>
              <a:off x="6064329" y="2717137"/>
              <a:ext cx="647280" cy="967320"/>
            </p14:xfrm>
          </p:contentPart>
        </mc:Choice>
        <mc:Fallback>
          <p:pic>
            <p:nvPicPr>
              <p:cNvPr id="52" name="Ink 51">
                <a:extLst>
                  <a:ext uri="{FF2B5EF4-FFF2-40B4-BE49-F238E27FC236}">
                    <a16:creationId xmlns:a16="http://schemas.microsoft.com/office/drawing/2014/main" id="{657DAD6D-8313-CCA5-E4AF-37B4DB094163}"/>
                  </a:ext>
                </a:extLst>
              </p:cNvPr>
              <p:cNvPicPr/>
              <p:nvPr/>
            </p:nvPicPr>
            <p:blipFill>
              <a:blip r:embed="rId59"/>
              <a:stretch>
                <a:fillRect/>
              </a:stretch>
            </p:blipFill>
            <p:spPr>
              <a:xfrm>
                <a:off x="6055329" y="2708137"/>
                <a:ext cx="664920" cy="984960"/>
              </a:xfrm>
              <a:prstGeom prst="rect">
                <a:avLst/>
              </a:prstGeom>
            </p:spPr>
          </p:pic>
        </mc:Fallback>
      </mc:AlternateContent>
      <p:pic>
        <p:nvPicPr>
          <p:cNvPr id="53" name="Picture 52">
            <a:extLst>
              <a:ext uri="{FF2B5EF4-FFF2-40B4-BE49-F238E27FC236}">
                <a16:creationId xmlns:a16="http://schemas.microsoft.com/office/drawing/2014/main" id="{75C03E23-5E35-3046-6BE6-E3FC7099F893}"/>
              </a:ext>
            </a:extLst>
          </p:cNvPr>
          <p:cNvPicPr>
            <a:picLocks noChangeAspect="1"/>
          </p:cNvPicPr>
          <p:nvPr/>
        </p:nvPicPr>
        <p:blipFill>
          <a:blip r:embed="rId60"/>
          <a:stretch>
            <a:fillRect/>
          </a:stretch>
        </p:blipFill>
        <p:spPr>
          <a:xfrm>
            <a:off x="6682554" y="4666937"/>
            <a:ext cx="2557304" cy="1013646"/>
          </a:xfrm>
          <a:prstGeom prst="rect">
            <a:avLst/>
          </a:prstGeom>
        </p:spPr>
      </p:pic>
      <p:grpSp>
        <p:nvGrpSpPr>
          <p:cNvPr id="56" name="Group 55">
            <a:extLst>
              <a:ext uri="{FF2B5EF4-FFF2-40B4-BE49-F238E27FC236}">
                <a16:creationId xmlns:a16="http://schemas.microsoft.com/office/drawing/2014/main" id="{A4D5C42A-9684-FBAE-6643-3715B05FC949}"/>
              </a:ext>
            </a:extLst>
          </p:cNvPr>
          <p:cNvGrpSpPr/>
          <p:nvPr/>
        </p:nvGrpSpPr>
        <p:grpSpPr>
          <a:xfrm>
            <a:off x="7763529" y="4261177"/>
            <a:ext cx="181440" cy="579600"/>
            <a:chOff x="7763529" y="4261177"/>
            <a:chExt cx="181440" cy="579600"/>
          </a:xfrm>
        </p:grpSpPr>
        <mc:AlternateContent xmlns:mc="http://schemas.openxmlformats.org/markup-compatibility/2006">
          <mc:Choice xmlns:p14="http://schemas.microsoft.com/office/powerpoint/2010/main" Requires="p14">
            <p:contentPart p14:bwMode="auto" r:id="rId61">
              <p14:nvContentPartPr>
                <p14:cNvPr id="54" name="Ink 53">
                  <a:extLst>
                    <a:ext uri="{FF2B5EF4-FFF2-40B4-BE49-F238E27FC236}">
                      <a16:creationId xmlns:a16="http://schemas.microsoft.com/office/drawing/2014/main" id="{40D8EF06-9803-2FEB-5A02-593F1CDF9496}"/>
                    </a:ext>
                  </a:extLst>
                </p14:cNvPr>
                <p14:cNvContentPartPr/>
                <p14:nvPr/>
              </p14:nvContentPartPr>
              <p14:xfrm>
                <a:off x="7780809" y="4261177"/>
                <a:ext cx="70200" cy="379800"/>
              </p14:xfrm>
            </p:contentPart>
          </mc:Choice>
          <mc:Fallback>
            <p:pic>
              <p:nvPicPr>
                <p:cNvPr id="54" name="Ink 53">
                  <a:extLst>
                    <a:ext uri="{FF2B5EF4-FFF2-40B4-BE49-F238E27FC236}">
                      <a16:creationId xmlns:a16="http://schemas.microsoft.com/office/drawing/2014/main" id="{40D8EF06-9803-2FEB-5A02-593F1CDF9496}"/>
                    </a:ext>
                  </a:extLst>
                </p:cNvPr>
                <p:cNvPicPr/>
                <p:nvPr/>
              </p:nvPicPr>
              <p:blipFill>
                <a:blip r:embed="rId62"/>
                <a:stretch>
                  <a:fillRect/>
                </a:stretch>
              </p:blipFill>
              <p:spPr>
                <a:xfrm>
                  <a:off x="7771809" y="4252177"/>
                  <a:ext cx="87840" cy="39744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55" name="Ink 54">
                  <a:extLst>
                    <a:ext uri="{FF2B5EF4-FFF2-40B4-BE49-F238E27FC236}">
                      <a16:creationId xmlns:a16="http://schemas.microsoft.com/office/drawing/2014/main" id="{3F7C4EF7-7F86-170A-894A-8C48BBD942B2}"/>
                    </a:ext>
                  </a:extLst>
                </p14:cNvPr>
                <p14:cNvContentPartPr/>
                <p14:nvPr/>
              </p14:nvContentPartPr>
              <p14:xfrm>
                <a:off x="7763529" y="4623697"/>
                <a:ext cx="181440" cy="217080"/>
              </p14:xfrm>
            </p:contentPart>
          </mc:Choice>
          <mc:Fallback>
            <p:pic>
              <p:nvPicPr>
                <p:cNvPr id="55" name="Ink 54">
                  <a:extLst>
                    <a:ext uri="{FF2B5EF4-FFF2-40B4-BE49-F238E27FC236}">
                      <a16:creationId xmlns:a16="http://schemas.microsoft.com/office/drawing/2014/main" id="{3F7C4EF7-7F86-170A-894A-8C48BBD942B2}"/>
                    </a:ext>
                  </a:extLst>
                </p:cNvPr>
                <p:cNvPicPr/>
                <p:nvPr/>
              </p:nvPicPr>
              <p:blipFill>
                <a:blip r:embed="rId64"/>
                <a:stretch>
                  <a:fillRect/>
                </a:stretch>
              </p:blipFill>
              <p:spPr>
                <a:xfrm>
                  <a:off x="7754529" y="4615057"/>
                  <a:ext cx="199080" cy="234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5">
            <p14:nvContentPartPr>
              <p14:cNvPr id="57" name="Ink 56">
                <a:extLst>
                  <a:ext uri="{FF2B5EF4-FFF2-40B4-BE49-F238E27FC236}">
                    <a16:creationId xmlns:a16="http://schemas.microsoft.com/office/drawing/2014/main" id="{41FD4E18-6C2B-1DA2-2C16-A408BD519D5D}"/>
                  </a:ext>
                </a:extLst>
              </p14:cNvPr>
              <p14:cNvContentPartPr/>
              <p14:nvPr/>
            </p14:nvContentPartPr>
            <p14:xfrm>
              <a:off x="1863129" y="3079657"/>
              <a:ext cx="180360" cy="360"/>
            </p14:xfrm>
          </p:contentPart>
        </mc:Choice>
        <mc:Fallback>
          <p:pic>
            <p:nvPicPr>
              <p:cNvPr id="57" name="Ink 56">
                <a:extLst>
                  <a:ext uri="{FF2B5EF4-FFF2-40B4-BE49-F238E27FC236}">
                    <a16:creationId xmlns:a16="http://schemas.microsoft.com/office/drawing/2014/main" id="{41FD4E18-6C2B-1DA2-2C16-A408BD519D5D}"/>
                  </a:ext>
                </a:extLst>
              </p:cNvPr>
              <p:cNvPicPr/>
              <p:nvPr/>
            </p:nvPicPr>
            <p:blipFill>
              <a:blip r:embed="rId66"/>
              <a:stretch>
                <a:fillRect/>
              </a:stretch>
            </p:blipFill>
            <p:spPr>
              <a:xfrm>
                <a:off x="1854489" y="3070657"/>
                <a:ext cx="198000" cy="18000"/>
              </a:xfrm>
              <a:prstGeom prst="rect">
                <a:avLst/>
              </a:prstGeom>
            </p:spPr>
          </p:pic>
        </mc:Fallback>
      </mc:AlternateContent>
      <p:grpSp>
        <p:nvGrpSpPr>
          <p:cNvPr id="60" name="Group 59">
            <a:extLst>
              <a:ext uri="{FF2B5EF4-FFF2-40B4-BE49-F238E27FC236}">
                <a16:creationId xmlns:a16="http://schemas.microsoft.com/office/drawing/2014/main" id="{F14E855E-D0D6-2596-74BE-13E050F03699}"/>
              </a:ext>
            </a:extLst>
          </p:cNvPr>
          <p:cNvGrpSpPr/>
          <p:nvPr/>
        </p:nvGrpSpPr>
        <p:grpSpPr>
          <a:xfrm>
            <a:off x="2078409" y="2968417"/>
            <a:ext cx="2012400" cy="277200"/>
            <a:chOff x="2078409" y="2968417"/>
            <a:chExt cx="2012400" cy="277200"/>
          </a:xfrm>
        </p:grpSpPr>
        <mc:AlternateContent xmlns:mc="http://schemas.openxmlformats.org/markup-compatibility/2006">
          <mc:Choice xmlns:p14="http://schemas.microsoft.com/office/powerpoint/2010/main" Requires="p14">
            <p:contentPart p14:bwMode="auto" r:id="rId67">
              <p14:nvContentPartPr>
                <p14:cNvPr id="58" name="Ink 57">
                  <a:extLst>
                    <a:ext uri="{FF2B5EF4-FFF2-40B4-BE49-F238E27FC236}">
                      <a16:creationId xmlns:a16="http://schemas.microsoft.com/office/drawing/2014/main" id="{49667A16-FCED-2E3E-9BA9-D0410CA26B3F}"/>
                    </a:ext>
                  </a:extLst>
                </p14:cNvPr>
                <p14:cNvContentPartPr/>
                <p14:nvPr/>
              </p14:nvContentPartPr>
              <p14:xfrm>
                <a:off x="2078409" y="2968417"/>
                <a:ext cx="251280" cy="277200"/>
              </p14:xfrm>
            </p:contentPart>
          </mc:Choice>
          <mc:Fallback>
            <p:pic>
              <p:nvPicPr>
                <p:cNvPr id="58" name="Ink 57">
                  <a:extLst>
                    <a:ext uri="{FF2B5EF4-FFF2-40B4-BE49-F238E27FC236}">
                      <a16:creationId xmlns:a16="http://schemas.microsoft.com/office/drawing/2014/main" id="{49667A16-FCED-2E3E-9BA9-D0410CA26B3F}"/>
                    </a:ext>
                  </a:extLst>
                </p:cNvPr>
                <p:cNvPicPr/>
                <p:nvPr/>
              </p:nvPicPr>
              <p:blipFill>
                <a:blip r:embed="rId68"/>
                <a:stretch>
                  <a:fillRect/>
                </a:stretch>
              </p:blipFill>
              <p:spPr>
                <a:xfrm>
                  <a:off x="2069409" y="2959417"/>
                  <a:ext cx="26892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59" name="Ink 58">
                  <a:extLst>
                    <a:ext uri="{FF2B5EF4-FFF2-40B4-BE49-F238E27FC236}">
                      <a16:creationId xmlns:a16="http://schemas.microsoft.com/office/drawing/2014/main" id="{BEA6C31B-D5D5-1095-3272-C588FCDCD883}"/>
                    </a:ext>
                  </a:extLst>
                </p14:cNvPr>
                <p14:cNvContentPartPr/>
                <p14:nvPr/>
              </p14:nvContentPartPr>
              <p14:xfrm>
                <a:off x="2328969" y="3095857"/>
                <a:ext cx="1761840" cy="62280"/>
              </p14:xfrm>
            </p:contentPart>
          </mc:Choice>
          <mc:Fallback>
            <p:pic>
              <p:nvPicPr>
                <p:cNvPr id="59" name="Ink 58">
                  <a:extLst>
                    <a:ext uri="{FF2B5EF4-FFF2-40B4-BE49-F238E27FC236}">
                      <a16:creationId xmlns:a16="http://schemas.microsoft.com/office/drawing/2014/main" id="{BEA6C31B-D5D5-1095-3272-C588FCDCD883}"/>
                    </a:ext>
                  </a:extLst>
                </p:cNvPr>
                <p:cNvPicPr/>
                <p:nvPr/>
              </p:nvPicPr>
              <p:blipFill>
                <a:blip r:embed="rId70"/>
                <a:stretch>
                  <a:fillRect/>
                </a:stretch>
              </p:blipFill>
              <p:spPr>
                <a:xfrm>
                  <a:off x="2320329" y="3087217"/>
                  <a:ext cx="1779480" cy="79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1">
            <p14:nvContentPartPr>
              <p14:cNvPr id="61" name="Ink 60">
                <a:extLst>
                  <a:ext uri="{FF2B5EF4-FFF2-40B4-BE49-F238E27FC236}">
                    <a16:creationId xmlns:a16="http://schemas.microsoft.com/office/drawing/2014/main" id="{3D5A74B2-E5F6-E775-0CB0-5B7C8660B9C3}"/>
                  </a:ext>
                </a:extLst>
              </p14:cNvPr>
              <p14:cNvContentPartPr/>
              <p14:nvPr/>
            </p14:nvContentPartPr>
            <p14:xfrm>
              <a:off x="6021129" y="3174337"/>
              <a:ext cx="685440" cy="2069280"/>
            </p14:xfrm>
          </p:contentPart>
        </mc:Choice>
        <mc:Fallback>
          <p:pic>
            <p:nvPicPr>
              <p:cNvPr id="61" name="Ink 60">
                <a:extLst>
                  <a:ext uri="{FF2B5EF4-FFF2-40B4-BE49-F238E27FC236}">
                    <a16:creationId xmlns:a16="http://schemas.microsoft.com/office/drawing/2014/main" id="{3D5A74B2-E5F6-E775-0CB0-5B7C8660B9C3}"/>
                  </a:ext>
                </a:extLst>
              </p:cNvPr>
              <p:cNvPicPr/>
              <p:nvPr/>
            </p:nvPicPr>
            <p:blipFill>
              <a:blip r:embed="rId72"/>
              <a:stretch>
                <a:fillRect/>
              </a:stretch>
            </p:blipFill>
            <p:spPr>
              <a:xfrm>
                <a:off x="6012489" y="3165697"/>
                <a:ext cx="703080" cy="2086920"/>
              </a:xfrm>
              <a:prstGeom prst="rect">
                <a:avLst/>
              </a:prstGeom>
            </p:spPr>
          </p:pic>
        </mc:Fallback>
      </mc:AlternateContent>
      <p:sp>
        <p:nvSpPr>
          <p:cNvPr id="62" name="TextBox 61">
            <a:extLst>
              <a:ext uri="{FF2B5EF4-FFF2-40B4-BE49-F238E27FC236}">
                <a16:creationId xmlns:a16="http://schemas.microsoft.com/office/drawing/2014/main" id="{8A26B8D7-F54C-9582-9932-8BDDF1036C20}"/>
              </a:ext>
            </a:extLst>
          </p:cNvPr>
          <p:cNvSpPr txBox="1"/>
          <p:nvPr/>
        </p:nvSpPr>
        <p:spPr>
          <a:xfrm>
            <a:off x="1449238" y="4537494"/>
            <a:ext cx="2242868" cy="369332"/>
          </a:xfrm>
          <a:prstGeom prst="rect">
            <a:avLst/>
          </a:prstGeom>
          <a:noFill/>
        </p:spPr>
        <p:txBody>
          <a:bodyPr wrap="square" rtlCol="0">
            <a:spAutoFit/>
          </a:bodyPr>
          <a:lstStyle/>
          <a:p>
            <a:r>
              <a:rPr lang="en-NZ" dirty="0"/>
              <a:t>After</a:t>
            </a:r>
          </a:p>
        </p:txBody>
      </p:sp>
    </p:spTree>
    <p:extLst>
      <p:ext uri="{BB962C8B-B14F-4D97-AF65-F5344CB8AC3E}">
        <p14:creationId xmlns:p14="http://schemas.microsoft.com/office/powerpoint/2010/main" val="354424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[FORMAT THIS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pic>
        <p:nvPicPr>
          <p:cNvPr id="27" name="Picture 26">
            <a:extLst>
              <a:ext uri="{FF2B5EF4-FFF2-40B4-BE49-F238E27FC236}">
                <a16:creationId xmlns:a16="http://schemas.microsoft.com/office/drawing/2014/main" id="{EF961DCB-2719-07B3-CBE0-FD05E6FC51D6}"/>
              </a:ext>
            </a:extLst>
          </p:cNvPr>
          <p:cNvPicPr>
            <a:picLocks noChangeAspect="1"/>
          </p:cNvPicPr>
          <p:nvPr/>
        </p:nvPicPr>
        <p:blipFill>
          <a:blip r:embed="rId3"/>
          <a:stretch>
            <a:fillRect/>
          </a:stretch>
        </p:blipFill>
        <p:spPr>
          <a:xfrm>
            <a:off x="-400957" y="7636028"/>
            <a:ext cx="6496957" cy="3019846"/>
          </a:xfrm>
          <a:prstGeom prst="rect">
            <a:avLst/>
          </a:prstGeom>
        </p:spPr>
      </p:pic>
    </p:spTree>
    <p:extLst>
      <p:ext uri="{BB962C8B-B14F-4D97-AF65-F5344CB8AC3E}">
        <p14:creationId xmlns:p14="http://schemas.microsoft.com/office/powerpoint/2010/main" val="2400330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2093828405"/>
              </p:ext>
            </p:extLst>
          </p:nvPr>
        </p:nvGraphicFramePr>
        <p:xfrm>
          <a:off x="782320" y="1213485"/>
          <a:ext cx="10627360" cy="26720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r>
                        <a:rPr lang="en-NZ" dirty="0"/>
                        <a:t>Using graphical interfaces</a:t>
                      </a:r>
                    </a:p>
                  </a:txBody>
                  <a:tcPr/>
                </a:tc>
                <a:tc>
                  <a:txBody>
                    <a:bodyPr/>
                    <a:lstStyle/>
                    <a:p>
                      <a:r>
                        <a:rPr lang="en-GB" sz="1800" b="0" i="0" kern="1200" dirty="0">
                          <a:solidFill>
                            <a:schemeClr val="dk1"/>
                          </a:solidFill>
                          <a:effectLst/>
                          <a:latin typeface="+mn-lt"/>
                          <a:ea typeface="+mn-ea"/>
                          <a:cs typeface="+mn-cs"/>
                        </a:rPr>
                        <a:t>In this project, a graphical interface can make it easier for users to manipulate and visualize data, reducing the time and effort required to </a:t>
                      </a:r>
                      <a:r>
                        <a:rPr lang="en-GB" sz="1800" b="0" i="0" kern="1200" dirty="0" err="1">
                          <a:solidFill>
                            <a:schemeClr val="dk1"/>
                          </a:solidFill>
                          <a:effectLst/>
                          <a:latin typeface="+mn-lt"/>
                          <a:ea typeface="+mn-ea"/>
                          <a:cs typeface="+mn-cs"/>
                        </a:rPr>
                        <a:t>analyze</a:t>
                      </a:r>
                      <a:r>
                        <a:rPr lang="en-GB" sz="1800" b="0" i="0" kern="1200" dirty="0">
                          <a:solidFill>
                            <a:schemeClr val="dk1"/>
                          </a:solidFill>
                          <a:effectLst/>
                          <a:latin typeface="+mn-lt"/>
                          <a:ea typeface="+mn-ea"/>
                          <a:cs typeface="+mn-cs"/>
                        </a:rPr>
                        <a:t> and understand complex information. It can also make it easier to identify and resolve errors, reducing the risk of data loss or corruption.</a:t>
                      </a:r>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Monster Cards</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2064672"/>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https://github.com/Jaxku</a:t>
            </a:r>
            <a:endParaRPr lang="en-NZ" sz="2000" b="1" dirty="0">
              <a:solidFill>
                <a:srgbClr val="274E13"/>
              </a:solidFill>
            </a:endParaRP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b="1" dirty="0">
                <a:solidFill>
                  <a:srgbClr val="274E13"/>
                </a:solidFill>
                <a:hlinkClick r:id="rId3"/>
              </a:rPr>
              <a:t>https://trello.com/b/xUnBLKAl/monster-cards</a:t>
            </a:r>
            <a:r>
              <a:rPr lang="en-NZ" sz="2000" b="1" dirty="0">
                <a:solidFill>
                  <a:srgbClr val="274E13"/>
                </a:solidFill>
              </a:rPr>
              <a:t> </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Explain relevant Implications: (1/2)</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239982918"/>
              </p:ext>
            </p:extLst>
          </p:nvPr>
        </p:nvGraphicFramePr>
        <p:xfrm>
          <a:off x="589280" y="1574800"/>
          <a:ext cx="10515600" cy="466852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this project</a:t>
                      </a:r>
                    </a:p>
                  </a:txBody>
                  <a:tcPr/>
                </a:tc>
                <a:extLst>
                  <a:ext uri="{0D108BD9-81ED-4DB2-BD59-A6C34878D82A}">
                    <a16:rowId xmlns:a16="http://schemas.microsoft.com/office/drawing/2014/main" val="2286542890"/>
                  </a:ext>
                </a:extLst>
              </a:tr>
              <a:tr h="370840">
                <a:tc>
                  <a:txBody>
                    <a:bodyPr/>
                    <a:lstStyle/>
                    <a:p>
                      <a:r>
                        <a:rPr lang="en-NZ" dirty="0"/>
                        <a:t>Using a graphical interface</a:t>
                      </a:r>
                    </a:p>
                  </a:txBody>
                  <a:tcPr/>
                </a:tc>
                <a:tc>
                  <a:txBody>
                    <a:bodyPr/>
                    <a:lstStyle/>
                    <a:p>
                      <a:r>
                        <a:rPr lang="en-GB" sz="1800" b="0" i="0" kern="1200" dirty="0">
                          <a:solidFill>
                            <a:schemeClr val="dk1"/>
                          </a:solidFill>
                          <a:effectLst/>
                          <a:latin typeface="+mn-lt"/>
                          <a:ea typeface="+mn-ea"/>
                          <a:cs typeface="+mn-cs"/>
                        </a:rPr>
                        <a:t>Using a graphical interface for this project can benefit the end-user, including ease of use, intuitive navigation, and a reduced learning curve when using the program. With a graphical interface, users can interact with the project using visual elements such as icons, buttons, and menus, which makes it easier for them to understand and use the software without needing extensive technical knowledge, such as reading an output in a python terminal which can be muddled and confusing for a beginner user.</a:t>
                      </a:r>
                    </a:p>
                  </a:txBody>
                  <a:tcPr/>
                </a:tc>
                <a:extLst>
                  <a:ext uri="{0D108BD9-81ED-4DB2-BD59-A6C34878D82A}">
                    <a16:rowId xmlns:a16="http://schemas.microsoft.com/office/drawing/2014/main" val="2636529970"/>
                  </a:ext>
                </a:extLst>
              </a:tr>
              <a:tr h="370840">
                <a:tc>
                  <a:txBody>
                    <a:bodyPr/>
                    <a:lstStyle/>
                    <a:p>
                      <a:r>
                        <a:rPr lang="en-NZ" sz="1800" dirty="0">
                          <a:latin typeface="Helvetica" pitchFamily="2" charset="0"/>
                        </a:rPr>
                        <a:t>Usability</a:t>
                      </a:r>
                      <a:endParaRPr lang="en-NZ" dirty="0"/>
                    </a:p>
                  </a:txBody>
                  <a:tcPr/>
                </a:tc>
                <a:tc>
                  <a:txBody>
                    <a:bodyPr/>
                    <a:lstStyle/>
                    <a:p>
                      <a:r>
                        <a:rPr lang="en-GB" sz="1800" dirty="0">
                          <a:latin typeface="Helvetica" pitchFamily="2" charset="0"/>
                        </a:rPr>
                        <a:t>Usability is about how easily the user can get the program to achieve what it was designed to achieve. It deals with issues like making instructions and error messages clear and easy for users to</a:t>
                      </a:r>
                    </a:p>
                    <a:p>
                      <a:r>
                        <a:rPr lang="en-GB" sz="1800" dirty="0">
                          <a:latin typeface="Helvetica" pitchFamily="2" charset="0"/>
                        </a:rPr>
                        <a:t>understand. It is vital to eliminate any frustration to have a good user satisfaction.</a:t>
                      </a:r>
                      <a:endParaRPr lang="en-NZ" sz="1800" dirty="0">
                        <a:latin typeface="Helvetica" pitchFamily="2" charset="0"/>
                      </a:endParaRPr>
                    </a:p>
                    <a:p>
                      <a:endParaRPr lang="en-NZ" dirty="0"/>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Explain relevant Implications: (2/2)</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190547121"/>
              </p:ext>
            </p:extLst>
          </p:nvPr>
        </p:nvGraphicFramePr>
        <p:xfrm>
          <a:off x="589280" y="1574800"/>
          <a:ext cx="10515600" cy="494284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this project</a:t>
                      </a:r>
                    </a:p>
                  </a:txBody>
                  <a:tcPr/>
                </a:tc>
                <a:extLst>
                  <a:ext uri="{0D108BD9-81ED-4DB2-BD59-A6C34878D82A}">
                    <a16:rowId xmlns:a16="http://schemas.microsoft.com/office/drawing/2014/main" val="2286542890"/>
                  </a:ext>
                </a:extLst>
              </a:tr>
              <a:tr h="370840">
                <a:tc>
                  <a:txBody>
                    <a:bodyPr/>
                    <a:lstStyle/>
                    <a:p>
                      <a:r>
                        <a:rPr lang="en-NZ" sz="1800" dirty="0">
                          <a:latin typeface="Helvetica" pitchFamily="2" charset="0"/>
                        </a:rPr>
                        <a:t>Aesthetics</a:t>
                      </a:r>
                      <a:endParaRPr lang="en-NZ" dirty="0"/>
                    </a:p>
                  </a:txBody>
                  <a:tcPr/>
                </a:tc>
                <a:tc>
                  <a:txBody>
                    <a:bodyPr/>
                    <a:lstStyle/>
                    <a:p>
                      <a:r>
                        <a:rPr lang="en-GB" sz="1800" b="0" i="0" kern="1200" dirty="0">
                          <a:solidFill>
                            <a:schemeClr val="dk1"/>
                          </a:solidFill>
                          <a:effectLst/>
                          <a:latin typeface="+mn-lt"/>
                          <a:ea typeface="+mn-ea"/>
                          <a:cs typeface="+mn-cs"/>
                        </a:rPr>
                        <a:t>In the context of the program, aesthetics play an important role in its overall user experience. The program's appearance, such as its use of spacing and formatting for instructions and prompts, can significantly impact how aesthetically pleasing and user-friendly it is. A program that is well-designed and visually appealing is likely to be more enjoyable and engaging for users than one that appears unpolished and lacking in aesthetic appeal. Therefore, paying attention to the program's aesthetics is important for creating a positive user experience.</a:t>
                      </a:r>
                      <a:endParaRPr lang="en-NZ" dirty="0"/>
                    </a:p>
                  </a:txBody>
                  <a:tcPr/>
                </a:tc>
                <a:extLst>
                  <a:ext uri="{0D108BD9-81ED-4DB2-BD59-A6C34878D82A}">
                    <a16:rowId xmlns:a16="http://schemas.microsoft.com/office/drawing/2014/main" val="16861644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latin typeface="Helvetica" pitchFamily="2" charset="0"/>
                        </a:rPr>
                        <a:t>Intellectual Property/Copyright</a:t>
                      </a:r>
                    </a:p>
                  </a:txBody>
                  <a:tcPr/>
                </a:tc>
                <a:tc>
                  <a:txBody>
                    <a:bodyPr/>
                    <a:lstStyle/>
                    <a:p>
                      <a:r>
                        <a:rPr lang="en-GB" sz="1800" b="0" i="0" kern="1200" dirty="0">
                          <a:solidFill>
                            <a:schemeClr val="dk1"/>
                          </a:solidFill>
                          <a:effectLst/>
                          <a:latin typeface="+mn-lt"/>
                          <a:ea typeface="+mn-ea"/>
                          <a:cs typeface="+mn-cs"/>
                        </a:rPr>
                        <a:t>As I develop my project, it's essential to ensure that all content used, including questions, code snippets, and images, are either created by me, in the public domain, or under a Creative Commons license that has been appropriately attributed. This precaution is crucial to avoid legal complications and to maintain originality in the project. By taking this approach, I can ensure that the project is legally sound and upholds ethical standards.</a:t>
                      </a:r>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2543785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1 (Add Creature)</a:t>
            </a:r>
            <a:endParaRPr sz="4000" dirty="0"/>
          </a:p>
        </p:txBody>
      </p:sp>
      <p:pic>
        <p:nvPicPr>
          <p:cNvPr id="3" name="Picture 2">
            <a:extLst>
              <a:ext uri="{FF2B5EF4-FFF2-40B4-BE49-F238E27FC236}">
                <a16:creationId xmlns:a16="http://schemas.microsoft.com/office/drawing/2014/main" id="{E6DBC2DF-D9D8-FB3C-5E87-A70519F5897F}"/>
              </a:ext>
            </a:extLst>
          </p:cNvPr>
          <p:cNvPicPr>
            <a:picLocks noChangeAspect="1"/>
          </p:cNvPicPr>
          <p:nvPr/>
        </p:nvPicPr>
        <p:blipFill>
          <a:blip r:embed="rId3"/>
          <a:stretch>
            <a:fillRect/>
          </a:stretch>
        </p:blipFill>
        <p:spPr>
          <a:xfrm>
            <a:off x="4453044" y="1274851"/>
            <a:ext cx="2619741" cy="516327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Add Creature - Test Plan (1/2)</a:t>
            </a:r>
            <a:endParaRPr sz="4000" dirty="0"/>
          </a:p>
        </p:txBody>
      </p:sp>
      <p:graphicFrame>
        <p:nvGraphicFramePr>
          <p:cNvPr id="92" name="Google Shape;92;p19"/>
          <p:cNvGraphicFramePr/>
          <p:nvPr>
            <p:extLst>
              <p:ext uri="{D42A27DB-BD31-4B8C-83A1-F6EECF244321}">
                <p14:modId xmlns:p14="http://schemas.microsoft.com/office/powerpoint/2010/main" val="3182409376"/>
              </p:ext>
            </p:extLst>
          </p:nvPr>
        </p:nvGraphicFramePr>
        <p:xfrm>
          <a:off x="527220" y="807820"/>
          <a:ext cx="11360799" cy="5120400"/>
        </p:xfrm>
        <a:graphic>
          <a:graphicData uri="http://schemas.openxmlformats.org/drawingml/2006/table">
            <a:tbl>
              <a:tblPr>
                <a:noFill/>
              </a:tblPr>
              <a:tblGrid>
                <a:gridCol w="3786933">
                  <a:extLst>
                    <a:ext uri="{9D8B030D-6E8A-4147-A177-3AD203B41FA5}">
                      <a16:colId xmlns:a16="http://schemas.microsoft.com/office/drawing/2014/main" val="3053296164"/>
                    </a:ext>
                  </a:extLst>
                </a:gridCol>
                <a:gridCol w="3786933">
                  <a:extLst>
                    <a:ext uri="{9D8B030D-6E8A-4147-A177-3AD203B41FA5}">
                      <a16:colId xmlns:a16="http://schemas.microsoft.com/office/drawing/2014/main" val="20000"/>
                    </a:ext>
                  </a:extLst>
                </a:gridCol>
                <a:gridCol w="3786933">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NZ" sz="1800" b="1" dirty="0"/>
                        <a:t>What Program Should Ask</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Test Cases - input</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Expected output</a:t>
                      </a:r>
                      <a:endParaRPr sz="18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1800" dirty="0"/>
                        <a:t>Enter the name of the creature you want to add:</a:t>
                      </a:r>
                      <a:endParaRPr sz="1800" dirty="0"/>
                    </a:p>
                  </a:txBody>
                  <a:tcPr marL="121900" marR="121900" marT="121900" marB="121900"/>
                </a:tc>
                <a:tc>
                  <a:txBody>
                    <a:bodyPr/>
                    <a:lstStyle/>
                    <a:p>
                      <a:pPr marL="0" lvl="0" indent="0" algn="l" rtl="0">
                        <a:spcBef>
                          <a:spcPts val="0"/>
                        </a:spcBef>
                        <a:spcAft>
                          <a:spcPts val="0"/>
                        </a:spcAft>
                        <a:buNone/>
                      </a:pPr>
                      <a:r>
                        <a:rPr lang="en-NZ" sz="1800" dirty="0"/>
                        <a:t>Joe</a:t>
                      </a:r>
                      <a:endParaRPr sz="1800" dirty="0"/>
                    </a:p>
                  </a:txBody>
                  <a:tcPr marL="121900" marR="121900" marT="121900" marB="121900"/>
                </a:tc>
                <a:tc>
                  <a:txBody>
                    <a:bodyPr/>
                    <a:lstStyle/>
                    <a:p>
                      <a:pPr marL="0" lvl="0" indent="0" algn="l" rtl="0">
                        <a:spcBef>
                          <a:spcPts val="0"/>
                        </a:spcBef>
                        <a:spcAft>
                          <a:spcPts val="0"/>
                        </a:spcAft>
                        <a:buNone/>
                      </a:pPr>
                      <a:r>
                        <a:rPr lang="en-NZ" sz="1800" dirty="0"/>
                        <a:t>Moves Forward in the program (Asks for strength)</a:t>
                      </a:r>
                      <a:endParaRPr sz="18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1800" dirty="0"/>
                        <a:t>Enter the strength of the creature</a:t>
                      </a:r>
                      <a:endParaRPr sz="1800" dirty="0"/>
                    </a:p>
                  </a:txBody>
                  <a:tcPr marL="121900" marR="121900" marT="121900" marB="121900"/>
                </a:tc>
                <a:tc>
                  <a:txBody>
                    <a:bodyPr/>
                    <a:lstStyle/>
                    <a:p>
                      <a:pPr marL="0" lvl="0" indent="0" algn="l" rtl="0">
                        <a:spcBef>
                          <a:spcPts val="0"/>
                        </a:spcBef>
                        <a:spcAft>
                          <a:spcPts val="0"/>
                        </a:spcAft>
                        <a:buNone/>
                      </a:pPr>
                      <a:r>
                        <a:rPr lang="en-NZ" sz="1800" dirty="0"/>
                        <a:t>10</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Moves Forward in the program (Asks for Speed)</a:t>
                      </a:r>
                    </a:p>
                  </a:txBody>
                  <a:tcPr marL="121900" marR="121900" marT="121900" marB="121900"/>
                </a:tc>
                <a:extLst>
                  <a:ext uri="{0D108BD9-81ED-4DB2-BD59-A6C34878D82A}">
                    <a16:rowId xmlns:a16="http://schemas.microsoft.com/office/drawing/2014/main" val="14414870"/>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Enter the speed of the creature</a:t>
                      </a:r>
                    </a:p>
                    <a:p>
                      <a:pPr marL="0" lvl="0" indent="0" algn="l" rtl="0">
                        <a:spcBef>
                          <a:spcPts val="0"/>
                        </a:spcBef>
                        <a:spcAft>
                          <a:spcPts val="0"/>
                        </a:spcAft>
                        <a:buNone/>
                      </a:pPr>
                      <a:endParaRPr sz="1800" dirty="0"/>
                    </a:p>
                  </a:txBody>
                  <a:tcPr marL="121900" marR="121900" marT="121900" marB="121900"/>
                </a:tc>
                <a:tc>
                  <a:txBody>
                    <a:bodyPr/>
                    <a:lstStyle/>
                    <a:p>
                      <a:pPr marL="0" lvl="0" indent="0" algn="l" rtl="0">
                        <a:spcBef>
                          <a:spcPts val="0"/>
                        </a:spcBef>
                        <a:spcAft>
                          <a:spcPts val="0"/>
                        </a:spcAft>
                        <a:buNone/>
                      </a:pPr>
                      <a:r>
                        <a:rPr lang="en-NZ" sz="1800" dirty="0"/>
                        <a:t>10</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Moves Forward in the program (Asks for Stealth)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p>
                  </a:txBody>
                  <a:tcPr marL="121900" marR="121900" marT="121900" marB="121900"/>
                </a:tc>
                <a:extLst>
                  <a:ext uri="{0D108BD9-81ED-4DB2-BD59-A6C34878D82A}">
                    <a16:rowId xmlns:a16="http://schemas.microsoft.com/office/drawing/2014/main" val="3777057556"/>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Enter the stealth of the creature</a:t>
                      </a:r>
                    </a:p>
                    <a:p>
                      <a:pPr marL="0" lvl="0" indent="0" algn="l" rtl="0">
                        <a:spcBef>
                          <a:spcPts val="0"/>
                        </a:spcBef>
                        <a:spcAft>
                          <a:spcPts val="0"/>
                        </a:spcAft>
                        <a:buNone/>
                      </a:pPr>
                      <a:endParaRPr sz="1800" dirty="0"/>
                    </a:p>
                  </a:txBody>
                  <a:tcPr marL="121900" marR="121900" marT="121900" marB="121900"/>
                </a:tc>
                <a:tc>
                  <a:txBody>
                    <a:bodyPr/>
                    <a:lstStyle/>
                    <a:p>
                      <a:pPr marL="0" lvl="0" indent="0" algn="l" rtl="0">
                        <a:spcBef>
                          <a:spcPts val="0"/>
                        </a:spcBef>
                        <a:spcAft>
                          <a:spcPts val="0"/>
                        </a:spcAft>
                        <a:buNone/>
                      </a:pPr>
                      <a:r>
                        <a:rPr lang="en-NZ" sz="1800" dirty="0"/>
                        <a:t>10</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Moves Forward in the program (Asks for Cunning)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p>
                  </a:txBody>
                  <a:tcPr marL="121900" marR="121900" marT="121900" marB="121900"/>
                </a:tc>
                <a:extLst>
                  <a:ext uri="{0D108BD9-81ED-4DB2-BD59-A6C34878D82A}">
                    <a16:rowId xmlns:a16="http://schemas.microsoft.com/office/drawing/2014/main" val="2795522127"/>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Enter the cunning of the creature</a:t>
                      </a:r>
                    </a:p>
                    <a:p>
                      <a:pPr marL="0" lvl="0" indent="0" algn="l" rtl="0">
                        <a:spcBef>
                          <a:spcPts val="0"/>
                        </a:spcBef>
                        <a:spcAft>
                          <a:spcPts val="0"/>
                        </a:spcAft>
                        <a:buNone/>
                      </a:pPr>
                      <a:endParaRPr sz="1800" dirty="0"/>
                    </a:p>
                  </a:txBody>
                  <a:tcPr marL="121900" marR="121900" marT="121900" marB="121900"/>
                </a:tc>
                <a:tc>
                  <a:txBody>
                    <a:bodyPr/>
                    <a:lstStyle/>
                    <a:p>
                      <a:pPr marL="0" lvl="0" indent="0" algn="l" rtl="0">
                        <a:spcBef>
                          <a:spcPts val="0"/>
                        </a:spcBef>
                        <a:spcAft>
                          <a:spcPts val="0"/>
                        </a:spcAft>
                        <a:buNone/>
                      </a:pPr>
                      <a:r>
                        <a:rPr lang="en-NZ" sz="1800" dirty="0"/>
                        <a:t>10</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Moves forward in the program. (Shows confirmation screen)</a:t>
                      </a:r>
                    </a:p>
                  </a:txBody>
                  <a:tcPr marL="121900" marR="121900" marT="121900" marB="121900"/>
                </a:tc>
                <a:extLst>
                  <a:ext uri="{0D108BD9-81ED-4DB2-BD59-A6C34878D82A}">
                    <a16:rowId xmlns:a16="http://schemas.microsoft.com/office/drawing/2014/main" val="305140014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106820"/>
            <a:ext cx="11360800" cy="763600"/>
          </a:xfrm>
          <a:prstGeom prst="rect">
            <a:avLst/>
          </a:prstGeom>
        </p:spPr>
        <p:txBody>
          <a:bodyPr spcFirstLastPara="1" vert="horz" wrap="square" lIns="121900" tIns="121900" rIns="121900" bIns="121900" rtlCol="0" anchor="t" anchorCtr="0">
            <a:noAutofit/>
          </a:bodyPr>
          <a:lstStyle/>
          <a:p>
            <a:r>
              <a:rPr lang="en" sz="4000" dirty="0"/>
              <a:t>Add Creature - Test Plan (2/2)</a:t>
            </a:r>
            <a:endParaRPr sz="4000" dirty="0"/>
          </a:p>
        </p:txBody>
      </p:sp>
      <p:graphicFrame>
        <p:nvGraphicFramePr>
          <p:cNvPr id="92" name="Google Shape;92;p19"/>
          <p:cNvGraphicFramePr/>
          <p:nvPr>
            <p:extLst>
              <p:ext uri="{D42A27DB-BD31-4B8C-83A1-F6EECF244321}">
                <p14:modId xmlns:p14="http://schemas.microsoft.com/office/powerpoint/2010/main" val="976359287"/>
              </p:ext>
            </p:extLst>
          </p:nvPr>
        </p:nvGraphicFramePr>
        <p:xfrm>
          <a:off x="527220" y="807820"/>
          <a:ext cx="11360799" cy="5943360"/>
        </p:xfrm>
        <a:graphic>
          <a:graphicData uri="http://schemas.openxmlformats.org/drawingml/2006/table">
            <a:tbl>
              <a:tblPr>
                <a:noFill/>
              </a:tblPr>
              <a:tblGrid>
                <a:gridCol w="3786933">
                  <a:extLst>
                    <a:ext uri="{9D8B030D-6E8A-4147-A177-3AD203B41FA5}">
                      <a16:colId xmlns:a16="http://schemas.microsoft.com/office/drawing/2014/main" val="3053296164"/>
                    </a:ext>
                  </a:extLst>
                </a:gridCol>
                <a:gridCol w="3786933">
                  <a:extLst>
                    <a:ext uri="{9D8B030D-6E8A-4147-A177-3AD203B41FA5}">
                      <a16:colId xmlns:a16="http://schemas.microsoft.com/office/drawing/2014/main" val="20000"/>
                    </a:ext>
                  </a:extLst>
                </a:gridCol>
                <a:gridCol w="3786933">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NZ" sz="1800" b="1" dirty="0"/>
                        <a:t>What Program Should Ask</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Test Cases - input</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Expected output</a:t>
                      </a:r>
                      <a:endParaRPr sz="18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1800" dirty="0"/>
                        <a:t>(Confirmation Screen) “Are these details correct?”</a:t>
                      </a:r>
                      <a:endParaRPr sz="1800" dirty="0"/>
                    </a:p>
                  </a:txBody>
                  <a:tcPr marL="121900" marR="121900" marT="121900" marB="121900"/>
                </a:tc>
                <a:tc>
                  <a:txBody>
                    <a:bodyPr/>
                    <a:lstStyle/>
                    <a:p>
                      <a:pPr marL="0" lvl="0" indent="0" algn="l" rtl="0">
                        <a:spcBef>
                          <a:spcPts val="0"/>
                        </a:spcBef>
                        <a:spcAft>
                          <a:spcPts val="0"/>
                        </a:spcAft>
                        <a:buNone/>
                      </a:pPr>
                      <a:r>
                        <a:rPr lang="en-NZ" sz="1800" dirty="0"/>
                        <a:t>No</a:t>
                      </a:r>
                      <a:endParaRPr sz="1800" dirty="0"/>
                    </a:p>
                  </a:txBody>
                  <a:tcPr marL="121900" marR="121900" marT="121900" marB="121900"/>
                </a:tc>
                <a:tc>
                  <a:txBody>
                    <a:bodyPr/>
                    <a:lstStyle/>
                    <a:p>
                      <a:pPr marL="0" lvl="0" indent="0" algn="l" rtl="0">
                        <a:spcBef>
                          <a:spcPts val="0"/>
                        </a:spcBef>
                        <a:spcAft>
                          <a:spcPts val="0"/>
                        </a:spcAft>
                        <a:buNone/>
                      </a:pPr>
                      <a:r>
                        <a:rPr lang="en-NZ" sz="1800" dirty="0"/>
                        <a:t>(Pop-up Screen) Which Field would you like to change? (Buttons) Strength, Speed, Stealth, Cunning</a:t>
                      </a:r>
                      <a:endParaRPr sz="18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GB" sz="1800" dirty="0"/>
                        <a:t>(Pop-up Screen) Which Field would you like to change? (Buttons) Strength, Speed, Stealth, Cunning</a:t>
                      </a:r>
                    </a:p>
                  </a:txBody>
                  <a:tcPr marL="121900" marR="121900" marT="121900" marB="121900"/>
                </a:tc>
                <a:tc>
                  <a:txBody>
                    <a:bodyPr/>
                    <a:lstStyle/>
                    <a:p>
                      <a:pPr marL="0" lvl="0" indent="0" algn="l" rtl="0">
                        <a:spcBef>
                          <a:spcPts val="0"/>
                        </a:spcBef>
                        <a:spcAft>
                          <a:spcPts val="0"/>
                        </a:spcAft>
                        <a:buNone/>
                      </a:pPr>
                      <a:r>
                        <a:rPr lang="en-NZ" sz="1800" dirty="0"/>
                        <a:t>Cunning</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Enter the new value for Cunning</a:t>
                      </a:r>
                    </a:p>
                  </a:txBody>
                  <a:tcPr marL="121900" marR="121900" marT="121900" marB="121900"/>
                </a:tc>
                <a:extLst>
                  <a:ext uri="{0D108BD9-81ED-4DB2-BD59-A6C34878D82A}">
                    <a16:rowId xmlns:a16="http://schemas.microsoft.com/office/drawing/2014/main" val="14414870"/>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Enter the new value for Cunning</a:t>
                      </a:r>
                    </a:p>
                    <a:p>
                      <a:pPr marL="0" lvl="0" indent="0" algn="l" rtl="0">
                        <a:spcBef>
                          <a:spcPts val="0"/>
                        </a:spcBef>
                        <a:spcAft>
                          <a:spcPts val="0"/>
                        </a:spcAft>
                        <a:buNone/>
                      </a:pPr>
                      <a:endParaRPr sz="1800" dirty="0"/>
                    </a:p>
                  </a:txBody>
                  <a:tcPr marL="121900" marR="121900" marT="121900" marB="121900"/>
                </a:tc>
                <a:tc>
                  <a:txBody>
                    <a:bodyPr/>
                    <a:lstStyle/>
                    <a:p>
                      <a:pPr marL="0" lvl="0" indent="0" algn="l" rtl="0">
                        <a:spcBef>
                          <a:spcPts val="0"/>
                        </a:spcBef>
                        <a:spcAft>
                          <a:spcPts val="0"/>
                        </a:spcAft>
                        <a:buNone/>
                      </a:pPr>
                      <a:r>
                        <a:rPr lang="en-NZ" sz="1800" dirty="0"/>
                        <a:t>26</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ERROR: The value you entered is greater than the upper bound of 26. (Allows the user to reinput the value for cunning)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p>
                  </a:txBody>
                  <a:tcPr marL="121900" marR="121900" marT="121900" marB="121900"/>
                </a:tc>
                <a:extLst>
                  <a:ext uri="{0D108BD9-81ED-4DB2-BD59-A6C34878D82A}">
                    <a16:rowId xmlns:a16="http://schemas.microsoft.com/office/drawing/2014/main" val="3777057556"/>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Enter the new value for cunning</a:t>
                      </a:r>
                    </a:p>
                    <a:p>
                      <a:pPr marL="0" lvl="0" indent="0" algn="l" rtl="0">
                        <a:spcBef>
                          <a:spcPts val="0"/>
                        </a:spcBef>
                        <a:spcAft>
                          <a:spcPts val="0"/>
                        </a:spcAft>
                        <a:buNone/>
                      </a:pPr>
                      <a:endParaRPr sz="1800" dirty="0"/>
                    </a:p>
                  </a:txBody>
                  <a:tcPr marL="121900" marR="121900" marT="121900" marB="121900"/>
                </a:tc>
                <a:tc>
                  <a:txBody>
                    <a:bodyPr/>
                    <a:lstStyle/>
                    <a:p>
                      <a:pPr marL="0" lvl="0" indent="0" algn="l" rtl="0">
                        <a:spcBef>
                          <a:spcPts val="0"/>
                        </a:spcBef>
                        <a:spcAft>
                          <a:spcPts val="0"/>
                        </a:spcAft>
                        <a:buNone/>
                      </a:pPr>
                      <a:r>
                        <a:rPr lang="en-NZ" sz="1800" dirty="0"/>
                        <a:t>11</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(Pop-up) Confirmation Screen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p>
                  </a:txBody>
                  <a:tcPr marL="121900" marR="121900" marT="121900" marB="121900"/>
                </a:tc>
                <a:extLst>
                  <a:ext uri="{0D108BD9-81ED-4DB2-BD59-A6C34878D82A}">
                    <a16:rowId xmlns:a16="http://schemas.microsoft.com/office/drawing/2014/main" val="2795522127"/>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Are these details correct?</a:t>
                      </a:r>
                    </a:p>
                    <a:p>
                      <a:pPr marL="0" lvl="0" indent="0" algn="l" rtl="0">
                        <a:spcBef>
                          <a:spcPts val="0"/>
                        </a:spcBef>
                        <a:spcAft>
                          <a:spcPts val="0"/>
                        </a:spcAft>
                        <a:buNone/>
                      </a:pPr>
                      <a:endParaRPr sz="1800" dirty="0"/>
                    </a:p>
                  </a:txBody>
                  <a:tcPr marL="121900" marR="121900" marT="121900" marB="121900"/>
                </a:tc>
                <a:tc>
                  <a:txBody>
                    <a:bodyPr/>
                    <a:lstStyle/>
                    <a:p>
                      <a:pPr marL="0" lvl="0" indent="0" algn="l" rtl="0">
                        <a:spcBef>
                          <a:spcPts val="0"/>
                        </a:spcBef>
                        <a:spcAft>
                          <a:spcPts val="0"/>
                        </a:spcAft>
                        <a:buNone/>
                      </a:pPr>
                      <a:r>
                        <a:rPr lang="en-NZ" sz="1800" dirty="0"/>
                        <a:t>Yes</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Creature added successfully!</a:t>
                      </a:r>
                    </a:p>
                  </a:txBody>
                  <a:tcPr marL="121900" marR="121900" marT="121900" marB="121900"/>
                </a:tc>
                <a:extLst>
                  <a:ext uri="{0D108BD9-81ED-4DB2-BD59-A6C34878D82A}">
                    <a16:rowId xmlns:a16="http://schemas.microsoft.com/office/drawing/2014/main" val="3051400142"/>
                  </a:ext>
                </a:extLst>
              </a:tr>
            </a:tbl>
          </a:graphicData>
        </a:graphic>
      </p:graphicFrame>
    </p:spTree>
    <p:extLst>
      <p:ext uri="{BB962C8B-B14F-4D97-AF65-F5344CB8AC3E}">
        <p14:creationId xmlns:p14="http://schemas.microsoft.com/office/powerpoint/2010/main" val="342142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[FORMAT THIS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pic>
        <p:nvPicPr>
          <p:cNvPr id="5" name="Picture 4">
            <a:extLst>
              <a:ext uri="{FF2B5EF4-FFF2-40B4-BE49-F238E27FC236}">
                <a16:creationId xmlns:a16="http://schemas.microsoft.com/office/drawing/2014/main" id="{0EF5634E-474E-FDB9-22D1-CA8CA7007C58}"/>
              </a:ext>
            </a:extLst>
          </p:cNvPr>
          <p:cNvPicPr>
            <a:picLocks noChangeAspect="1"/>
          </p:cNvPicPr>
          <p:nvPr/>
        </p:nvPicPr>
        <p:blipFill>
          <a:blip r:embed="rId3"/>
          <a:stretch>
            <a:fillRect/>
          </a:stretch>
        </p:blipFill>
        <p:spPr>
          <a:xfrm>
            <a:off x="7021354" y="-34564"/>
            <a:ext cx="3715268" cy="1524213"/>
          </a:xfrm>
          <a:prstGeom prst="rect">
            <a:avLst/>
          </a:prstGeom>
        </p:spPr>
      </p:pic>
      <p:pic>
        <p:nvPicPr>
          <p:cNvPr id="7" name="Picture 6">
            <a:extLst>
              <a:ext uri="{FF2B5EF4-FFF2-40B4-BE49-F238E27FC236}">
                <a16:creationId xmlns:a16="http://schemas.microsoft.com/office/drawing/2014/main" id="{FEA6EE45-EECC-399E-8BA7-C3F4BAEA463A}"/>
              </a:ext>
            </a:extLst>
          </p:cNvPr>
          <p:cNvPicPr>
            <a:picLocks noChangeAspect="1"/>
          </p:cNvPicPr>
          <p:nvPr/>
        </p:nvPicPr>
        <p:blipFill>
          <a:blip r:embed="rId4"/>
          <a:stretch>
            <a:fillRect/>
          </a:stretch>
        </p:blipFill>
        <p:spPr>
          <a:xfrm>
            <a:off x="6785818" y="1423591"/>
            <a:ext cx="3705742" cy="1438476"/>
          </a:xfrm>
          <a:prstGeom prst="rect">
            <a:avLst/>
          </a:prstGeom>
        </p:spPr>
      </p:pic>
      <p:pic>
        <p:nvPicPr>
          <p:cNvPr id="9" name="Picture 8">
            <a:extLst>
              <a:ext uri="{FF2B5EF4-FFF2-40B4-BE49-F238E27FC236}">
                <a16:creationId xmlns:a16="http://schemas.microsoft.com/office/drawing/2014/main" id="{D08E27D3-4133-1451-0339-903CC7B1007E}"/>
              </a:ext>
            </a:extLst>
          </p:cNvPr>
          <p:cNvPicPr>
            <a:picLocks noChangeAspect="1"/>
          </p:cNvPicPr>
          <p:nvPr/>
        </p:nvPicPr>
        <p:blipFill>
          <a:blip r:embed="rId5"/>
          <a:stretch>
            <a:fillRect/>
          </a:stretch>
        </p:blipFill>
        <p:spPr>
          <a:xfrm>
            <a:off x="6823923" y="2628058"/>
            <a:ext cx="3667637" cy="1495634"/>
          </a:xfrm>
          <a:prstGeom prst="rect">
            <a:avLst/>
          </a:prstGeom>
        </p:spPr>
      </p:pic>
      <p:pic>
        <p:nvPicPr>
          <p:cNvPr id="11" name="Picture 10">
            <a:extLst>
              <a:ext uri="{FF2B5EF4-FFF2-40B4-BE49-F238E27FC236}">
                <a16:creationId xmlns:a16="http://schemas.microsoft.com/office/drawing/2014/main" id="{723BF66B-4A13-04B3-4B21-6936A906A90E}"/>
              </a:ext>
            </a:extLst>
          </p:cNvPr>
          <p:cNvPicPr>
            <a:picLocks noChangeAspect="1"/>
          </p:cNvPicPr>
          <p:nvPr/>
        </p:nvPicPr>
        <p:blipFill>
          <a:blip r:embed="rId6"/>
          <a:stretch>
            <a:fillRect/>
          </a:stretch>
        </p:blipFill>
        <p:spPr>
          <a:xfrm>
            <a:off x="6785818" y="3929249"/>
            <a:ext cx="3696216" cy="1505160"/>
          </a:xfrm>
          <a:prstGeom prst="rect">
            <a:avLst/>
          </a:prstGeom>
        </p:spPr>
      </p:pic>
      <p:pic>
        <p:nvPicPr>
          <p:cNvPr id="27" name="Picture 26">
            <a:extLst>
              <a:ext uri="{FF2B5EF4-FFF2-40B4-BE49-F238E27FC236}">
                <a16:creationId xmlns:a16="http://schemas.microsoft.com/office/drawing/2014/main" id="{EF961DCB-2719-07B3-CBE0-FD05E6FC51D6}"/>
              </a:ext>
            </a:extLst>
          </p:cNvPr>
          <p:cNvPicPr>
            <a:picLocks noChangeAspect="1"/>
          </p:cNvPicPr>
          <p:nvPr/>
        </p:nvPicPr>
        <p:blipFill>
          <a:blip r:embed="rId7"/>
          <a:stretch>
            <a:fillRect/>
          </a:stretch>
        </p:blipFill>
        <p:spPr>
          <a:xfrm>
            <a:off x="-400957" y="7636028"/>
            <a:ext cx="6496957" cy="3019846"/>
          </a:xfrm>
          <a:prstGeom prst="rect">
            <a:avLst/>
          </a:prstGeom>
        </p:spPr>
      </p:pic>
      <p:pic>
        <p:nvPicPr>
          <p:cNvPr id="6" name="Picture 5">
            <a:extLst>
              <a:ext uri="{FF2B5EF4-FFF2-40B4-BE49-F238E27FC236}">
                <a16:creationId xmlns:a16="http://schemas.microsoft.com/office/drawing/2014/main" id="{B1C85093-D5D2-F55C-186A-6CEB349F9F20}"/>
              </a:ext>
            </a:extLst>
          </p:cNvPr>
          <p:cNvPicPr>
            <a:picLocks noChangeAspect="1"/>
          </p:cNvPicPr>
          <p:nvPr/>
        </p:nvPicPr>
        <p:blipFill>
          <a:blip r:embed="rId8"/>
          <a:stretch>
            <a:fillRect/>
          </a:stretch>
        </p:blipFill>
        <p:spPr>
          <a:xfrm>
            <a:off x="6776292" y="5400472"/>
            <a:ext cx="3677163" cy="1457528"/>
          </a:xfrm>
          <a:prstGeom prst="rect">
            <a:avLst/>
          </a:prstGeom>
        </p:spPr>
      </p:pic>
      <p:pic>
        <p:nvPicPr>
          <p:cNvPr id="10" name="Picture 9">
            <a:extLst>
              <a:ext uri="{FF2B5EF4-FFF2-40B4-BE49-F238E27FC236}">
                <a16:creationId xmlns:a16="http://schemas.microsoft.com/office/drawing/2014/main" id="{A056DC45-CFC4-F055-65B4-AD649F111114}"/>
              </a:ext>
            </a:extLst>
          </p:cNvPr>
          <p:cNvPicPr>
            <a:picLocks noChangeAspect="1"/>
          </p:cNvPicPr>
          <p:nvPr/>
        </p:nvPicPr>
        <p:blipFill>
          <a:blip r:embed="rId9"/>
          <a:stretch>
            <a:fillRect/>
          </a:stretch>
        </p:blipFill>
        <p:spPr>
          <a:xfrm>
            <a:off x="-95944" y="70060"/>
            <a:ext cx="6411220" cy="2991267"/>
          </a:xfrm>
          <a:prstGeom prst="rect">
            <a:avLst/>
          </a:prstGeom>
        </p:spPr>
      </p:pic>
      <p:pic>
        <p:nvPicPr>
          <p:cNvPr id="13" name="Picture 12">
            <a:extLst>
              <a:ext uri="{FF2B5EF4-FFF2-40B4-BE49-F238E27FC236}">
                <a16:creationId xmlns:a16="http://schemas.microsoft.com/office/drawing/2014/main" id="{9371C743-97A5-15FA-7DB9-174A1BF7ABC7}"/>
              </a:ext>
            </a:extLst>
          </p:cNvPr>
          <p:cNvPicPr>
            <a:picLocks noChangeAspect="1"/>
          </p:cNvPicPr>
          <p:nvPr/>
        </p:nvPicPr>
        <p:blipFill>
          <a:blip r:embed="rId10"/>
          <a:stretch>
            <a:fillRect/>
          </a:stretch>
        </p:blipFill>
        <p:spPr>
          <a:xfrm>
            <a:off x="-184844" y="898850"/>
            <a:ext cx="6430272" cy="2162477"/>
          </a:xfrm>
          <a:prstGeom prst="rect">
            <a:avLst/>
          </a:prstGeom>
        </p:spPr>
      </p:pic>
      <p:pic>
        <p:nvPicPr>
          <p:cNvPr id="16" name="Picture 15">
            <a:extLst>
              <a:ext uri="{FF2B5EF4-FFF2-40B4-BE49-F238E27FC236}">
                <a16:creationId xmlns:a16="http://schemas.microsoft.com/office/drawing/2014/main" id="{CCDEE18D-2AAD-5112-D196-54AFBBA1E98C}"/>
              </a:ext>
            </a:extLst>
          </p:cNvPr>
          <p:cNvPicPr>
            <a:picLocks noChangeAspect="1"/>
          </p:cNvPicPr>
          <p:nvPr/>
        </p:nvPicPr>
        <p:blipFill>
          <a:blip r:embed="rId11"/>
          <a:stretch>
            <a:fillRect/>
          </a:stretch>
        </p:blipFill>
        <p:spPr>
          <a:xfrm>
            <a:off x="-203897" y="2366814"/>
            <a:ext cx="6449325" cy="2124371"/>
          </a:xfrm>
          <a:prstGeom prst="rect">
            <a:avLst/>
          </a:prstGeom>
        </p:spPr>
      </p:pic>
      <p:pic>
        <p:nvPicPr>
          <p:cNvPr id="20" name="Picture 19">
            <a:extLst>
              <a:ext uri="{FF2B5EF4-FFF2-40B4-BE49-F238E27FC236}">
                <a16:creationId xmlns:a16="http://schemas.microsoft.com/office/drawing/2014/main" id="{8E9840A2-B4C5-53A9-67D2-01ADED5356EB}"/>
              </a:ext>
            </a:extLst>
          </p:cNvPr>
          <p:cNvPicPr>
            <a:picLocks noChangeAspect="1"/>
          </p:cNvPicPr>
          <p:nvPr/>
        </p:nvPicPr>
        <p:blipFill>
          <a:blip r:embed="rId12"/>
          <a:stretch>
            <a:fillRect/>
          </a:stretch>
        </p:blipFill>
        <p:spPr>
          <a:xfrm>
            <a:off x="94877" y="3509427"/>
            <a:ext cx="6411220" cy="3057952"/>
          </a:xfrm>
          <a:prstGeom prst="rect">
            <a:avLst/>
          </a:prstGeom>
        </p:spPr>
      </p:pic>
    </p:spTree>
    <p:extLst>
      <p:ext uri="{BB962C8B-B14F-4D97-AF65-F5344CB8AC3E}">
        <p14:creationId xmlns:p14="http://schemas.microsoft.com/office/powerpoint/2010/main" val="8959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7AA4149E3FCE42B2F0D36F55263BE7" ma:contentTypeVersion="3" ma:contentTypeDescription="Create a new document." ma:contentTypeScope="" ma:versionID="f7f1c092f231b6630c24ec1f654af881">
  <xsd:schema xmlns:xsd="http://www.w3.org/2001/XMLSchema" xmlns:xs="http://www.w3.org/2001/XMLSchema" xmlns:p="http://schemas.microsoft.com/office/2006/metadata/properties" xmlns:ns2="205ad105-7c38-4030-89bf-bb8828f957ce" targetNamespace="http://schemas.microsoft.com/office/2006/metadata/properties" ma:root="true" ma:fieldsID="4b98ef4347ca2c9d6ddeb86b863b8840" ns2:_="">
    <xsd:import namespace="205ad105-7c38-4030-89bf-bb8828f957ce"/>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5ad105-7c38-4030-89bf-bb8828f957c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18AE1B-89AB-4E8D-A474-F3B1187AE7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5ad105-7c38-4030-89bf-bb8828f957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25CDDF-CD31-423A-BEB8-DE00B73966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716</TotalTime>
  <Words>1416</Words>
  <Application>Microsoft Office PowerPoint</Application>
  <PresentationFormat>Widescreen</PresentationFormat>
  <Paragraphs>114</Paragraphs>
  <Slides>16</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Helvetica</vt:lpstr>
      <vt:lpstr>Office Theme</vt:lpstr>
      <vt:lpstr>AS91896(2.7) &amp; AS91887(2.8) Documentation</vt:lpstr>
      <vt:lpstr>Monster Cards</vt:lpstr>
      <vt:lpstr>Explain relevant Implications: (1/2)</vt:lpstr>
      <vt:lpstr>Explain relevant Implications: (2/2)</vt:lpstr>
      <vt:lpstr>Decomposition:</vt:lpstr>
      <vt:lpstr>Component 1 (Add Creature)</vt:lpstr>
      <vt:lpstr>Add Creature - Test Plan (1/2)</vt:lpstr>
      <vt:lpstr>Add Creature - Test Plan (2/2)</vt:lpstr>
      <vt:lpstr>[FORMAT THIS name]: Testing </vt:lpstr>
      <vt:lpstr>Add Creature: Testing (1/2)</vt:lpstr>
      <vt:lpstr>[FORMAT THIS name]: Testing </vt:lpstr>
      <vt:lpstr>[Component name]: Trialling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Jack Percy</cp:lastModifiedBy>
  <cp:revision>13</cp:revision>
  <dcterms:created xsi:type="dcterms:W3CDTF">2020-03-13T23:52:53Z</dcterms:created>
  <dcterms:modified xsi:type="dcterms:W3CDTF">2023-05-11T03:15:57Z</dcterms:modified>
</cp:coreProperties>
</file>