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49.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1"/>
  </p:notesMasterIdLst>
  <p:sldIdLst>
    <p:sldId id="256" r:id="rId4"/>
    <p:sldId id="258" r:id="rId5"/>
    <p:sldId id="272" r:id="rId6"/>
    <p:sldId id="275" r:id="rId7"/>
    <p:sldId id="260" r:id="rId8"/>
    <p:sldId id="268" r:id="rId9"/>
    <p:sldId id="269" r:id="rId10"/>
    <p:sldId id="276" r:id="rId11"/>
    <p:sldId id="277" r:id="rId12"/>
    <p:sldId id="279" r:id="rId13"/>
    <p:sldId id="280" r:id="rId14"/>
    <p:sldId id="281" r:id="rId15"/>
    <p:sldId id="278" r:id="rId16"/>
    <p:sldId id="283" r:id="rId17"/>
    <p:sldId id="284" r:id="rId18"/>
    <p:sldId id="273" r:id="rId19"/>
    <p:sldId id="285" r:id="rId20"/>
    <p:sldId id="286" r:id="rId21"/>
    <p:sldId id="287" r:id="rId22"/>
    <p:sldId id="288" r:id="rId23"/>
    <p:sldId id="289" r:id="rId24"/>
    <p:sldId id="291" r:id="rId25"/>
    <p:sldId id="292" r:id="rId26"/>
    <p:sldId id="293" r:id="rId27"/>
    <p:sldId id="294" r:id="rId28"/>
    <p:sldId id="297" r:id="rId29"/>
    <p:sldId id="298" r:id="rId30"/>
    <p:sldId id="299" r:id="rId31"/>
    <p:sldId id="300" r:id="rId32"/>
    <p:sldId id="301" r:id="rId33"/>
    <p:sldId id="270" r:id="rId34"/>
    <p:sldId id="295" r:id="rId35"/>
    <p:sldId id="261" r:id="rId36"/>
    <p:sldId id="296" r:id="rId37"/>
    <p:sldId id="303" r:id="rId38"/>
    <p:sldId id="302"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179" dt="2023-05-28T03:33:02.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p:scale>
          <a:sx n="100" d="100"/>
          <a:sy n="100" d="100"/>
        </p:scale>
        <p:origin x="93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28T03:33:45.674" v="11932" actId="20577"/>
      <pc:docMkLst>
        <pc:docMk/>
      </pc:docMkLst>
      <pc:sldChg chg="modSp mod">
        <pc:chgData name="Jack Percy" userId="b9a97963-9b08-4684-92e4-b02ce1d032f1" providerId="ADAL" clId="{3280C464-2C29-43A4-BF5A-CE909B5BB16A}" dt="2023-05-21T21:39:01.421" v="2235" actId="14100"/>
        <pc:sldMkLst>
          <pc:docMk/>
          <pc:sldMk cId="3838895173" sldId="258"/>
        </pc:sldMkLst>
        <pc:spChg chg="mod">
          <ac:chgData name="Jack Percy" userId="b9a97963-9b08-4684-92e4-b02ce1d032f1" providerId="ADAL" clId="{3280C464-2C29-43A4-BF5A-CE909B5BB16A}" dt="2023-05-21T21:39:01.421" v="2235" actId="14100"/>
          <ac:spMkLst>
            <pc:docMk/>
            <pc:sldMk cId="3838895173" sldId="258"/>
            <ac:spMk id="4" creationId="{F7FB308A-232B-4B31-A59D-BD561ECFBE8B}"/>
          </ac:spMkLst>
        </pc:spChg>
      </pc:sldChg>
      <pc:sldChg chg="addSp modSp mod">
        <pc:chgData name="Jack Percy" userId="b9a97963-9b08-4684-92e4-b02ce1d032f1" providerId="ADAL" clId="{3280C464-2C29-43A4-BF5A-CE909B5BB16A}" dt="2023-05-21T21:47:27.147" v="2237" actId="1076"/>
        <pc:sldMkLst>
          <pc:docMk/>
          <pc:sldMk cId="3760331451" sldId="260"/>
        </pc:sldMkLst>
        <pc:picChg chg="add mod">
          <ac:chgData name="Jack Percy" userId="b9a97963-9b08-4684-92e4-b02ce1d032f1" providerId="ADAL" clId="{3280C464-2C29-43A4-BF5A-CE909B5BB16A}" dt="2023-05-21T21:47:27.147" v="2237" actId="1076"/>
          <ac:picMkLst>
            <pc:docMk/>
            <pc:sldMk cId="3760331451" sldId="260"/>
            <ac:picMk id="5" creationId="{B9595393-1514-8B66-AB92-8C1918766BCF}"/>
          </ac:picMkLst>
        </pc:picChg>
      </pc:sldChg>
      <pc:sldChg chg="addSp modSp mod">
        <pc:chgData name="Jack Percy" userId="b9a97963-9b08-4684-92e4-b02ce1d032f1" providerId="ADAL" clId="{3280C464-2C29-43A4-BF5A-CE909B5BB16A}" dt="2023-05-25T22:15:27.934" v="7501" actId="14100"/>
        <pc:sldMkLst>
          <pc:docMk/>
          <pc:sldMk cId="1357549755" sldId="261"/>
        </pc:sldMkLst>
        <pc:spChg chg="mod">
          <ac:chgData name="Jack Percy" userId="b9a97963-9b08-4684-92e4-b02ce1d032f1" providerId="ADAL" clId="{3280C464-2C29-43A4-BF5A-CE909B5BB16A}" dt="2023-05-25T21:34:20.357" v="6750" actId="1076"/>
          <ac:spMkLst>
            <pc:docMk/>
            <pc:sldMk cId="1357549755" sldId="261"/>
            <ac:spMk id="2" creationId="{D62183D5-E1F8-4917-B0BA-FC2E62047445}"/>
          </ac:spMkLst>
        </pc:spChg>
        <pc:spChg chg="mod">
          <ac:chgData name="Jack Percy" userId="b9a97963-9b08-4684-92e4-b02ce1d032f1" providerId="ADAL" clId="{3280C464-2C29-43A4-BF5A-CE909B5BB16A}" dt="2023-05-25T21:34:35.890" v="6753" actId="207"/>
          <ac:spMkLst>
            <pc:docMk/>
            <pc:sldMk cId="1357549755" sldId="261"/>
            <ac:spMk id="3" creationId="{A89172B1-B985-48A3-8018-FC6FF45BCE4F}"/>
          </ac:spMkLst>
        </pc:spChg>
        <pc:picChg chg="add mod">
          <ac:chgData name="Jack Percy" userId="b9a97963-9b08-4684-92e4-b02ce1d032f1" providerId="ADAL" clId="{3280C464-2C29-43A4-BF5A-CE909B5BB16A}" dt="2023-05-25T22:15:24.213" v="7500" actId="14100"/>
          <ac:picMkLst>
            <pc:docMk/>
            <pc:sldMk cId="1357549755" sldId="261"/>
            <ac:picMk id="5" creationId="{066679B1-18D2-3ACB-30CF-2B00F4F40A1A}"/>
          </ac:picMkLst>
        </pc:picChg>
        <pc:picChg chg="add mod">
          <ac:chgData name="Jack Percy" userId="b9a97963-9b08-4684-92e4-b02ce1d032f1" providerId="ADAL" clId="{3280C464-2C29-43A4-BF5A-CE909B5BB16A}" dt="2023-05-25T22:15:24.213" v="7500" actId="14100"/>
          <ac:picMkLst>
            <pc:docMk/>
            <pc:sldMk cId="1357549755" sldId="261"/>
            <ac:picMk id="7" creationId="{AE522233-29B6-F1E5-A0A5-F59E29A62F92}"/>
          </ac:picMkLst>
        </pc:picChg>
        <pc:picChg chg="add mod">
          <ac:chgData name="Jack Percy" userId="b9a97963-9b08-4684-92e4-b02ce1d032f1" providerId="ADAL" clId="{3280C464-2C29-43A4-BF5A-CE909B5BB16A}" dt="2023-05-25T22:15:27.934" v="7501" actId="14100"/>
          <ac:picMkLst>
            <pc:docMk/>
            <pc:sldMk cId="1357549755" sldId="261"/>
            <ac:picMk id="9" creationId="{ACF641A3-1788-2503-EA86-1831965F68A7}"/>
          </ac:picMkLst>
        </pc:picChg>
      </pc:sldChg>
      <pc:sldChg chg="modSp del mod">
        <pc:chgData name="Jack Percy" userId="b9a97963-9b08-4684-92e4-b02ce1d032f1" providerId="ADAL" clId="{3280C464-2C29-43A4-BF5A-CE909B5BB16A}" dt="2023-05-28T02:00:03.992" v="10096" actId="2696"/>
        <pc:sldMkLst>
          <pc:docMk/>
          <pc:sldMk cId="1084233196" sldId="263"/>
        </pc:sldMkLst>
        <pc:spChg chg="mod">
          <ac:chgData name="Jack Percy" userId="b9a97963-9b08-4684-92e4-b02ce1d032f1" providerId="ADAL" clId="{3280C464-2C29-43A4-BF5A-CE909B5BB16A}" dt="2023-05-25T22:20:08.397" v="7502" actId="1076"/>
          <ac:spMkLst>
            <pc:docMk/>
            <pc:sldMk cId="1084233196" sldId="263"/>
            <ac:spMk id="3" creationId="{DB8F61FF-932E-477F-82DD-3F6BB93999C0}"/>
          </ac:spMkLst>
        </pc:spChg>
      </pc:sldChg>
      <pc:sldChg chg="addSp modSp mod">
        <pc:chgData name="Jack Percy" userId="b9a97963-9b08-4684-92e4-b02ce1d032f1" providerId="ADAL" clId="{3280C464-2C29-43A4-BF5A-CE909B5BB16A}" dt="2023-05-28T03:33:45.674" v="11932" actId="20577"/>
        <pc:sldMkLst>
          <pc:docMk/>
          <pc:sldMk cId="2276153040" sldId="266"/>
        </pc:sldMkLst>
        <pc:spChg chg="mod">
          <ac:chgData name="Jack Percy" userId="b9a97963-9b08-4684-92e4-b02ce1d032f1" providerId="ADAL" clId="{3280C464-2C29-43A4-BF5A-CE909B5BB16A}" dt="2023-05-28T02:46:14.095" v="10574" actId="1076"/>
          <ac:spMkLst>
            <pc:docMk/>
            <pc:sldMk cId="2276153040" sldId="266"/>
            <ac:spMk id="2" creationId="{0AC904DD-5A10-446B-A89E-8DA5AC00DE23}"/>
          </ac:spMkLst>
        </pc:spChg>
        <pc:spChg chg="mod">
          <ac:chgData name="Jack Percy" userId="b9a97963-9b08-4684-92e4-b02ce1d032f1" providerId="ADAL" clId="{3280C464-2C29-43A4-BF5A-CE909B5BB16A}" dt="2023-05-28T02:46:16.090" v="10575" actId="1076"/>
          <ac:spMkLst>
            <pc:docMk/>
            <pc:sldMk cId="2276153040" sldId="266"/>
            <ac:spMk id="3" creationId="{6385A117-1109-4CFD-B531-10565CC9D864}"/>
          </ac:spMkLst>
        </pc:spChg>
        <pc:spChg chg="add mod">
          <ac:chgData name="Jack Percy" userId="b9a97963-9b08-4684-92e4-b02ce1d032f1" providerId="ADAL" clId="{3280C464-2C29-43A4-BF5A-CE909B5BB16A}" dt="2023-05-28T03:33:45.674" v="11932" actId="20577"/>
          <ac:spMkLst>
            <pc:docMk/>
            <pc:sldMk cId="2276153040" sldId="266"/>
            <ac:spMk id="4" creationId="{C8547D41-1EF1-E050-D8FE-BC633241079F}"/>
          </ac:spMkLst>
        </pc:spChg>
        <pc:picChg chg="add mod">
          <ac:chgData name="Jack Percy" userId="b9a97963-9b08-4684-92e4-b02ce1d032f1" providerId="ADAL" clId="{3280C464-2C29-43A4-BF5A-CE909B5BB16A}" dt="2023-05-28T03:33:26.772" v="11818" actId="1076"/>
          <ac:picMkLst>
            <pc:docMk/>
            <pc:sldMk cId="2276153040" sldId="266"/>
            <ac:picMk id="5" creationId="{13B07705-8988-4080-86BB-CCA5D43AC9EB}"/>
          </ac:picMkLst>
        </pc:picChg>
      </pc:sldChg>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modSp mod">
        <pc:chgData name="Jack Percy" userId="b9a97963-9b08-4684-92e4-b02ce1d032f1" providerId="ADAL" clId="{3280C464-2C29-43A4-BF5A-CE909B5BB16A}" dt="2023-05-25T21:30:58.229" v="6721" actId="20577"/>
        <pc:sldMkLst>
          <pc:docMk/>
          <pc:sldMk cId="1053444694" sldId="270"/>
        </pc:sldMkLst>
        <pc:spChg chg="mod">
          <ac:chgData name="Jack Percy" userId="b9a97963-9b08-4684-92e4-b02ce1d032f1" providerId="ADAL" clId="{3280C464-2C29-43A4-BF5A-CE909B5BB16A}" dt="2023-05-25T21:30:58.229" v="6721" actId="20577"/>
          <ac:spMkLst>
            <pc:docMk/>
            <pc:sldMk cId="1053444694" sldId="270"/>
            <ac:spMk id="2" creationId="{0D168B5A-EFF4-4803-8DA6-5994B306EBAF}"/>
          </ac:spMkLst>
        </pc:spChg>
        <pc:graphicFrameChg chg="mod modGraphic">
          <ac:chgData name="Jack Percy" userId="b9a97963-9b08-4684-92e4-b02ce1d032f1" providerId="ADAL" clId="{3280C464-2C29-43A4-BF5A-CE909B5BB16A}" dt="2023-05-25T21:29:55.261" v="6715"/>
          <ac:graphicFrameMkLst>
            <pc:docMk/>
            <pc:sldMk cId="1053444694" sldId="270"/>
            <ac:graphicFrameMk id="4" creationId="{54A393A9-6C94-409B-BDCB-65C4ABAA2DD1}"/>
          </ac:graphicFrameMkLst>
        </pc:graphicFrameChg>
      </pc:sldChg>
      <pc:sldChg chg="addSp delSp modSp mod ord">
        <pc:chgData name="Jack Percy" userId="b9a97963-9b08-4684-92e4-b02ce1d032f1" providerId="ADAL" clId="{3280C464-2C29-43A4-BF5A-CE909B5BB16A}" dt="2023-05-25T22:21:03.595" v="7607"/>
        <pc:sldMkLst>
          <pc:docMk/>
          <pc:sldMk cId="270828811" sldId="273"/>
        </pc:sldMkLst>
        <pc:spChg chg="mod">
          <ac:chgData name="Jack Percy" userId="b9a97963-9b08-4684-92e4-b02ce1d032f1" providerId="ADAL" clId="{3280C464-2C29-43A4-BF5A-CE909B5BB16A}" dt="2023-05-23T00:29:12.608" v="3413" actId="20577"/>
          <ac:spMkLst>
            <pc:docMk/>
            <pc:sldMk cId="270828811" sldId="273"/>
            <ac:spMk id="2" creationId="{1CC5D32F-7C18-4D00-8D54-2FB046F0A206}"/>
          </ac:spMkLst>
        </pc:spChg>
        <pc:spChg chg="del mod">
          <ac:chgData name="Jack Percy" userId="b9a97963-9b08-4684-92e4-b02ce1d032f1" providerId="ADAL" clId="{3280C464-2C29-43A4-BF5A-CE909B5BB16A}" dt="2023-05-23T08:30:52.589" v="4708" actId="478"/>
          <ac:spMkLst>
            <pc:docMk/>
            <pc:sldMk cId="270828811" sldId="273"/>
            <ac:spMk id="4" creationId="{8CD07A82-A944-4A9B-9A52-515DAC30878A}"/>
          </ac:spMkLst>
        </pc:spChg>
        <pc:graphicFrameChg chg="add mod modGraphic">
          <ac:chgData name="Jack Percy" userId="b9a97963-9b08-4684-92e4-b02ce1d032f1" providerId="ADAL" clId="{3280C464-2C29-43A4-BF5A-CE909B5BB16A}" dt="2023-05-25T22:21:03.595" v="7607"/>
          <ac:graphicFrameMkLst>
            <pc:docMk/>
            <pc:sldMk cId="270828811" sldId="273"/>
            <ac:graphicFrameMk id="3" creationId="{5D279684-1E31-AADD-DCF8-A606BD54C1BD}"/>
          </ac:graphicFrameMkLst>
        </pc:graphicFrameChg>
      </pc:sldChg>
      <pc:sldChg chg="addSp delSp modSp del mod">
        <pc:chgData name="Jack Percy" userId="b9a97963-9b08-4684-92e4-b02ce1d032f1" providerId="ADAL" clId="{3280C464-2C29-43A4-BF5A-CE909B5BB16A}" dt="2023-05-14T21:31:15.389" v="1206" actId="47"/>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4T21:31:13.048" v="120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4T21:25:17.630" v="1129"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4T21:25:12.061" v="1126"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4T21:30:07.790" v="1185"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inkChg chg="add del">
          <ac:chgData name="Jack Percy" userId="b9a97963-9b08-4684-92e4-b02ce1d032f1" providerId="ADAL" clId="{3280C464-2C29-43A4-BF5A-CE909B5BB16A}" dt="2023-05-14T21:27:28.503" v="1150" actId="9405"/>
          <ac:inkMkLst>
            <pc:docMk/>
            <pc:sldMk cId="89592267" sldId="274"/>
            <ac:inkMk id="3" creationId="{0E173D35-8E17-B425-A5CA-FEAA87D7C731}"/>
          </ac:inkMkLst>
        </pc:ink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25T02:34:48.663" v="6179" actId="478"/>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4T21:22:37.677" v="1087" actId="1076"/>
          <ac:spMkLst>
            <pc:docMk/>
            <pc:sldMk cId="354424765" sldId="277"/>
            <ac:spMk id="62" creationId="{8A26B8D7-F54C-9582-9932-8BDDF1036C20}"/>
          </ac:spMkLst>
        </pc:spChg>
        <pc:grpChg chg="del mod">
          <ac:chgData name="Jack Percy" userId="b9a97963-9b08-4684-92e4-b02ce1d032f1" providerId="ADAL" clId="{3280C464-2C29-43A4-BF5A-CE909B5BB16A}" dt="2023-05-14T21:22:49.361" v="1093"/>
          <ac:grpSpMkLst>
            <pc:docMk/>
            <pc:sldMk cId="354424765" sldId="277"/>
            <ac:grpSpMk id="6" creationId="{43FF12FE-AB54-439A-3FD6-2ED02124EA83}"/>
          </ac:grpSpMkLst>
        </pc:grpChg>
        <pc:grpChg chg="del mod">
          <ac:chgData name="Jack Percy" userId="b9a97963-9b08-4684-92e4-b02ce1d032f1" providerId="ADAL" clId="{3280C464-2C29-43A4-BF5A-CE909B5BB16A}" dt="2023-05-14T21:22:51.962" v="1095"/>
          <ac:grpSpMkLst>
            <pc:docMk/>
            <pc:sldMk cId="354424765" sldId="277"/>
            <ac:grpSpMk id="9" creationId="{AE45044C-F31D-C0CD-EE4C-0A297C07C895}"/>
          </ac:grpSpMkLst>
        </pc:grpChg>
        <pc:grpChg chg="mod">
          <ac:chgData name="Jack Percy" userId="b9a97963-9b08-4684-92e4-b02ce1d032f1" providerId="ADAL" clId="{3280C464-2C29-43A4-BF5A-CE909B5BB16A}" dt="2023-05-14T21:22:51.962" v="1095"/>
          <ac:grpSpMkLst>
            <pc:docMk/>
            <pc:sldMk cId="354424765" sldId="277"/>
            <ac:grpSpMk id="11" creationId="{DE102BC0-1212-FDDE-385C-EF4E4FFC88C3}"/>
          </ac:grpSpMkLst>
        </pc:gr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add mod">
          <ac:chgData name="Jack Percy" userId="b9a97963-9b08-4684-92e4-b02ce1d032f1" providerId="ADAL" clId="{3280C464-2C29-43A4-BF5A-CE909B5BB16A}" dt="2023-05-14T21:22:40.220" v="1088" actId="1076"/>
          <ac:picMkLst>
            <pc:docMk/>
            <pc:sldMk cId="354424765" sldId="277"/>
            <ac:picMk id="3" creationId="{37203FE8-4C34-AC7B-05F0-359B146B5EFB}"/>
          </ac:picMkLst>
        </pc:pic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del">
          <ac:chgData name="Jack Percy" userId="b9a97963-9b08-4684-92e4-b02ce1d032f1" providerId="ADAL" clId="{3280C464-2C29-43A4-BF5A-CE909B5BB16A}" dt="2023-05-25T02:34:48.663" v="6179" actId="478"/>
          <ac:picMkLst>
            <pc:docMk/>
            <pc:sldMk cId="354424765" sldId="277"/>
            <ac:picMk id="27" creationId="{EF961DCB-2719-07B3-CBE0-FD05E6FC51D6}"/>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mod">
          <ac:chgData name="Jack Percy" userId="b9a97963-9b08-4684-92e4-b02ce1d032f1" providerId="ADAL" clId="{3280C464-2C29-43A4-BF5A-CE909B5BB16A}" dt="2023-05-14T21:22:51.962" v="1095"/>
          <ac:inkMkLst>
            <pc:docMk/>
            <pc:sldMk cId="354424765" sldId="277"/>
            <ac:inkMk id="4" creationId="{95A5DE84-DA66-189F-59F6-132F6442F2D6}"/>
          </ac:inkMkLst>
        </pc:inkChg>
        <pc:inkChg chg="add mod">
          <ac:chgData name="Jack Percy" userId="b9a97963-9b08-4684-92e4-b02ce1d032f1" providerId="ADAL" clId="{3280C464-2C29-43A4-BF5A-CE909B5BB16A}" dt="2023-05-14T21:22:51.962" v="1095"/>
          <ac:inkMkLst>
            <pc:docMk/>
            <pc:sldMk cId="354424765" sldId="277"/>
            <ac:inkMk id="5" creationId="{B627FC33-884E-621F-45E9-484C10080984}"/>
          </ac:inkMkLst>
        </pc:inkChg>
        <pc:inkChg chg="add mod">
          <ac:chgData name="Jack Percy" userId="b9a97963-9b08-4684-92e4-b02ce1d032f1" providerId="ADAL" clId="{3280C464-2C29-43A4-BF5A-CE909B5BB16A}" dt="2023-05-14T21:22:51.962" v="1095"/>
          <ac:inkMkLst>
            <pc:docMk/>
            <pc:sldMk cId="354424765" sldId="277"/>
            <ac:inkMk id="7" creationId="{1E3ABE79-84BB-5404-D0F7-2C2CDEA30579}"/>
          </ac:inkMkLst>
        </pc:inkChg>
        <pc:inkChg chg="add mod">
          <ac:chgData name="Jack Percy" userId="b9a97963-9b08-4684-92e4-b02ce1d032f1" providerId="ADAL" clId="{3280C464-2C29-43A4-BF5A-CE909B5BB16A}" dt="2023-05-14T21:22:51.962" v="1095"/>
          <ac:inkMkLst>
            <pc:docMk/>
            <pc:sldMk cId="354424765" sldId="277"/>
            <ac:inkMk id="10" creationId="{45C5D1AD-3346-1196-E2A8-A006DE5E62C7}"/>
          </ac:inkMkLst>
        </pc:ink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addSp delSp modSp add mod ord">
        <pc:chgData name="Jack Percy" userId="b9a97963-9b08-4684-92e4-b02ce1d032f1" providerId="ADAL" clId="{3280C464-2C29-43A4-BF5A-CE909B5BB16A}" dt="2023-05-23T08:31:05.271" v="4710" actId="478"/>
        <pc:sldMkLst>
          <pc:docMk/>
          <pc:sldMk cId="2400330469" sldId="278"/>
        </pc:sldMkLst>
        <pc:spChg chg="mod">
          <ac:chgData name="Jack Percy" userId="b9a97963-9b08-4684-92e4-b02ce1d032f1" providerId="ADAL" clId="{3280C464-2C29-43A4-BF5A-CE909B5BB16A}" dt="2023-05-23T00:14:26.348" v="3219" actId="20577"/>
          <ac:spMkLst>
            <pc:docMk/>
            <pc:sldMk cId="2400330469" sldId="278"/>
            <ac:spMk id="2" creationId="{1CC5D32F-7C18-4D00-8D54-2FB046F0A206}"/>
          </ac:spMkLst>
        </pc:spChg>
        <pc:spChg chg="del">
          <ac:chgData name="Jack Percy" userId="b9a97963-9b08-4684-92e4-b02ce1d032f1" providerId="ADAL" clId="{3280C464-2C29-43A4-BF5A-CE909B5BB16A}" dt="2023-05-21T21:54:51.903" v="2328" actId="478"/>
          <ac:spMkLst>
            <pc:docMk/>
            <pc:sldMk cId="2400330469" sldId="278"/>
            <ac:spMk id="4" creationId="{8CD07A82-A944-4A9B-9A52-515DAC30878A}"/>
          </ac:spMkLst>
        </pc:spChg>
        <pc:graphicFrameChg chg="add mod modGraphic">
          <ac:chgData name="Jack Percy" userId="b9a97963-9b08-4684-92e4-b02ce1d032f1" providerId="ADAL" clId="{3280C464-2C29-43A4-BF5A-CE909B5BB16A}" dt="2023-05-23T00:14:20.486" v="3214" actId="1076"/>
          <ac:graphicFrameMkLst>
            <pc:docMk/>
            <pc:sldMk cId="2400330469" sldId="278"/>
            <ac:graphicFrameMk id="6" creationId="{A956953F-8BB8-0D4B-F53B-F22A4BD99317}"/>
          </ac:graphicFrameMkLst>
        </pc:graphicFrameChg>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add del">
          <ac:chgData name="Jack Percy" userId="b9a97963-9b08-4684-92e4-b02ce1d032f1" providerId="ADAL" clId="{3280C464-2C29-43A4-BF5A-CE909B5BB16A}" dt="2023-05-21T21:52:25.137" v="2265" actId="478"/>
          <ac:picMkLst>
            <pc:docMk/>
            <pc:sldMk cId="2400330469" sldId="278"/>
            <ac:picMk id="5" creationId="{9637C6EB-2E0A-BBB6-E0BF-DEB6AECABCE5}"/>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picChg chg="del">
          <ac:chgData name="Jack Percy" userId="b9a97963-9b08-4684-92e4-b02ce1d032f1" providerId="ADAL" clId="{3280C464-2C29-43A4-BF5A-CE909B5BB16A}" dt="2023-05-23T08:31:05.271" v="4710" actId="478"/>
          <ac:picMkLst>
            <pc:docMk/>
            <pc:sldMk cId="2400330469" sldId="278"/>
            <ac:picMk id="27" creationId="{EF961DCB-2719-07B3-CBE0-FD05E6FC51D6}"/>
          </ac:picMkLst>
        </pc:picChg>
      </pc:sldChg>
      <pc:sldChg chg="addSp delSp modSp add mod">
        <pc:chgData name="Jack Percy" userId="b9a97963-9b08-4684-92e4-b02ce1d032f1" providerId="ADAL" clId="{3280C464-2C29-43A4-BF5A-CE909B5BB16A}" dt="2023-05-23T00:12:13.323" v="3213" actId="167"/>
        <pc:sldMkLst>
          <pc:docMk/>
          <pc:sldMk cId="4064415223" sldId="279"/>
        </pc:sldMkLst>
        <pc:spChg chg="mod">
          <ac:chgData name="Jack Percy" userId="b9a97963-9b08-4684-92e4-b02ce1d032f1" providerId="ADAL" clId="{3280C464-2C29-43A4-BF5A-CE909B5BB16A}" dt="2023-05-14T21:20:57.807" v="1063" actId="20577"/>
          <ac:spMkLst>
            <pc:docMk/>
            <pc:sldMk cId="4064415223" sldId="279"/>
            <ac:spMk id="2" creationId="{1CC5D32F-7C18-4D00-8D54-2FB046F0A206}"/>
          </ac:spMkLst>
        </pc:spChg>
        <pc:spChg chg="mod">
          <ac:chgData name="Jack Percy" userId="b9a97963-9b08-4684-92e4-b02ce1d032f1" providerId="ADAL" clId="{3280C464-2C29-43A4-BF5A-CE909B5BB16A}" dt="2023-05-14T21:30:33.114" v="1192" actId="20577"/>
          <ac:spMkLst>
            <pc:docMk/>
            <pc:sldMk cId="4064415223" sldId="279"/>
            <ac:spMk id="62" creationId="{8A26B8D7-F54C-9582-9932-8BDDF1036C20}"/>
          </ac:spMkLst>
        </pc:spChg>
        <pc:grpChg chg="del">
          <ac:chgData name="Jack Percy" userId="b9a97963-9b08-4684-92e4-b02ce1d032f1" providerId="ADAL" clId="{3280C464-2C29-43A4-BF5A-CE909B5BB16A}" dt="2023-05-14T21:21:08.379" v="1065" actId="478"/>
          <ac:grpSpMkLst>
            <pc:docMk/>
            <pc:sldMk cId="4064415223" sldId="279"/>
            <ac:grpSpMk id="22" creationId="{E676812A-DB13-9F23-63BC-1434B1BB5A18}"/>
          </ac:grpSpMkLst>
        </pc:grpChg>
        <pc:grpChg chg="del mod">
          <ac:chgData name="Jack Percy" userId="b9a97963-9b08-4684-92e4-b02ce1d032f1" providerId="ADAL" clId="{3280C464-2C29-43A4-BF5A-CE909B5BB16A}" dt="2023-05-14T21:24:23.164" v="1122"/>
          <ac:grpSpMkLst>
            <pc:docMk/>
            <pc:sldMk cId="4064415223" sldId="279"/>
            <ac:grpSpMk id="24" creationId="{35DFCD83-E6E3-B79F-3883-F2833D2C592B}"/>
          </ac:grpSpMkLst>
        </pc:grpChg>
        <pc:grpChg chg="del">
          <ac:chgData name="Jack Percy" userId="b9a97963-9b08-4684-92e4-b02ce1d032f1" providerId="ADAL" clId="{3280C464-2C29-43A4-BF5A-CE909B5BB16A}" dt="2023-05-14T21:21:08.379" v="1065" actId="478"/>
          <ac:grpSpMkLst>
            <pc:docMk/>
            <pc:sldMk cId="4064415223" sldId="279"/>
            <ac:grpSpMk id="36" creationId="{E66AD07B-8A36-4C4E-611E-A3D059B13804}"/>
          </ac:grpSpMkLst>
        </pc:grpChg>
        <pc:grpChg chg="del">
          <ac:chgData name="Jack Percy" userId="b9a97963-9b08-4684-92e4-b02ce1d032f1" providerId="ADAL" clId="{3280C464-2C29-43A4-BF5A-CE909B5BB16A}" dt="2023-05-14T21:21:08.379" v="1065" actId="478"/>
          <ac:grpSpMkLst>
            <pc:docMk/>
            <pc:sldMk cId="4064415223" sldId="279"/>
            <ac:grpSpMk id="43" creationId="{46127BAC-F2FA-22C2-EDF2-97C344DB1B7F}"/>
          </ac:grpSpMkLst>
        </pc:grpChg>
        <pc:grpChg chg="del">
          <ac:chgData name="Jack Percy" userId="b9a97963-9b08-4684-92e4-b02ce1d032f1" providerId="ADAL" clId="{3280C464-2C29-43A4-BF5A-CE909B5BB16A}" dt="2023-05-14T21:21:04.087" v="1064" actId="478"/>
          <ac:grpSpMkLst>
            <pc:docMk/>
            <pc:sldMk cId="4064415223" sldId="279"/>
            <ac:grpSpMk id="56" creationId="{A4D5C42A-9684-FBAE-6643-3715B05FC949}"/>
          </ac:grpSpMkLst>
        </pc:grpChg>
        <pc:grpChg chg="del">
          <ac:chgData name="Jack Percy" userId="b9a97963-9b08-4684-92e4-b02ce1d032f1" providerId="ADAL" clId="{3280C464-2C29-43A4-BF5A-CE909B5BB16A}" dt="2023-05-14T21:21:08.379" v="1065" actId="478"/>
          <ac:grpSpMkLst>
            <pc:docMk/>
            <pc:sldMk cId="4064415223" sldId="279"/>
            <ac:grpSpMk id="60" creationId="{F14E855E-D0D6-2596-74BE-13E050F03699}"/>
          </ac:grpSpMkLst>
        </pc:grpChg>
        <pc:grpChg chg="mod">
          <ac:chgData name="Jack Percy" userId="b9a97963-9b08-4684-92e4-b02ce1d032f1" providerId="ADAL" clId="{3280C464-2C29-43A4-BF5A-CE909B5BB16A}" dt="2023-05-14T21:24:23.164" v="1122"/>
          <ac:grpSpMkLst>
            <pc:docMk/>
            <pc:sldMk cId="4064415223" sldId="279"/>
            <ac:grpSpMk id="63" creationId="{F4B23EA1-799D-266B-70D5-85A6EE0501E0}"/>
          </ac:grpSpMkLst>
        </pc:grpChg>
        <pc:grpChg chg="del mod">
          <ac:chgData name="Jack Percy" userId="b9a97963-9b08-4684-92e4-b02ce1d032f1" providerId="ADAL" clId="{3280C464-2C29-43A4-BF5A-CE909B5BB16A}" dt="2023-05-14T21:28:02.270" v="1159"/>
          <ac:grpSpMkLst>
            <pc:docMk/>
            <pc:sldMk cId="4064415223" sldId="279"/>
            <ac:grpSpMk id="66" creationId="{70F2C4DE-0BD5-AFAD-52FB-5AB5EE527C52}"/>
          </ac:grpSpMkLst>
        </pc:grpChg>
        <pc:grpChg chg="del mod">
          <ac:chgData name="Jack Percy" userId="b9a97963-9b08-4684-92e4-b02ce1d032f1" providerId="ADAL" clId="{3280C464-2C29-43A4-BF5A-CE909B5BB16A}" dt="2023-05-14T21:27:19.167" v="1145"/>
          <ac:grpSpMkLst>
            <pc:docMk/>
            <pc:sldMk cId="4064415223" sldId="279"/>
            <ac:grpSpMk id="75" creationId="{89698A5F-5018-A186-EB2A-E8CE34804389}"/>
          </ac:grpSpMkLst>
        </pc:grpChg>
        <pc:grpChg chg="del mod">
          <ac:chgData name="Jack Percy" userId="b9a97963-9b08-4684-92e4-b02ce1d032f1" providerId="ADAL" clId="{3280C464-2C29-43A4-BF5A-CE909B5BB16A}" dt="2023-05-14T21:27:24.427" v="1148"/>
          <ac:grpSpMkLst>
            <pc:docMk/>
            <pc:sldMk cId="4064415223" sldId="279"/>
            <ac:grpSpMk id="79" creationId="{F53C9C97-E1F5-9928-33CE-4630505496D7}"/>
          </ac:grpSpMkLst>
        </pc:grpChg>
        <pc:grpChg chg="del mod">
          <ac:chgData name="Jack Percy" userId="b9a97963-9b08-4684-92e4-b02ce1d032f1" providerId="ADAL" clId="{3280C464-2C29-43A4-BF5A-CE909B5BB16A}" dt="2023-05-14T21:28:02.270" v="1159"/>
          <ac:grpSpMkLst>
            <pc:docMk/>
            <pc:sldMk cId="4064415223" sldId="279"/>
            <ac:grpSpMk id="82" creationId="{D6436D0F-AE5F-C04B-928D-C6BA3977DBB0}"/>
          </ac:grpSpMkLst>
        </pc:grpChg>
        <pc:grpChg chg="del mod">
          <ac:chgData name="Jack Percy" userId="b9a97963-9b08-4684-92e4-b02ce1d032f1" providerId="ADAL" clId="{3280C464-2C29-43A4-BF5A-CE909B5BB16A}" dt="2023-05-14T21:29:07.752" v="1174"/>
          <ac:grpSpMkLst>
            <pc:docMk/>
            <pc:sldMk cId="4064415223" sldId="279"/>
            <ac:grpSpMk id="85" creationId="{49AEFF37-6F9F-90A0-2577-AF2C8325C1A7}"/>
          </ac:grpSpMkLst>
        </pc:grpChg>
        <pc:grpChg chg="del mod">
          <ac:chgData name="Jack Percy" userId="b9a97963-9b08-4684-92e4-b02ce1d032f1" providerId="ADAL" clId="{3280C464-2C29-43A4-BF5A-CE909B5BB16A}" dt="2023-05-14T21:29:34.001" v="1182"/>
          <ac:grpSpMkLst>
            <pc:docMk/>
            <pc:sldMk cId="4064415223" sldId="279"/>
            <ac:grpSpMk id="89" creationId="{07456A00-7B10-6678-6B91-52CE215CD9E5}"/>
          </ac:grpSpMkLst>
        </pc:grpChg>
        <pc:grpChg chg="del mod">
          <ac:chgData name="Jack Percy" userId="b9a97963-9b08-4684-92e4-b02ce1d032f1" providerId="ADAL" clId="{3280C464-2C29-43A4-BF5A-CE909B5BB16A}" dt="2023-05-14T21:29:14.187" v="1177"/>
          <ac:grpSpMkLst>
            <pc:docMk/>
            <pc:sldMk cId="4064415223" sldId="279"/>
            <ac:grpSpMk id="96" creationId="{989F73B7-81EE-182A-E8B9-DCD59451124E}"/>
          </ac:grpSpMkLst>
        </pc:grpChg>
        <pc:grpChg chg="mod">
          <ac:chgData name="Jack Percy" userId="b9a97963-9b08-4684-92e4-b02ce1d032f1" providerId="ADAL" clId="{3280C464-2C29-43A4-BF5A-CE909B5BB16A}" dt="2023-05-14T21:29:07.752" v="1174"/>
          <ac:grpSpMkLst>
            <pc:docMk/>
            <pc:sldMk cId="4064415223" sldId="279"/>
            <ac:grpSpMk id="97" creationId="{CBAB72CF-1894-B93D-F33D-29F60B0314CC}"/>
          </ac:grpSpMkLst>
        </pc:grpChg>
        <pc:grpChg chg="del mod">
          <ac:chgData name="Jack Percy" userId="b9a97963-9b08-4684-92e4-b02ce1d032f1" providerId="ADAL" clId="{3280C464-2C29-43A4-BF5A-CE909B5BB16A}" dt="2023-05-14T21:29:34.001" v="1182"/>
          <ac:grpSpMkLst>
            <pc:docMk/>
            <pc:sldMk cId="4064415223" sldId="279"/>
            <ac:grpSpMk id="100" creationId="{0203D525-8533-A8F8-7BE0-2181C42F5E84}"/>
          </ac:grpSpMkLst>
        </pc:grpChg>
        <pc:grpChg chg="del mod">
          <ac:chgData name="Jack Percy" userId="b9a97963-9b08-4684-92e4-b02ce1d032f1" providerId="ADAL" clId="{3280C464-2C29-43A4-BF5A-CE909B5BB16A}" dt="2023-05-14T21:30:59.612" v="1201"/>
          <ac:grpSpMkLst>
            <pc:docMk/>
            <pc:sldMk cId="4064415223" sldId="279"/>
            <ac:grpSpMk id="103" creationId="{ACCB47F5-CBB2-49FE-B73B-C18B58B14CC6}"/>
          </ac:grpSpMkLst>
        </pc:grpChg>
        <pc:grpChg chg="mod">
          <ac:chgData name="Jack Percy" userId="b9a97963-9b08-4684-92e4-b02ce1d032f1" providerId="ADAL" clId="{3280C464-2C29-43A4-BF5A-CE909B5BB16A}" dt="2023-05-14T21:30:45.952" v="1196"/>
          <ac:grpSpMkLst>
            <pc:docMk/>
            <pc:sldMk cId="4064415223" sldId="279"/>
            <ac:grpSpMk id="109" creationId="{08EA4227-6F7A-26C8-7076-77F9DC9AD1AB}"/>
          </ac:grpSpMkLst>
        </pc:grpChg>
        <pc:grpChg chg="del mod">
          <ac:chgData name="Jack Percy" userId="b9a97963-9b08-4684-92e4-b02ce1d032f1" providerId="ADAL" clId="{3280C464-2C29-43A4-BF5A-CE909B5BB16A}" dt="2023-05-14T21:31:03.194" v="1204"/>
          <ac:grpSpMkLst>
            <pc:docMk/>
            <pc:sldMk cId="4064415223" sldId="279"/>
            <ac:grpSpMk id="114" creationId="{1A1A1ACA-7840-C455-D94D-B6D98323DB8A}"/>
          </ac:grpSpMkLst>
        </pc:grpChg>
        <pc:grpChg chg="mod">
          <ac:chgData name="Jack Percy" userId="b9a97963-9b08-4684-92e4-b02ce1d032f1" providerId="ADAL" clId="{3280C464-2C29-43A4-BF5A-CE909B5BB16A}" dt="2023-05-14T21:30:59.612" v="1201"/>
          <ac:grpSpMkLst>
            <pc:docMk/>
            <pc:sldMk cId="4064415223" sldId="279"/>
            <ac:grpSpMk id="115" creationId="{7BABEF3C-C36E-CAE8-3CAE-47F1706A14FA}"/>
          </ac:grpSpMkLst>
        </pc:grpChg>
        <pc:grpChg chg="mod">
          <ac:chgData name="Jack Percy" userId="b9a97963-9b08-4684-92e4-b02ce1d032f1" providerId="ADAL" clId="{3280C464-2C29-43A4-BF5A-CE909B5BB16A}" dt="2023-05-14T21:31:03.194" v="1204"/>
          <ac:grpSpMkLst>
            <pc:docMk/>
            <pc:sldMk cId="4064415223" sldId="279"/>
            <ac:grpSpMk id="118" creationId="{02420665-B79C-88AA-A6FE-4627D1DAAB4A}"/>
          </ac:grpSpMkLst>
        </pc:grpChg>
        <pc:picChg chg="add mod">
          <ac:chgData name="Jack Percy" userId="b9a97963-9b08-4684-92e4-b02ce1d032f1" providerId="ADAL" clId="{3280C464-2C29-43A4-BF5A-CE909B5BB16A}" dt="2023-05-14T21:21:33.671" v="1073" actId="1076"/>
          <ac:picMkLst>
            <pc:docMk/>
            <pc:sldMk cId="4064415223" sldId="279"/>
            <ac:picMk id="4" creationId="{07051198-B452-5E11-A087-A9807E66B7F2}"/>
          </ac:picMkLst>
        </pc:picChg>
        <pc:picChg chg="add mod ord">
          <ac:chgData name="Jack Percy" userId="b9a97963-9b08-4684-92e4-b02ce1d032f1" providerId="ADAL" clId="{3280C464-2C29-43A4-BF5A-CE909B5BB16A}" dt="2023-05-23T00:12:13.323" v="3213" actId="167"/>
          <ac:picMkLst>
            <pc:docMk/>
            <pc:sldMk cId="4064415223" sldId="279"/>
            <ac:picMk id="5" creationId="{BD48698C-10AE-7A9F-A8A4-2D4210CDD711}"/>
          </ac:picMkLst>
        </pc:picChg>
        <pc:picChg chg="add del mod">
          <ac:chgData name="Jack Percy" userId="b9a97963-9b08-4684-92e4-b02ce1d032f1" providerId="ADAL" clId="{3280C464-2C29-43A4-BF5A-CE909B5BB16A}" dt="2023-05-14T21:22:58.053" v="1096" actId="478"/>
          <ac:picMkLst>
            <pc:docMk/>
            <pc:sldMk cId="4064415223" sldId="279"/>
            <ac:picMk id="5" creationId="{E6EC6DED-1F92-8F18-2D6B-0DF3D631336A}"/>
          </ac:picMkLst>
        </pc:picChg>
        <pc:picChg chg="add mod">
          <ac:chgData name="Jack Percy" userId="b9a97963-9b08-4684-92e4-b02ce1d032f1" providerId="ADAL" clId="{3280C464-2C29-43A4-BF5A-CE909B5BB16A}" dt="2023-05-14T21:23:51.503" v="1112" actId="1076"/>
          <ac:picMkLst>
            <pc:docMk/>
            <pc:sldMk cId="4064415223" sldId="279"/>
            <ac:picMk id="6" creationId="{5BE0FDA2-5DD8-42F8-E3A5-EEF4DFA3224C}"/>
          </ac:picMkLst>
        </pc:picChg>
        <pc:picChg chg="del">
          <ac:chgData name="Jack Percy" userId="b9a97963-9b08-4684-92e4-b02ce1d032f1" providerId="ADAL" clId="{3280C464-2C29-43A4-BF5A-CE909B5BB16A}" dt="2023-05-14T21:21:11.607" v="1066" actId="478"/>
          <ac:picMkLst>
            <pc:docMk/>
            <pc:sldMk cId="4064415223" sldId="279"/>
            <ac:picMk id="8" creationId="{9FAFDF65-E665-23AC-DC29-D7BBDA132C38}"/>
          </ac:picMkLst>
        </pc:picChg>
        <pc:picChg chg="add del mod">
          <ac:chgData name="Jack Percy" userId="b9a97963-9b08-4684-92e4-b02ce1d032f1" providerId="ADAL" clId="{3280C464-2C29-43A4-BF5A-CE909B5BB16A}" dt="2023-05-23T00:12:01.637" v="3206" actId="478"/>
          <ac:picMkLst>
            <pc:docMk/>
            <pc:sldMk cId="4064415223" sldId="279"/>
            <ac:picMk id="10" creationId="{0F13F288-4C70-B4F5-6F8F-219B7CE7E9A0}"/>
          </ac:picMkLst>
        </pc:picChg>
        <pc:picChg chg="del">
          <ac:chgData name="Jack Percy" userId="b9a97963-9b08-4684-92e4-b02ce1d032f1" providerId="ADAL" clId="{3280C464-2C29-43A4-BF5A-CE909B5BB16A}" dt="2023-05-14T21:21:17.651" v="1069" actId="478"/>
          <ac:picMkLst>
            <pc:docMk/>
            <pc:sldMk cId="4064415223" sldId="279"/>
            <ac:picMk id="12" creationId="{683816EB-F5DD-15E3-5D46-62516785C9D0}"/>
          </ac:picMkLst>
        </pc:picChg>
        <pc:picChg chg="del">
          <ac:chgData name="Jack Percy" userId="b9a97963-9b08-4684-92e4-b02ce1d032f1" providerId="ADAL" clId="{3280C464-2C29-43A4-BF5A-CE909B5BB16A}" dt="2023-05-14T21:21:04.087" v="1064" actId="478"/>
          <ac:picMkLst>
            <pc:docMk/>
            <pc:sldMk cId="4064415223" sldId="279"/>
            <ac:picMk id="26" creationId="{0900FA41-AB0E-30CD-CB0E-7025DDAF372B}"/>
          </ac:picMkLst>
        </pc:picChg>
        <pc:picChg chg="del">
          <ac:chgData name="Jack Percy" userId="b9a97963-9b08-4684-92e4-b02ce1d032f1" providerId="ADAL" clId="{3280C464-2C29-43A4-BF5A-CE909B5BB16A}" dt="2023-05-14T21:21:04.087" v="1064" actId="478"/>
          <ac:picMkLst>
            <pc:docMk/>
            <pc:sldMk cId="4064415223" sldId="279"/>
            <ac:picMk id="28" creationId="{654562D8-C08A-DAF7-B890-46FC59B75C28}"/>
          </ac:picMkLst>
        </pc:picChg>
        <pc:picChg chg="del">
          <ac:chgData name="Jack Percy" userId="b9a97963-9b08-4684-92e4-b02ce1d032f1" providerId="ADAL" clId="{3280C464-2C29-43A4-BF5A-CE909B5BB16A}" dt="2023-05-14T21:21:04.087" v="1064" actId="478"/>
          <ac:picMkLst>
            <pc:docMk/>
            <pc:sldMk cId="4064415223" sldId="279"/>
            <ac:picMk id="38" creationId="{6E4AC159-B47D-9953-95B7-EF332545D866}"/>
          </ac:picMkLst>
        </pc:picChg>
        <pc:picChg chg="del">
          <ac:chgData name="Jack Percy" userId="b9a97963-9b08-4684-92e4-b02ce1d032f1" providerId="ADAL" clId="{3280C464-2C29-43A4-BF5A-CE909B5BB16A}" dt="2023-05-14T21:21:04.087" v="1064" actId="478"/>
          <ac:picMkLst>
            <pc:docMk/>
            <pc:sldMk cId="4064415223" sldId="279"/>
            <ac:picMk id="53" creationId="{75C03E23-5E35-3046-6BE6-E3FC7099F893}"/>
          </ac:picMkLst>
        </pc:picChg>
        <pc:picChg chg="add mod">
          <ac:chgData name="Jack Percy" userId="b9a97963-9b08-4684-92e4-b02ce1d032f1" providerId="ADAL" clId="{3280C464-2C29-43A4-BF5A-CE909B5BB16A}" dt="2023-05-14T21:26:34.306" v="1134" actId="1076"/>
          <ac:picMkLst>
            <pc:docMk/>
            <pc:sldMk cId="4064415223" sldId="279"/>
            <ac:picMk id="68" creationId="{D8C78C60-7BEF-CA94-94E7-13FDAC376224}"/>
          </ac:picMkLst>
        </pc:picChg>
        <pc:picChg chg="add mod">
          <ac:chgData name="Jack Percy" userId="b9a97963-9b08-4684-92e4-b02ce1d032f1" providerId="ADAL" clId="{3280C464-2C29-43A4-BF5A-CE909B5BB16A}" dt="2023-05-14T21:27:53.455" v="1157" actId="1076"/>
          <ac:picMkLst>
            <pc:docMk/>
            <pc:sldMk cId="4064415223" sldId="279"/>
            <ac:picMk id="83" creationId="{9E0BDB2B-38F4-338C-83AE-0C9F0A16DF32}"/>
          </ac:picMkLst>
        </pc:picChg>
        <pc:picChg chg="add mod">
          <ac:chgData name="Jack Percy" userId="b9a97963-9b08-4684-92e4-b02ce1d032f1" providerId="ADAL" clId="{3280C464-2C29-43A4-BF5A-CE909B5BB16A}" dt="2023-05-14T21:28:50.744" v="1169" actId="1076"/>
          <ac:picMkLst>
            <pc:docMk/>
            <pc:sldMk cId="4064415223" sldId="279"/>
            <ac:picMk id="91" creationId="{4C860F21-6715-E21A-21BA-D7A38147D937}"/>
          </ac:picMkLst>
        </pc:picChg>
        <pc:picChg chg="add mod">
          <ac:chgData name="Jack Percy" userId="b9a97963-9b08-4684-92e4-b02ce1d032f1" providerId="ADAL" clId="{3280C464-2C29-43A4-BF5A-CE909B5BB16A}" dt="2023-05-14T21:29:27.820" v="1180" actId="1076"/>
          <ac:picMkLst>
            <pc:docMk/>
            <pc:sldMk cId="4064415223" sldId="279"/>
            <ac:picMk id="101" creationId="{1F2EB74C-0ABD-4D7D-B872-8C2461568752}"/>
          </ac:picMkLst>
        </pc:picChg>
        <pc:picChg chg="add mod">
          <ac:chgData name="Jack Percy" userId="b9a97963-9b08-4684-92e4-b02ce1d032f1" providerId="ADAL" clId="{3280C464-2C29-43A4-BF5A-CE909B5BB16A}" dt="2023-05-14T21:30:36.245" v="1193" actId="1076"/>
          <ac:picMkLst>
            <pc:docMk/>
            <pc:sldMk cId="4064415223" sldId="279"/>
            <ac:picMk id="106" creationId="{00D1912C-4DDA-E957-6980-44AB937AE9BC}"/>
          </ac:picMkLst>
        </pc:picChg>
        <pc:inkChg chg="add">
          <ac:chgData name="Jack Percy" userId="b9a97963-9b08-4684-92e4-b02ce1d032f1" providerId="ADAL" clId="{3280C464-2C29-43A4-BF5A-CE909B5BB16A}" dt="2023-05-14T21:23:17.209" v="1101" actId="9405"/>
          <ac:inkMkLst>
            <pc:docMk/>
            <pc:sldMk cId="4064415223" sldId="279"/>
            <ac:inkMk id="7" creationId="{05444F92-291B-56D8-0A02-216D1E1E222B}"/>
          </ac:inkMkLst>
        </pc:inkChg>
        <pc:inkChg chg="add del">
          <ac:chgData name="Jack Percy" userId="b9a97963-9b08-4684-92e4-b02ce1d032f1" providerId="ADAL" clId="{3280C464-2C29-43A4-BF5A-CE909B5BB16A}" dt="2023-05-14T21:23:26.122" v="1103" actId="9405"/>
          <ac:inkMkLst>
            <pc:docMk/>
            <pc:sldMk cId="4064415223" sldId="279"/>
            <ac:inkMk id="9" creationId="{3158191B-D614-0EE6-F3CB-DD06144E28B2}"/>
          </ac:inkMkLst>
        </pc:inkChg>
        <pc:inkChg chg="add">
          <ac:chgData name="Jack Percy" userId="b9a97963-9b08-4684-92e4-b02ce1d032f1" providerId="ADAL" clId="{3280C464-2C29-43A4-BF5A-CE909B5BB16A}" dt="2023-05-14T21:23:57.991" v="1113" actId="9405"/>
          <ac:inkMkLst>
            <pc:docMk/>
            <pc:sldMk cId="4064415223" sldId="279"/>
            <ac:inkMk id="11" creationId="{9BBDF9EF-399C-880F-5FCF-982F78C3ED50}"/>
          </ac:inkMkLst>
        </pc:inkChg>
        <pc:inkChg chg="add">
          <ac:chgData name="Jack Percy" userId="b9a97963-9b08-4684-92e4-b02ce1d032f1" providerId="ADAL" clId="{3280C464-2C29-43A4-BF5A-CE909B5BB16A}" dt="2023-05-14T21:24:03.210" v="1114" actId="9405"/>
          <ac:inkMkLst>
            <pc:docMk/>
            <pc:sldMk cId="4064415223" sldId="279"/>
            <ac:inkMk id="13" creationId="{9C5BD6C1-F92F-67DB-501D-2A3489655167}"/>
          </ac:inkMkLst>
        </pc:inkChg>
        <pc:inkChg chg="del">
          <ac:chgData name="Jack Percy" userId="b9a97963-9b08-4684-92e4-b02ce1d032f1" providerId="ADAL" clId="{3280C464-2C29-43A4-BF5A-CE909B5BB16A}" dt="2023-05-14T21:21:14.220" v="1067" actId="478"/>
          <ac:inkMkLst>
            <pc:docMk/>
            <pc:sldMk cId="4064415223" sldId="279"/>
            <ac:inkMk id="14" creationId="{9FC42E96-E1DF-B274-E9E0-6064137F7DF5}"/>
          </ac:inkMkLst>
        </pc:inkChg>
        <pc:inkChg chg="del">
          <ac:chgData name="Jack Percy" userId="b9a97963-9b08-4684-92e4-b02ce1d032f1" providerId="ADAL" clId="{3280C464-2C29-43A4-BF5A-CE909B5BB16A}" dt="2023-05-14T21:21:16.442" v="1068" actId="478"/>
          <ac:inkMkLst>
            <pc:docMk/>
            <pc:sldMk cId="4064415223" sldId="279"/>
            <ac:inkMk id="15" creationId="{27E19BB3-B34D-4D05-C7B8-EFBAA2A47C3B}"/>
          </ac:inkMkLst>
        </pc:inkChg>
        <pc:inkChg chg="add del">
          <ac:chgData name="Jack Percy" userId="b9a97963-9b08-4684-92e4-b02ce1d032f1" providerId="ADAL" clId="{3280C464-2C29-43A4-BF5A-CE909B5BB16A}" dt="2023-05-14T21:24:08.370" v="1116" actId="9405"/>
          <ac:inkMkLst>
            <pc:docMk/>
            <pc:sldMk cId="4064415223" sldId="279"/>
            <ac:inkMk id="16" creationId="{4AA7896D-A53F-8F60-A666-B023DDC3D669}"/>
          </ac:inkMkLst>
        </pc:inkChg>
        <pc:inkChg chg="add mod">
          <ac:chgData name="Jack Percy" userId="b9a97963-9b08-4684-92e4-b02ce1d032f1" providerId="ADAL" clId="{3280C464-2C29-43A4-BF5A-CE909B5BB16A}" dt="2023-05-14T21:24:23.164" v="1122"/>
          <ac:inkMkLst>
            <pc:docMk/>
            <pc:sldMk cId="4064415223" sldId="279"/>
            <ac:inkMk id="19" creationId="{9A33D1EA-8A60-3D10-A7B9-35577EEED53C}"/>
          </ac:inkMkLst>
        </pc:inkChg>
        <pc:inkChg chg="add mod">
          <ac:chgData name="Jack Percy" userId="b9a97963-9b08-4684-92e4-b02ce1d032f1" providerId="ADAL" clId="{3280C464-2C29-43A4-BF5A-CE909B5BB16A}" dt="2023-05-14T21:24:23.164" v="1122"/>
          <ac:inkMkLst>
            <pc:docMk/>
            <pc:sldMk cId="4064415223" sldId="279"/>
            <ac:inkMk id="20" creationId="{BF2046A1-C0CF-F56E-294B-9C7BF052C15D}"/>
          </ac:inkMkLst>
        </pc:inkChg>
        <pc:inkChg chg="del">
          <ac:chgData name="Jack Percy" userId="b9a97963-9b08-4684-92e4-b02ce1d032f1" providerId="ADAL" clId="{3280C464-2C29-43A4-BF5A-CE909B5BB16A}" dt="2023-05-14T21:21:19.431" v="1070" actId="478"/>
          <ac:inkMkLst>
            <pc:docMk/>
            <pc:sldMk cId="4064415223" sldId="279"/>
            <ac:inkMk id="23" creationId="{87493201-8636-3BD1-3691-B67B531A9E39}"/>
          </ac:inkMkLst>
        </pc:inkChg>
        <pc:inkChg chg="del">
          <ac:chgData name="Jack Percy" userId="b9a97963-9b08-4684-92e4-b02ce1d032f1" providerId="ADAL" clId="{3280C464-2C29-43A4-BF5A-CE909B5BB16A}" dt="2023-05-14T21:21:04.087" v="1064" actId="478"/>
          <ac:inkMkLst>
            <pc:docMk/>
            <pc:sldMk cId="4064415223" sldId="279"/>
            <ac:inkMk id="25" creationId="{E374683D-DAD4-68D5-6182-402D1691BD4E}"/>
          </ac:inkMkLst>
        </pc:inkChg>
        <pc:inkChg chg="del">
          <ac:chgData name="Jack Percy" userId="b9a97963-9b08-4684-92e4-b02ce1d032f1" providerId="ADAL" clId="{3280C464-2C29-43A4-BF5A-CE909B5BB16A}" dt="2023-05-14T21:21:04.087" v="1064" actId="478"/>
          <ac:inkMkLst>
            <pc:docMk/>
            <pc:sldMk cId="4064415223" sldId="279"/>
            <ac:inkMk id="29" creationId="{21DF0ED1-C66F-E29F-7F88-B57A55D8587B}"/>
          </ac:inkMkLst>
        </pc:inkChg>
        <pc:inkChg chg="del">
          <ac:chgData name="Jack Percy" userId="b9a97963-9b08-4684-92e4-b02ce1d032f1" providerId="ADAL" clId="{3280C464-2C29-43A4-BF5A-CE909B5BB16A}" dt="2023-05-14T21:21:04.087" v="1064" actId="478"/>
          <ac:inkMkLst>
            <pc:docMk/>
            <pc:sldMk cId="4064415223" sldId="279"/>
            <ac:inkMk id="30" creationId="{94E9FA58-031E-BF1B-6A27-3D06534DCDEE}"/>
          </ac:inkMkLst>
        </pc:inkChg>
        <pc:inkChg chg="del">
          <ac:chgData name="Jack Percy" userId="b9a97963-9b08-4684-92e4-b02ce1d032f1" providerId="ADAL" clId="{3280C464-2C29-43A4-BF5A-CE909B5BB16A}" dt="2023-05-14T21:21:04.087" v="1064" actId="478"/>
          <ac:inkMkLst>
            <pc:docMk/>
            <pc:sldMk cId="4064415223" sldId="279"/>
            <ac:inkMk id="31" creationId="{F9F12F50-3EB9-1719-CD45-32C9DBAC5B0D}"/>
          </ac:inkMkLst>
        </pc:inkChg>
        <pc:inkChg chg="del">
          <ac:chgData name="Jack Percy" userId="b9a97963-9b08-4684-92e4-b02ce1d032f1" providerId="ADAL" clId="{3280C464-2C29-43A4-BF5A-CE909B5BB16A}" dt="2023-05-14T21:21:08.379" v="1065" actId="478"/>
          <ac:inkMkLst>
            <pc:docMk/>
            <pc:sldMk cId="4064415223" sldId="279"/>
            <ac:inkMk id="32" creationId="{1C2BE5D8-3C05-ED57-9B1C-1AFCD91CABCA}"/>
          </ac:inkMkLst>
        </pc:inkChg>
        <pc:inkChg chg="add mod">
          <ac:chgData name="Jack Percy" userId="b9a97963-9b08-4684-92e4-b02ce1d032f1" providerId="ADAL" clId="{3280C464-2C29-43A4-BF5A-CE909B5BB16A}" dt="2023-05-14T21:24:23.164" v="1122"/>
          <ac:inkMkLst>
            <pc:docMk/>
            <pc:sldMk cId="4064415223" sldId="279"/>
            <ac:inkMk id="33" creationId="{38AD4E31-17DB-F847-D978-C1DD17CDC301}"/>
          </ac:inkMkLst>
        </pc:inkChg>
        <pc:inkChg chg="del">
          <ac:chgData name="Jack Percy" userId="b9a97963-9b08-4684-92e4-b02ce1d032f1" providerId="ADAL" clId="{3280C464-2C29-43A4-BF5A-CE909B5BB16A}" dt="2023-05-14T21:21:04.087" v="1064" actId="478"/>
          <ac:inkMkLst>
            <pc:docMk/>
            <pc:sldMk cId="4064415223" sldId="279"/>
            <ac:inkMk id="37" creationId="{1FCA837B-A185-C031-1180-41D3D7585ADB}"/>
          </ac:inkMkLst>
        </pc:inkChg>
        <pc:inkChg chg="add mod">
          <ac:chgData name="Jack Percy" userId="b9a97963-9b08-4684-92e4-b02ce1d032f1" providerId="ADAL" clId="{3280C464-2C29-43A4-BF5A-CE909B5BB16A}" dt="2023-05-14T21:24:23.164" v="1122"/>
          <ac:inkMkLst>
            <pc:docMk/>
            <pc:sldMk cId="4064415223" sldId="279"/>
            <ac:inkMk id="41" creationId="{20ABD932-FD4E-68CC-191E-BCF072BCB577}"/>
          </ac:inkMkLst>
        </pc:inkChg>
        <pc:inkChg chg="del">
          <ac:chgData name="Jack Percy" userId="b9a97963-9b08-4684-92e4-b02ce1d032f1" providerId="ADAL" clId="{3280C464-2C29-43A4-BF5A-CE909B5BB16A}" dt="2023-05-14T21:21:04.087" v="1064" actId="478"/>
          <ac:inkMkLst>
            <pc:docMk/>
            <pc:sldMk cId="4064415223" sldId="279"/>
            <ac:inkMk id="44" creationId="{BC54F37F-F77D-6876-BB14-4E71F6C159E8}"/>
          </ac:inkMkLst>
        </pc:inkChg>
        <pc:inkChg chg="del">
          <ac:chgData name="Jack Percy" userId="b9a97963-9b08-4684-92e4-b02ce1d032f1" providerId="ADAL" clId="{3280C464-2C29-43A4-BF5A-CE909B5BB16A}" dt="2023-05-14T21:21:04.087" v="1064" actId="478"/>
          <ac:inkMkLst>
            <pc:docMk/>
            <pc:sldMk cId="4064415223" sldId="279"/>
            <ac:inkMk id="45" creationId="{7B3B2972-AEB3-0355-B393-CBA7E8029F9F}"/>
          </ac:inkMkLst>
        </pc:inkChg>
        <pc:inkChg chg="del">
          <ac:chgData name="Jack Percy" userId="b9a97963-9b08-4684-92e4-b02ce1d032f1" providerId="ADAL" clId="{3280C464-2C29-43A4-BF5A-CE909B5BB16A}" dt="2023-05-14T21:21:04.087" v="1064" actId="478"/>
          <ac:inkMkLst>
            <pc:docMk/>
            <pc:sldMk cId="4064415223" sldId="279"/>
            <ac:inkMk id="46" creationId="{6490E571-829D-3C04-F66F-F6E721B5B59E}"/>
          </ac:inkMkLst>
        </pc:inkChg>
        <pc:inkChg chg="del">
          <ac:chgData name="Jack Percy" userId="b9a97963-9b08-4684-92e4-b02ce1d032f1" providerId="ADAL" clId="{3280C464-2C29-43A4-BF5A-CE909B5BB16A}" dt="2023-05-14T21:21:04.087" v="1064" actId="478"/>
          <ac:inkMkLst>
            <pc:docMk/>
            <pc:sldMk cId="4064415223" sldId="279"/>
            <ac:inkMk id="47" creationId="{7881245F-E1ED-7C22-5C86-DD12E7B80DB4}"/>
          </ac:inkMkLst>
        </pc:inkChg>
        <pc:inkChg chg="del">
          <ac:chgData name="Jack Percy" userId="b9a97963-9b08-4684-92e4-b02ce1d032f1" providerId="ADAL" clId="{3280C464-2C29-43A4-BF5A-CE909B5BB16A}" dt="2023-05-14T21:21:04.087" v="1064" actId="478"/>
          <ac:inkMkLst>
            <pc:docMk/>
            <pc:sldMk cId="4064415223" sldId="279"/>
            <ac:inkMk id="48" creationId="{7FF803C9-AD92-7976-12E4-E2C57380F037}"/>
          </ac:inkMkLst>
        </pc:inkChg>
        <pc:inkChg chg="del">
          <ac:chgData name="Jack Percy" userId="b9a97963-9b08-4684-92e4-b02ce1d032f1" providerId="ADAL" clId="{3280C464-2C29-43A4-BF5A-CE909B5BB16A}" dt="2023-05-14T21:21:08.379" v="1065" actId="478"/>
          <ac:inkMkLst>
            <pc:docMk/>
            <pc:sldMk cId="4064415223" sldId="279"/>
            <ac:inkMk id="49" creationId="{3DB4C132-F61C-658F-BA8F-37DD65DFB3EC}"/>
          </ac:inkMkLst>
        </pc:inkChg>
        <pc:inkChg chg="del">
          <ac:chgData name="Jack Percy" userId="b9a97963-9b08-4684-92e4-b02ce1d032f1" providerId="ADAL" clId="{3280C464-2C29-43A4-BF5A-CE909B5BB16A}" dt="2023-05-14T21:21:08.379" v="1065" actId="478"/>
          <ac:inkMkLst>
            <pc:docMk/>
            <pc:sldMk cId="4064415223" sldId="279"/>
            <ac:inkMk id="50" creationId="{3A8AE495-EFC1-07A3-D025-3407B993807E}"/>
          </ac:inkMkLst>
        </pc:inkChg>
        <pc:inkChg chg="del">
          <ac:chgData name="Jack Percy" userId="b9a97963-9b08-4684-92e4-b02ce1d032f1" providerId="ADAL" clId="{3280C464-2C29-43A4-BF5A-CE909B5BB16A}" dt="2023-05-14T21:21:08.379" v="1065" actId="478"/>
          <ac:inkMkLst>
            <pc:docMk/>
            <pc:sldMk cId="4064415223" sldId="279"/>
            <ac:inkMk id="51" creationId="{B91CBB7C-673D-7B3A-7F5C-8D19B8669C36}"/>
          </ac:inkMkLst>
        </pc:inkChg>
        <pc:inkChg chg="del">
          <ac:chgData name="Jack Percy" userId="b9a97963-9b08-4684-92e4-b02ce1d032f1" providerId="ADAL" clId="{3280C464-2C29-43A4-BF5A-CE909B5BB16A}" dt="2023-05-14T21:21:04.087" v="1064" actId="478"/>
          <ac:inkMkLst>
            <pc:docMk/>
            <pc:sldMk cId="4064415223" sldId="279"/>
            <ac:inkMk id="52" creationId="{657DAD6D-8313-CCA5-E4AF-37B4DB094163}"/>
          </ac:inkMkLst>
        </pc:inkChg>
        <pc:inkChg chg="del">
          <ac:chgData name="Jack Percy" userId="b9a97963-9b08-4684-92e4-b02ce1d032f1" providerId="ADAL" clId="{3280C464-2C29-43A4-BF5A-CE909B5BB16A}" dt="2023-05-14T21:21:08.379" v="1065" actId="478"/>
          <ac:inkMkLst>
            <pc:docMk/>
            <pc:sldMk cId="4064415223" sldId="279"/>
            <ac:inkMk id="57" creationId="{41FD4E18-6C2B-1DA2-2C16-A408BD519D5D}"/>
          </ac:inkMkLst>
        </pc:inkChg>
        <pc:inkChg chg="del">
          <ac:chgData name="Jack Percy" userId="b9a97963-9b08-4684-92e4-b02ce1d032f1" providerId="ADAL" clId="{3280C464-2C29-43A4-BF5A-CE909B5BB16A}" dt="2023-05-14T21:21:04.087" v="1064" actId="478"/>
          <ac:inkMkLst>
            <pc:docMk/>
            <pc:sldMk cId="4064415223" sldId="279"/>
            <ac:inkMk id="61" creationId="{3D5A74B2-E5F6-E775-0CB0-5B7C8660B9C3}"/>
          </ac:inkMkLst>
        </pc:inkChg>
        <pc:inkChg chg="add mod">
          <ac:chgData name="Jack Percy" userId="b9a97963-9b08-4684-92e4-b02ce1d032f1" providerId="ADAL" clId="{3280C464-2C29-43A4-BF5A-CE909B5BB16A}" dt="2023-05-14T21:30:59.612" v="1201"/>
          <ac:inkMkLst>
            <pc:docMk/>
            <pc:sldMk cId="4064415223" sldId="279"/>
            <ac:inkMk id="64" creationId="{81700A73-1C3E-86D5-B7AC-7C54939882C4}"/>
          </ac:inkMkLst>
        </pc:inkChg>
        <pc:inkChg chg="add mod">
          <ac:chgData name="Jack Percy" userId="b9a97963-9b08-4684-92e4-b02ce1d032f1" providerId="ADAL" clId="{3280C464-2C29-43A4-BF5A-CE909B5BB16A}" dt="2023-05-14T21:30:59.612" v="1201"/>
          <ac:inkMkLst>
            <pc:docMk/>
            <pc:sldMk cId="4064415223" sldId="279"/>
            <ac:inkMk id="65" creationId="{B51F6BE0-D6BE-6EE6-DD34-E2C4898A96FF}"/>
          </ac:inkMkLst>
        </pc:inkChg>
        <pc:inkChg chg="add">
          <ac:chgData name="Jack Percy" userId="b9a97963-9b08-4684-92e4-b02ce1d032f1" providerId="ADAL" clId="{3280C464-2C29-43A4-BF5A-CE909B5BB16A}" dt="2023-05-14T21:26:43.259" v="1135" actId="9405"/>
          <ac:inkMkLst>
            <pc:docMk/>
            <pc:sldMk cId="4064415223" sldId="279"/>
            <ac:inkMk id="69" creationId="{A9F04AF4-F368-A70A-4D24-B112CB425327}"/>
          </ac:inkMkLst>
        </pc:inkChg>
        <pc:inkChg chg="add">
          <ac:chgData name="Jack Percy" userId="b9a97963-9b08-4684-92e4-b02ce1d032f1" providerId="ADAL" clId="{3280C464-2C29-43A4-BF5A-CE909B5BB16A}" dt="2023-05-14T21:26:47.285" v="1136" actId="9405"/>
          <ac:inkMkLst>
            <pc:docMk/>
            <pc:sldMk cId="4064415223" sldId="279"/>
            <ac:inkMk id="70" creationId="{3A060E65-743A-0652-1A2B-727EFEADA39B}"/>
          </ac:inkMkLst>
        </pc:inkChg>
        <pc:inkChg chg="add">
          <ac:chgData name="Jack Percy" userId="b9a97963-9b08-4684-92e4-b02ce1d032f1" providerId="ADAL" clId="{3280C464-2C29-43A4-BF5A-CE909B5BB16A}" dt="2023-05-14T21:26:54.530" v="1137" actId="9405"/>
          <ac:inkMkLst>
            <pc:docMk/>
            <pc:sldMk cId="4064415223" sldId="279"/>
            <ac:inkMk id="71" creationId="{9BFB8618-66E1-F9A5-999A-01C656859BE3}"/>
          </ac:inkMkLst>
        </pc:inkChg>
        <pc:inkChg chg="add">
          <ac:chgData name="Jack Percy" userId="b9a97963-9b08-4684-92e4-b02ce1d032f1" providerId="ADAL" clId="{3280C464-2C29-43A4-BF5A-CE909B5BB16A}" dt="2023-05-14T21:26:58.230" v="1138" actId="9405"/>
          <ac:inkMkLst>
            <pc:docMk/>
            <pc:sldMk cId="4064415223" sldId="279"/>
            <ac:inkMk id="72" creationId="{7A4B2C9A-8A41-E125-BF89-B9E6AFBFE5F6}"/>
          </ac:inkMkLst>
        </pc:inkChg>
        <pc:inkChg chg="add mod">
          <ac:chgData name="Jack Percy" userId="b9a97963-9b08-4684-92e4-b02ce1d032f1" providerId="ADAL" clId="{3280C464-2C29-43A4-BF5A-CE909B5BB16A}" dt="2023-05-14T21:31:03.194" v="1204"/>
          <ac:inkMkLst>
            <pc:docMk/>
            <pc:sldMk cId="4064415223" sldId="279"/>
            <ac:inkMk id="73" creationId="{B11A8974-49E5-4A1B-C51C-73204415D24E}"/>
          </ac:inkMkLst>
        </pc:inkChg>
        <pc:inkChg chg="add mod">
          <ac:chgData name="Jack Percy" userId="b9a97963-9b08-4684-92e4-b02ce1d032f1" providerId="ADAL" clId="{3280C464-2C29-43A4-BF5A-CE909B5BB16A}" dt="2023-05-14T21:31:03.194" v="1204"/>
          <ac:inkMkLst>
            <pc:docMk/>
            <pc:sldMk cId="4064415223" sldId="279"/>
            <ac:inkMk id="74" creationId="{BEC96413-1EA6-A778-2BB1-5152112B96BA}"/>
          </ac:inkMkLst>
        </pc:inkChg>
        <pc:inkChg chg="add">
          <ac:chgData name="Jack Percy" userId="b9a97963-9b08-4684-92e4-b02ce1d032f1" providerId="ADAL" clId="{3280C464-2C29-43A4-BF5A-CE909B5BB16A}" dt="2023-05-14T21:27:10.144" v="1142" actId="9405"/>
          <ac:inkMkLst>
            <pc:docMk/>
            <pc:sldMk cId="4064415223" sldId="279"/>
            <ac:inkMk id="76" creationId="{F79266C2-1256-1FDD-D48B-6B649ED43C64}"/>
          </ac:inkMkLst>
        </pc:inkChg>
        <pc:inkChg chg="add">
          <ac:chgData name="Jack Percy" userId="b9a97963-9b08-4684-92e4-b02ce1d032f1" providerId="ADAL" clId="{3280C464-2C29-43A4-BF5A-CE909B5BB16A}" dt="2023-05-14T21:27:13.217" v="1143" actId="9405"/>
          <ac:inkMkLst>
            <pc:docMk/>
            <pc:sldMk cId="4064415223" sldId="279"/>
            <ac:inkMk id="77" creationId="{3E702678-FA4A-BDE5-04CC-826FEE4E729C}"/>
          </ac:inkMkLst>
        </pc:inkChg>
        <pc:inkChg chg="add mod">
          <ac:chgData name="Jack Percy" userId="b9a97963-9b08-4684-92e4-b02ce1d032f1" providerId="ADAL" clId="{3280C464-2C29-43A4-BF5A-CE909B5BB16A}" dt="2023-05-14T21:31:03.194" v="1204"/>
          <ac:inkMkLst>
            <pc:docMk/>
            <pc:sldMk cId="4064415223" sldId="279"/>
            <ac:inkMk id="78" creationId="{174E77E8-6873-763F-1A8B-38BC9C1D520A}"/>
          </ac:inkMkLst>
        </pc:inkChg>
        <pc:inkChg chg="add mod">
          <ac:chgData name="Jack Percy" userId="b9a97963-9b08-4684-92e4-b02ce1d032f1" providerId="ADAL" clId="{3280C464-2C29-43A4-BF5A-CE909B5BB16A}" dt="2023-05-14T21:31:03.194" v="1204"/>
          <ac:inkMkLst>
            <pc:docMk/>
            <pc:sldMk cId="4064415223" sldId="279"/>
            <ac:inkMk id="80" creationId="{06E38C41-3031-C255-709A-5E3F5DCCA3EA}"/>
          </ac:inkMkLst>
        </pc:inkChg>
        <pc:inkChg chg="add mod">
          <ac:chgData name="Jack Percy" userId="b9a97963-9b08-4684-92e4-b02ce1d032f1" providerId="ADAL" clId="{3280C464-2C29-43A4-BF5A-CE909B5BB16A}" dt="2023-05-14T21:31:03.194" v="1204"/>
          <ac:inkMkLst>
            <pc:docMk/>
            <pc:sldMk cId="4064415223" sldId="279"/>
            <ac:inkMk id="81" creationId="{4920497B-8BCF-893A-DB41-8E10EDC9CFFA}"/>
          </ac:inkMkLst>
        </pc:inkChg>
        <pc:inkChg chg="add mod">
          <ac:chgData name="Jack Percy" userId="b9a97963-9b08-4684-92e4-b02ce1d032f1" providerId="ADAL" clId="{3280C464-2C29-43A4-BF5A-CE909B5BB16A}" dt="2023-05-14T21:29:07.752" v="1174"/>
          <ac:inkMkLst>
            <pc:docMk/>
            <pc:sldMk cId="4064415223" sldId="279"/>
            <ac:inkMk id="84" creationId="{069EC2A6-4B4E-3687-489F-397903F19BC9}"/>
          </ac:inkMkLst>
        </pc:inkChg>
        <pc:inkChg chg="add del">
          <ac:chgData name="Jack Percy" userId="b9a97963-9b08-4684-92e4-b02ce1d032f1" providerId="ADAL" clId="{3280C464-2C29-43A4-BF5A-CE909B5BB16A}" dt="2023-05-14T21:28:09.475" v="1161" actId="9405"/>
          <ac:inkMkLst>
            <pc:docMk/>
            <pc:sldMk cId="4064415223" sldId="279"/>
            <ac:inkMk id="86" creationId="{A582DE49-850B-819B-81E5-DB654065967D}"/>
          </ac:inkMkLst>
        </pc:inkChg>
        <pc:inkChg chg="add mod">
          <ac:chgData name="Jack Percy" userId="b9a97963-9b08-4684-92e4-b02ce1d032f1" providerId="ADAL" clId="{3280C464-2C29-43A4-BF5A-CE909B5BB16A}" dt="2023-05-14T21:30:59.612" v="1201"/>
          <ac:inkMkLst>
            <pc:docMk/>
            <pc:sldMk cId="4064415223" sldId="279"/>
            <ac:inkMk id="87" creationId="{5EDF5C89-3340-AD49-BFB7-B6DB6261356C}"/>
          </ac:inkMkLst>
        </pc:inkChg>
        <pc:inkChg chg="add mod">
          <ac:chgData name="Jack Percy" userId="b9a97963-9b08-4684-92e4-b02ce1d032f1" providerId="ADAL" clId="{3280C464-2C29-43A4-BF5A-CE909B5BB16A}" dt="2023-05-14T21:30:59.612" v="1201"/>
          <ac:inkMkLst>
            <pc:docMk/>
            <pc:sldMk cId="4064415223" sldId="279"/>
            <ac:inkMk id="88" creationId="{AF10C215-7D7E-BFD6-34EC-7D3159CFDD7C}"/>
          </ac:inkMkLst>
        </pc:inkChg>
        <pc:inkChg chg="add">
          <ac:chgData name="Jack Percy" userId="b9a97963-9b08-4684-92e4-b02ce1d032f1" providerId="ADAL" clId="{3280C464-2C29-43A4-BF5A-CE909B5BB16A}" dt="2023-05-14T21:28:56.038" v="1170" actId="9405"/>
          <ac:inkMkLst>
            <pc:docMk/>
            <pc:sldMk cId="4064415223" sldId="279"/>
            <ac:inkMk id="92" creationId="{825AD885-3D86-5E23-82FB-3871E6761798}"/>
          </ac:inkMkLst>
        </pc:inkChg>
        <pc:inkChg chg="add mod">
          <ac:chgData name="Jack Percy" userId="b9a97963-9b08-4684-92e4-b02ce1d032f1" providerId="ADAL" clId="{3280C464-2C29-43A4-BF5A-CE909B5BB16A}" dt="2023-05-14T21:29:07.752" v="1174"/>
          <ac:inkMkLst>
            <pc:docMk/>
            <pc:sldMk cId="4064415223" sldId="279"/>
            <ac:inkMk id="93" creationId="{7FC13676-724D-02B1-B28C-60744F88C7AD}"/>
          </ac:inkMkLst>
        </pc:inkChg>
        <pc:inkChg chg="add mod">
          <ac:chgData name="Jack Percy" userId="b9a97963-9b08-4684-92e4-b02ce1d032f1" providerId="ADAL" clId="{3280C464-2C29-43A4-BF5A-CE909B5BB16A}" dt="2023-05-14T21:29:07.752" v="1174"/>
          <ac:inkMkLst>
            <pc:docMk/>
            <pc:sldMk cId="4064415223" sldId="279"/>
            <ac:inkMk id="94" creationId="{4E71AA2C-AD7E-55C4-AAF1-F1F5EE1D2D22}"/>
          </ac:inkMkLst>
        </pc:inkChg>
        <pc:inkChg chg="add mod">
          <ac:chgData name="Jack Percy" userId="b9a97963-9b08-4684-92e4-b02ce1d032f1" providerId="ADAL" clId="{3280C464-2C29-43A4-BF5A-CE909B5BB16A}" dt="2023-05-14T21:29:14.187" v="1177"/>
          <ac:inkMkLst>
            <pc:docMk/>
            <pc:sldMk cId="4064415223" sldId="279"/>
            <ac:inkMk id="95" creationId="{441776F7-0584-96B0-02F2-F2CC31C4B2D3}"/>
          </ac:inkMkLst>
        </pc:inkChg>
        <pc:inkChg chg="add mod">
          <ac:chgData name="Jack Percy" userId="b9a97963-9b08-4684-92e4-b02ce1d032f1" providerId="ADAL" clId="{3280C464-2C29-43A4-BF5A-CE909B5BB16A}" dt="2023-05-14T21:31:03.194" v="1204"/>
          <ac:inkMkLst>
            <pc:docMk/>
            <pc:sldMk cId="4064415223" sldId="279"/>
            <ac:inkMk id="98" creationId="{07E6490C-7D7A-95D9-0287-A07A4FA08CF2}"/>
          </ac:inkMkLst>
        </pc:inkChg>
        <pc:inkChg chg="add mod">
          <ac:chgData name="Jack Percy" userId="b9a97963-9b08-4684-92e4-b02ce1d032f1" providerId="ADAL" clId="{3280C464-2C29-43A4-BF5A-CE909B5BB16A}" dt="2023-05-14T21:31:03.194" v="1204"/>
          <ac:inkMkLst>
            <pc:docMk/>
            <pc:sldMk cId="4064415223" sldId="279"/>
            <ac:inkMk id="99" creationId="{2E0CE110-FEA8-89A6-2C99-E8C2C1C706DA}"/>
          </ac:inkMkLst>
        </pc:inkChg>
        <pc:inkChg chg="add mod">
          <ac:chgData name="Jack Percy" userId="b9a97963-9b08-4684-92e4-b02ce1d032f1" providerId="ADAL" clId="{3280C464-2C29-43A4-BF5A-CE909B5BB16A}" dt="2023-05-14T21:30:59.612" v="1201"/>
          <ac:inkMkLst>
            <pc:docMk/>
            <pc:sldMk cId="4064415223" sldId="279"/>
            <ac:inkMk id="102" creationId="{A772BF07-BDC1-BB00-FFE2-0733D15A90F0}"/>
          </ac:inkMkLst>
        </pc:inkChg>
        <pc:inkChg chg="add">
          <ac:chgData name="Jack Percy" userId="b9a97963-9b08-4684-92e4-b02ce1d032f1" providerId="ADAL" clId="{3280C464-2C29-43A4-BF5A-CE909B5BB16A}" dt="2023-05-14T21:29:39.813" v="1183" actId="9405"/>
          <ac:inkMkLst>
            <pc:docMk/>
            <pc:sldMk cId="4064415223" sldId="279"/>
            <ac:inkMk id="104" creationId="{E80B808C-A6E5-F304-0D6D-2C963374664D}"/>
          </ac:inkMkLst>
        </pc:inkChg>
        <pc:inkChg chg="add mod">
          <ac:chgData name="Jack Percy" userId="b9a97963-9b08-4684-92e4-b02ce1d032f1" providerId="ADAL" clId="{3280C464-2C29-43A4-BF5A-CE909B5BB16A}" dt="2023-05-14T21:30:45.952" v="1196"/>
          <ac:inkMkLst>
            <pc:docMk/>
            <pc:sldMk cId="4064415223" sldId="279"/>
            <ac:inkMk id="107" creationId="{38AB971E-58CF-19CA-56D2-8237F1653478}"/>
          </ac:inkMkLst>
        </pc:inkChg>
        <pc:inkChg chg="add mod">
          <ac:chgData name="Jack Percy" userId="b9a97963-9b08-4684-92e4-b02ce1d032f1" providerId="ADAL" clId="{3280C464-2C29-43A4-BF5A-CE909B5BB16A}" dt="2023-05-14T21:30:45.952" v="1196"/>
          <ac:inkMkLst>
            <pc:docMk/>
            <pc:sldMk cId="4064415223" sldId="279"/>
            <ac:inkMk id="108" creationId="{4EC46C5E-E732-1D73-D8E1-A5E74B852F54}"/>
          </ac:inkMkLst>
        </pc:inkChg>
        <pc:inkChg chg="add">
          <ac:chgData name="Jack Percy" userId="b9a97963-9b08-4684-92e4-b02ce1d032f1" providerId="ADAL" clId="{3280C464-2C29-43A4-BF5A-CE909B5BB16A}" dt="2023-05-14T21:30:48.436" v="1197" actId="9405"/>
          <ac:inkMkLst>
            <pc:docMk/>
            <pc:sldMk cId="4064415223" sldId="279"/>
            <ac:inkMk id="110" creationId="{A50AC505-DD49-6A38-CC4E-DC339A42F1A2}"/>
          </ac:inkMkLst>
        </pc:inkChg>
        <pc:inkChg chg="add mod">
          <ac:chgData name="Jack Percy" userId="b9a97963-9b08-4684-92e4-b02ce1d032f1" providerId="ADAL" clId="{3280C464-2C29-43A4-BF5A-CE909B5BB16A}" dt="2023-05-14T21:30:59.612" v="1201"/>
          <ac:inkMkLst>
            <pc:docMk/>
            <pc:sldMk cId="4064415223" sldId="279"/>
            <ac:inkMk id="111" creationId="{379DBDB8-9938-6E2D-E332-E151066F2718}"/>
          </ac:inkMkLst>
        </pc:inkChg>
        <pc:inkChg chg="add mod">
          <ac:chgData name="Jack Percy" userId="b9a97963-9b08-4684-92e4-b02ce1d032f1" providerId="ADAL" clId="{3280C464-2C29-43A4-BF5A-CE909B5BB16A}" dt="2023-05-14T21:30:59.612" v="1201"/>
          <ac:inkMkLst>
            <pc:docMk/>
            <pc:sldMk cId="4064415223" sldId="279"/>
            <ac:inkMk id="112" creationId="{46B08753-D24E-081F-6EB7-47D5D25052A0}"/>
          </ac:inkMkLst>
        </pc:inkChg>
        <pc:inkChg chg="add mod">
          <ac:chgData name="Jack Percy" userId="b9a97963-9b08-4684-92e4-b02ce1d032f1" providerId="ADAL" clId="{3280C464-2C29-43A4-BF5A-CE909B5BB16A}" dt="2023-05-14T21:31:03.194" v="1204"/>
          <ac:inkMkLst>
            <pc:docMk/>
            <pc:sldMk cId="4064415223" sldId="279"/>
            <ac:inkMk id="113" creationId="{39A7F1FA-F063-AAA8-6A9E-2D2EED2CE366}"/>
          </ac:inkMkLst>
        </pc:inkChg>
        <pc:inkChg chg="add mod">
          <ac:chgData name="Jack Percy" userId="b9a97963-9b08-4684-92e4-b02ce1d032f1" providerId="ADAL" clId="{3280C464-2C29-43A4-BF5A-CE909B5BB16A}" dt="2023-05-14T21:31:03.194" v="1204"/>
          <ac:inkMkLst>
            <pc:docMk/>
            <pc:sldMk cId="4064415223" sldId="279"/>
            <ac:inkMk id="116" creationId="{FBCDE2A0-203D-0E03-1CEE-DB59376CC2AE}"/>
          </ac:inkMkLst>
        </pc:inkChg>
        <pc:inkChg chg="add mod">
          <ac:chgData name="Jack Percy" userId="b9a97963-9b08-4684-92e4-b02ce1d032f1" providerId="ADAL" clId="{3280C464-2C29-43A4-BF5A-CE909B5BB16A}" dt="2023-05-14T21:31:03.194" v="1204"/>
          <ac:inkMkLst>
            <pc:docMk/>
            <pc:sldMk cId="4064415223" sldId="279"/>
            <ac:inkMk id="117" creationId="{F97B7798-51BE-9CA7-9E0B-A1CF381F7A58}"/>
          </ac:inkMkLst>
        </pc:inkChg>
      </pc:sldChg>
      <pc:sldChg chg="addSp delSp modSp add mod ord">
        <pc:chgData name="Jack Percy" userId="b9a97963-9b08-4684-92e4-b02ce1d032f1" providerId="ADAL" clId="{3280C464-2C29-43A4-BF5A-CE909B5BB16A}" dt="2023-05-28T03:21:38.435" v="11308" actId="20577"/>
        <pc:sldMkLst>
          <pc:docMk/>
          <pc:sldMk cId="3798808607" sldId="280"/>
        </pc:sldMkLst>
        <pc:spChg chg="mod">
          <ac:chgData name="Jack Percy" userId="b9a97963-9b08-4684-92e4-b02ce1d032f1" providerId="ADAL" clId="{3280C464-2C29-43A4-BF5A-CE909B5BB16A}" dt="2023-05-14T21:36:07.068" v="1231" actId="20577"/>
          <ac:spMkLst>
            <pc:docMk/>
            <pc:sldMk cId="3798808607" sldId="280"/>
            <ac:spMk id="2" creationId="{1CC5D32F-7C18-4D00-8D54-2FB046F0A206}"/>
          </ac:spMkLst>
        </pc:spChg>
        <pc:spChg chg="del">
          <ac:chgData name="Jack Percy" userId="b9a97963-9b08-4684-92e4-b02ce1d032f1" providerId="ADAL" clId="{3280C464-2C29-43A4-BF5A-CE909B5BB16A}" dt="2023-05-28T03:19:39.554" v="10755" actId="478"/>
          <ac:spMkLst>
            <pc:docMk/>
            <pc:sldMk cId="3798808607" sldId="280"/>
            <ac:spMk id="4" creationId="{8CD07A82-A944-4A9B-9A52-515DAC30878A}"/>
          </ac:spMkLst>
        </pc:spChg>
        <pc:spChg chg="add mod">
          <ac:chgData name="Jack Percy" userId="b9a97963-9b08-4684-92e4-b02ce1d032f1" providerId="ADAL" clId="{3280C464-2C29-43A4-BF5A-CE909B5BB16A}" dt="2023-05-28T03:21:38.435" v="11308" actId="20577"/>
          <ac:spMkLst>
            <pc:docMk/>
            <pc:sldMk cId="3798808607" sldId="280"/>
            <ac:spMk id="5" creationId="{D2CE851B-7D43-17FD-9F79-E4C95D3FC82B}"/>
          </ac:spMkLst>
        </pc:spChg>
        <pc:graphicFrameChg chg="add mod modGraphic">
          <ac:chgData name="Jack Percy" userId="b9a97963-9b08-4684-92e4-b02ce1d032f1" providerId="ADAL" clId="{3280C464-2C29-43A4-BF5A-CE909B5BB16A}" dt="2023-05-28T03:19:41.838" v="10756" actId="1076"/>
          <ac:graphicFrameMkLst>
            <pc:docMk/>
            <pc:sldMk cId="3798808607" sldId="280"/>
            <ac:graphicFrameMk id="3" creationId="{5B0807D8-1857-A2B4-82CA-F64FBDF2B197}"/>
          </ac:graphicFrameMkLst>
        </pc:graphicFrameChg>
      </pc:sldChg>
      <pc:sldChg chg="addSp delSp modSp add mod">
        <pc:chgData name="Jack Percy" userId="b9a97963-9b08-4684-92e4-b02ce1d032f1" providerId="ADAL" clId="{3280C464-2C29-43A4-BF5A-CE909B5BB16A}" dt="2023-05-14T21:52:37.115" v="2232" actId="22"/>
        <pc:sldMkLst>
          <pc:docMk/>
          <pc:sldMk cId="2849764773" sldId="281"/>
        </pc:sldMkLst>
        <pc:spChg chg="mod">
          <ac:chgData name="Jack Percy" userId="b9a97963-9b08-4684-92e4-b02ce1d032f1" providerId="ADAL" clId="{3280C464-2C29-43A4-BF5A-CE909B5BB16A}" dt="2023-05-14T21:48:30.660" v="2224" actId="20577"/>
          <ac:spMkLst>
            <pc:docMk/>
            <pc:sldMk cId="2849764773" sldId="281"/>
            <ac:spMk id="86" creationId="{00000000-0000-0000-0000-000000000000}"/>
          </ac:spMkLst>
        </pc:spChg>
        <pc:picChg chg="del">
          <ac:chgData name="Jack Percy" userId="b9a97963-9b08-4684-92e4-b02ce1d032f1" providerId="ADAL" clId="{3280C464-2C29-43A4-BF5A-CE909B5BB16A}" dt="2023-05-14T21:48:32.577" v="2225" actId="478"/>
          <ac:picMkLst>
            <pc:docMk/>
            <pc:sldMk cId="2849764773" sldId="281"/>
            <ac:picMk id="3" creationId="{E6DBC2DF-D9D8-FB3C-5E87-A70519F5897F}"/>
          </ac:picMkLst>
        </pc:picChg>
        <pc:picChg chg="add del">
          <ac:chgData name="Jack Percy" userId="b9a97963-9b08-4684-92e4-b02ce1d032f1" providerId="ADAL" clId="{3280C464-2C29-43A4-BF5A-CE909B5BB16A}" dt="2023-05-14T21:52:19.345" v="2227" actId="478"/>
          <ac:picMkLst>
            <pc:docMk/>
            <pc:sldMk cId="2849764773" sldId="281"/>
            <ac:picMk id="4" creationId="{5F570ACF-BA70-BE05-EE60-87DD98111282}"/>
          </ac:picMkLst>
        </pc:picChg>
        <pc:picChg chg="add">
          <ac:chgData name="Jack Percy" userId="b9a97963-9b08-4684-92e4-b02ce1d032f1" providerId="ADAL" clId="{3280C464-2C29-43A4-BF5A-CE909B5BB16A}" dt="2023-05-14T21:52:37.115" v="2232" actId="22"/>
          <ac:picMkLst>
            <pc:docMk/>
            <pc:sldMk cId="2849764773" sldId="281"/>
            <ac:picMk id="6" creationId="{75842563-8568-FE74-8FD5-D2214F0C447B}"/>
          </ac:picMkLst>
        </pc:picChg>
      </pc:sldChg>
      <pc:sldChg chg="addSp delSp modSp add del mod ord">
        <pc:chgData name="Jack Percy" userId="b9a97963-9b08-4684-92e4-b02ce1d032f1" providerId="ADAL" clId="{3280C464-2C29-43A4-BF5A-CE909B5BB16A}" dt="2023-05-23T00:29:01.935" v="3387" actId="2696"/>
        <pc:sldMkLst>
          <pc:docMk/>
          <pc:sldMk cId="4120406700" sldId="282"/>
        </pc:sldMkLst>
        <pc:spChg chg="mod">
          <ac:chgData name="Jack Percy" userId="b9a97963-9b08-4684-92e4-b02ce1d032f1" providerId="ADAL" clId="{3280C464-2C29-43A4-BF5A-CE909B5BB16A}" dt="2023-05-23T00:14:44.534" v="3225" actId="20577"/>
          <ac:spMkLst>
            <pc:docMk/>
            <pc:sldMk cId="4120406700" sldId="282"/>
            <ac:spMk id="2" creationId="{1CC5D32F-7C18-4D00-8D54-2FB046F0A206}"/>
          </ac:spMkLst>
        </pc:spChg>
        <pc:spChg chg="del">
          <ac:chgData name="Jack Percy" userId="b9a97963-9b08-4684-92e4-b02ce1d032f1" providerId="ADAL" clId="{3280C464-2C29-43A4-BF5A-CE909B5BB16A}" dt="2023-05-21T21:52:49.947" v="2272" actId="478"/>
          <ac:spMkLst>
            <pc:docMk/>
            <pc:sldMk cId="4120406700" sldId="282"/>
            <ac:spMk id="4" creationId="{8CD07A82-A944-4A9B-9A52-515DAC30878A}"/>
          </ac:spMkLst>
        </pc:spChg>
        <pc:picChg chg="add mod">
          <ac:chgData name="Jack Percy" userId="b9a97963-9b08-4684-92e4-b02ce1d032f1" providerId="ADAL" clId="{3280C464-2C29-43A4-BF5A-CE909B5BB16A}" dt="2023-05-23T00:21:25.863" v="3269" actId="1076"/>
          <ac:picMkLst>
            <pc:docMk/>
            <pc:sldMk cId="4120406700" sldId="282"/>
            <ac:picMk id="4" creationId="{7D4189A0-24BD-30E0-AFDF-FD3CE64BF443}"/>
          </ac:picMkLst>
        </pc:picChg>
        <pc:picChg chg="add mod">
          <ac:chgData name="Jack Percy" userId="b9a97963-9b08-4684-92e4-b02ce1d032f1" providerId="ADAL" clId="{3280C464-2C29-43A4-BF5A-CE909B5BB16A}" dt="2023-05-23T00:15:23.908" v="3231" actId="1076"/>
          <ac:picMkLst>
            <pc:docMk/>
            <pc:sldMk cId="4120406700" sldId="282"/>
            <ac:picMk id="6" creationId="{64E3660A-685F-C4D1-D361-33F42044B358}"/>
          </ac:picMkLst>
        </pc:picChg>
        <pc:picChg chg="add mod">
          <ac:chgData name="Jack Percy" userId="b9a97963-9b08-4684-92e4-b02ce1d032f1" providerId="ADAL" clId="{3280C464-2C29-43A4-BF5A-CE909B5BB16A}" dt="2023-05-23T00:16:05.162" v="3233" actId="1076"/>
          <ac:picMkLst>
            <pc:docMk/>
            <pc:sldMk cId="4120406700" sldId="282"/>
            <ac:picMk id="7" creationId="{486D82B6-FB0F-AEA9-0698-96833204DC4F}"/>
          </ac:picMkLst>
        </pc:picChg>
        <pc:picChg chg="add mod">
          <ac:chgData name="Jack Percy" userId="b9a97963-9b08-4684-92e4-b02ce1d032f1" providerId="ADAL" clId="{3280C464-2C29-43A4-BF5A-CE909B5BB16A}" dt="2023-05-23T00:16:48.462" v="3235" actId="1076"/>
          <ac:picMkLst>
            <pc:docMk/>
            <pc:sldMk cId="4120406700" sldId="282"/>
            <ac:picMk id="9" creationId="{C488F6D0-71C6-5E12-5F37-B0918584D135}"/>
          </ac:picMkLst>
        </pc:picChg>
        <pc:picChg chg="add mod">
          <ac:chgData name="Jack Percy" userId="b9a97963-9b08-4684-92e4-b02ce1d032f1" providerId="ADAL" clId="{3280C464-2C29-43A4-BF5A-CE909B5BB16A}" dt="2023-05-23T00:20:22.744" v="3250" actId="1076"/>
          <ac:picMkLst>
            <pc:docMk/>
            <pc:sldMk cId="4120406700" sldId="282"/>
            <ac:picMk id="11" creationId="{29E0AF7B-CB01-A6E5-4504-52FE9E4E0AE2}"/>
          </ac:picMkLst>
        </pc:picChg>
        <pc:picChg chg="add mod">
          <ac:chgData name="Jack Percy" userId="b9a97963-9b08-4684-92e4-b02ce1d032f1" providerId="ADAL" clId="{3280C464-2C29-43A4-BF5A-CE909B5BB16A}" dt="2023-05-23T00:20:24.590" v="3251" actId="1076"/>
          <ac:picMkLst>
            <pc:docMk/>
            <pc:sldMk cId="4120406700" sldId="282"/>
            <ac:picMk id="13" creationId="{F2172FE1-2801-5B25-64CE-7004BC1DDD63}"/>
          </ac:picMkLst>
        </pc:picChg>
        <pc:picChg chg="add mod">
          <ac:chgData name="Jack Percy" userId="b9a97963-9b08-4684-92e4-b02ce1d032f1" providerId="ADAL" clId="{3280C464-2C29-43A4-BF5A-CE909B5BB16A}" dt="2023-05-23T00:20:25.483" v="3252" actId="1076"/>
          <ac:picMkLst>
            <pc:docMk/>
            <pc:sldMk cId="4120406700" sldId="282"/>
            <ac:picMk id="15" creationId="{302A084C-1469-6836-9768-850B6E8FAE2F}"/>
          </ac:picMkLst>
        </pc:picChg>
        <pc:picChg chg="add mod">
          <ac:chgData name="Jack Percy" userId="b9a97963-9b08-4684-92e4-b02ce1d032f1" providerId="ADAL" clId="{3280C464-2C29-43A4-BF5A-CE909B5BB16A}" dt="2023-05-23T00:20:26.335" v="3253" actId="1076"/>
          <ac:picMkLst>
            <pc:docMk/>
            <pc:sldMk cId="4120406700" sldId="282"/>
            <ac:picMk id="17" creationId="{90647E32-AD4D-DDDF-53E3-93DC7D36D4B4}"/>
          </ac:picMkLst>
        </pc:picChg>
        <pc:picChg chg="add mod">
          <ac:chgData name="Jack Percy" userId="b9a97963-9b08-4684-92e4-b02ce1d032f1" providerId="ADAL" clId="{3280C464-2C29-43A4-BF5A-CE909B5BB16A}" dt="2023-05-23T00:24:42.188" v="3300" actId="1076"/>
          <ac:picMkLst>
            <pc:docMk/>
            <pc:sldMk cId="4120406700" sldId="282"/>
            <ac:picMk id="19" creationId="{02906440-9548-AF26-BC6C-6EA5B5B7BD07}"/>
          </ac:picMkLst>
        </pc:picChg>
        <pc:picChg chg="add del mod">
          <ac:chgData name="Jack Percy" userId="b9a97963-9b08-4684-92e4-b02ce1d032f1" providerId="ADAL" clId="{3280C464-2C29-43A4-BF5A-CE909B5BB16A}" dt="2023-05-23T00:20:37.248" v="3257"/>
          <ac:picMkLst>
            <pc:docMk/>
            <pc:sldMk cId="4120406700" sldId="282"/>
            <ac:picMk id="20" creationId="{15ADF268-9EE0-2FE9-AE94-C0CFE1DFA24D}"/>
          </ac:picMkLst>
        </pc:picChg>
        <pc:picChg chg="del">
          <ac:chgData name="Jack Percy" userId="b9a97963-9b08-4684-92e4-b02ce1d032f1" providerId="ADAL" clId="{3280C464-2C29-43A4-BF5A-CE909B5BB16A}" dt="2023-05-23T00:20:41.108" v="3258" actId="478"/>
          <ac:picMkLst>
            <pc:docMk/>
            <pc:sldMk cId="4120406700" sldId="282"/>
            <ac:picMk id="27" creationId="{EF961DCB-2719-07B3-CBE0-FD05E6FC51D6}"/>
          </ac:picMkLst>
        </pc:picChg>
      </pc:sldChg>
      <pc:sldChg chg="addSp delSp modSp add mod">
        <pc:chgData name="Jack Percy" userId="b9a97963-9b08-4684-92e4-b02ce1d032f1" providerId="ADAL" clId="{3280C464-2C29-43A4-BF5A-CE909B5BB16A}" dt="2023-05-25T21:08:38.826" v="6636" actId="20577"/>
        <pc:sldMkLst>
          <pc:docMk/>
          <pc:sldMk cId="3014001283" sldId="283"/>
        </pc:sldMkLst>
        <pc:spChg chg="mod">
          <ac:chgData name="Jack Percy" userId="b9a97963-9b08-4684-92e4-b02ce1d032f1" providerId="ADAL" clId="{3280C464-2C29-43A4-BF5A-CE909B5BB16A}" dt="2023-05-25T21:08:38.826" v="6636" actId="20577"/>
          <ac:spMkLst>
            <pc:docMk/>
            <pc:sldMk cId="3014001283" sldId="283"/>
            <ac:spMk id="2" creationId="{1CC5D32F-7C18-4D00-8D54-2FB046F0A206}"/>
          </ac:spMkLst>
        </pc:spChg>
        <pc:grpChg chg="mod">
          <ac:chgData name="Jack Percy" userId="b9a97963-9b08-4684-92e4-b02ce1d032f1" providerId="ADAL" clId="{3280C464-2C29-43A4-BF5A-CE909B5BB16A}" dt="2023-05-23T00:23:28.387" v="3290"/>
          <ac:grpSpMkLst>
            <pc:docMk/>
            <pc:sldMk cId="3014001283" sldId="283"/>
            <ac:grpSpMk id="20" creationId="{5A2255E5-61E3-757B-526C-16795E02A722}"/>
          </ac:grpSpMkLst>
        </pc:grpChg>
        <pc:grpChg chg="mod">
          <ac:chgData name="Jack Percy" userId="b9a97963-9b08-4684-92e4-b02ce1d032f1" providerId="ADAL" clId="{3280C464-2C29-43A4-BF5A-CE909B5BB16A}" dt="2023-05-23T00:25:41.467" v="3322"/>
          <ac:grpSpMkLst>
            <pc:docMk/>
            <pc:sldMk cId="3014001283" sldId="283"/>
            <ac:grpSpMk id="33" creationId="{077E3CCC-7222-DA54-AA72-4E6A83D22BDD}"/>
          </ac:grpSpMkLst>
        </pc:grpChg>
        <pc:picChg chg="del">
          <ac:chgData name="Jack Percy" userId="b9a97963-9b08-4684-92e4-b02ce1d032f1" providerId="ADAL" clId="{3280C464-2C29-43A4-BF5A-CE909B5BB16A}" dt="2023-05-23T00:20:57.174" v="3263" actId="478"/>
          <ac:picMkLst>
            <pc:docMk/>
            <pc:sldMk cId="3014001283" sldId="283"/>
            <ac:picMk id="4" creationId="{7D4189A0-24BD-30E0-AFDF-FD3CE64BF443}"/>
          </ac:picMkLst>
        </pc:picChg>
        <pc:picChg chg="add mod modCrop">
          <ac:chgData name="Jack Percy" userId="b9a97963-9b08-4684-92e4-b02ce1d032f1" providerId="ADAL" clId="{3280C464-2C29-43A4-BF5A-CE909B5BB16A}" dt="2023-05-23T00:25:21.565" v="3312" actId="732"/>
          <ac:picMkLst>
            <pc:docMk/>
            <pc:sldMk cId="3014001283" sldId="283"/>
            <ac:picMk id="5" creationId="{628D8E20-3C32-A5F6-E23F-14D936446410}"/>
          </ac:picMkLst>
        </pc:picChg>
        <pc:picChg chg="del">
          <ac:chgData name="Jack Percy" userId="b9a97963-9b08-4684-92e4-b02ce1d032f1" providerId="ADAL" clId="{3280C464-2C29-43A4-BF5A-CE909B5BB16A}" dt="2023-05-23T00:20:56.621" v="3262" actId="478"/>
          <ac:picMkLst>
            <pc:docMk/>
            <pc:sldMk cId="3014001283" sldId="283"/>
            <ac:picMk id="6" creationId="{64E3660A-685F-C4D1-D361-33F42044B358}"/>
          </ac:picMkLst>
        </pc:picChg>
        <pc:picChg chg="del">
          <ac:chgData name="Jack Percy" userId="b9a97963-9b08-4684-92e4-b02ce1d032f1" providerId="ADAL" clId="{3280C464-2C29-43A4-BF5A-CE909B5BB16A}" dt="2023-05-23T00:20:54.280" v="3260" actId="478"/>
          <ac:picMkLst>
            <pc:docMk/>
            <pc:sldMk cId="3014001283" sldId="283"/>
            <ac:picMk id="7" creationId="{486D82B6-FB0F-AEA9-0698-96833204DC4F}"/>
          </ac:picMkLst>
        </pc:picChg>
        <pc:picChg chg="add del mod">
          <ac:chgData name="Jack Percy" userId="b9a97963-9b08-4684-92e4-b02ce1d032f1" providerId="ADAL" clId="{3280C464-2C29-43A4-BF5A-CE909B5BB16A}" dt="2023-05-23T00:22:18.666" v="3276" actId="478"/>
          <ac:picMkLst>
            <pc:docMk/>
            <pc:sldMk cId="3014001283" sldId="283"/>
            <ac:picMk id="8" creationId="{2C21C4C1-B3CF-269D-4C92-B56BCDC80573}"/>
          </ac:picMkLst>
        </pc:picChg>
        <pc:picChg chg="del">
          <ac:chgData name="Jack Percy" userId="b9a97963-9b08-4684-92e4-b02ce1d032f1" providerId="ADAL" clId="{3280C464-2C29-43A4-BF5A-CE909B5BB16A}" dt="2023-05-23T00:20:55.883" v="3261" actId="478"/>
          <ac:picMkLst>
            <pc:docMk/>
            <pc:sldMk cId="3014001283" sldId="283"/>
            <ac:picMk id="9" creationId="{C488F6D0-71C6-5E12-5F37-B0918584D135}"/>
          </ac:picMkLst>
        </pc:picChg>
        <pc:picChg chg="del">
          <ac:chgData name="Jack Percy" userId="b9a97963-9b08-4684-92e4-b02ce1d032f1" providerId="ADAL" clId="{3280C464-2C29-43A4-BF5A-CE909B5BB16A}" dt="2023-05-23T00:21:01.882" v="3268" actId="478"/>
          <ac:picMkLst>
            <pc:docMk/>
            <pc:sldMk cId="3014001283" sldId="283"/>
            <ac:picMk id="11" creationId="{29E0AF7B-CB01-A6E5-4504-52FE9E4E0AE2}"/>
          </ac:picMkLst>
        </pc:picChg>
        <pc:picChg chg="add mod">
          <ac:chgData name="Jack Percy" userId="b9a97963-9b08-4684-92e4-b02ce1d032f1" providerId="ADAL" clId="{3280C464-2C29-43A4-BF5A-CE909B5BB16A}" dt="2023-05-23T00:22:48.470" v="3286" actId="14100"/>
          <ac:picMkLst>
            <pc:docMk/>
            <pc:sldMk cId="3014001283" sldId="283"/>
            <ac:picMk id="12" creationId="{C879D78F-0CB7-FA38-3799-8BC2909F2B41}"/>
          </ac:picMkLst>
        </pc:picChg>
        <pc:picChg chg="del">
          <ac:chgData name="Jack Percy" userId="b9a97963-9b08-4684-92e4-b02ce1d032f1" providerId="ADAL" clId="{3280C464-2C29-43A4-BF5A-CE909B5BB16A}" dt="2023-05-23T00:20:59.750" v="3266" actId="478"/>
          <ac:picMkLst>
            <pc:docMk/>
            <pc:sldMk cId="3014001283" sldId="283"/>
            <ac:picMk id="13" creationId="{F2172FE1-2801-5B25-64CE-7004BC1DDD63}"/>
          </ac:picMkLst>
        </pc:picChg>
        <pc:picChg chg="add mod">
          <ac:chgData name="Jack Percy" userId="b9a97963-9b08-4684-92e4-b02ce1d032f1" providerId="ADAL" clId="{3280C464-2C29-43A4-BF5A-CE909B5BB16A}" dt="2023-05-23T00:22:50.449" v="3287" actId="1076"/>
          <ac:picMkLst>
            <pc:docMk/>
            <pc:sldMk cId="3014001283" sldId="283"/>
            <ac:picMk id="14" creationId="{F82BF8BF-C75F-4C10-285B-3A32D785B05E}"/>
          </ac:picMkLst>
        </pc:picChg>
        <pc:picChg chg="del">
          <ac:chgData name="Jack Percy" userId="b9a97963-9b08-4684-92e4-b02ce1d032f1" providerId="ADAL" clId="{3280C464-2C29-43A4-BF5A-CE909B5BB16A}" dt="2023-05-23T00:21:00.353" v="3267" actId="478"/>
          <ac:picMkLst>
            <pc:docMk/>
            <pc:sldMk cId="3014001283" sldId="283"/>
            <ac:picMk id="15" creationId="{302A084C-1469-6836-9768-850B6E8FAE2F}"/>
          </ac:picMkLst>
        </pc:picChg>
        <pc:picChg chg="del">
          <ac:chgData name="Jack Percy" userId="b9a97963-9b08-4684-92e4-b02ce1d032f1" providerId="ADAL" clId="{3280C464-2C29-43A4-BF5A-CE909B5BB16A}" dt="2023-05-23T00:20:57.735" v="3264" actId="478"/>
          <ac:picMkLst>
            <pc:docMk/>
            <pc:sldMk cId="3014001283" sldId="283"/>
            <ac:picMk id="17" creationId="{90647E32-AD4D-DDDF-53E3-93DC7D36D4B4}"/>
          </ac:picMkLst>
        </pc:picChg>
        <pc:picChg chg="del">
          <ac:chgData name="Jack Percy" userId="b9a97963-9b08-4684-92e4-b02ce1d032f1" providerId="ADAL" clId="{3280C464-2C29-43A4-BF5A-CE909B5BB16A}" dt="2023-05-23T00:20:58.799" v="3265" actId="478"/>
          <ac:picMkLst>
            <pc:docMk/>
            <pc:sldMk cId="3014001283" sldId="283"/>
            <ac:picMk id="19" creationId="{02906440-9548-AF26-BC6C-6EA5B5B7BD07}"/>
          </ac:picMkLst>
        </pc:picChg>
        <pc:picChg chg="add mod">
          <ac:chgData name="Jack Percy" userId="b9a97963-9b08-4684-92e4-b02ce1d032f1" providerId="ADAL" clId="{3280C464-2C29-43A4-BF5A-CE909B5BB16A}" dt="2023-05-23T00:24:12.699" v="3297" actId="1076"/>
          <ac:picMkLst>
            <pc:docMk/>
            <pc:sldMk cId="3014001283" sldId="283"/>
            <ac:picMk id="25" creationId="{48D565C6-E361-5453-8F66-E7C9B56F8BA8}"/>
          </ac:picMkLst>
        </pc:picChg>
        <pc:picChg chg="add mod">
          <ac:chgData name="Jack Percy" userId="b9a97963-9b08-4684-92e4-b02ce1d032f1" providerId="ADAL" clId="{3280C464-2C29-43A4-BF5A-CE909B5BB16A}" dt="2023-05-23T00:25:32.043" v="3315" actId="1076"/>
          <ac:picMkLst>
            <pc:docMk/>
            <pc:sldMk cId="3014001283" sldId="283"/>
            <ac:picMk id="28" creationId="{A117C27E-E9EA-276A-45E3-F38CEE2347D9}"/>
          </ac:picMkLst>
        </pc:picChg>
        <pc:inkChg chg="add mod">
          <ac:chgData name="Jack Percy" userId="b9a97963-9b08-4684-92e4-b02ce1d032f1" providerId="ADAL" clId="{3280C464-2C29-43A4-BF5A-CE909B5BB16A}" dt="2023-05-23T00:23:28.387" v="3290"/>
          <ac:inkMkLst>
            <pc:docMk/>
            <pc:sldMk cId="3014001283" sldId="283"/>
            <ac:inkMk id="16" creationId="{FED98C2C-C70E-1ACF-81B4-62081E6F6283}"/>
          </ac:inkMkLst>
        </pc:inkChg>
        <pc:inkChg chg="add mod">
          <ac:chgData name="Jack Percy" userId="b9a97963-9b08-4684-92e4-b02ce1d032f1" providerId="ADAL" clId="{3280C464-2C29-43A4-BF5A-CE909B5BB16A}" dt="2023-05-23T00:23:28.387" v="3290"/>
          <ac:inkMkLst>
            <pc:docMk/>
            <pc:sldMk cId="3014001283" sldId="283"/>
            <ac:inkMk id="18" creationId="{CA9DD803-C220-6A5C-2F3F-D3F324D4ECF6}"/>
          </ac:inkMkLst>
        </pc:inkChg>
        <pc:inkChg chg="add">
          <ac:chgData name="Jack Percy" userId="b9a97963-9b08-4684-92e4-b02ce1d032f1" providerId="ADAL" clId="{3280C464-2C29-43A4-BF5A-CE909B5BB16A}" dt="2023-05-23T00:23:38.466" v="3291" actId="9405"/>
          <ac:inkMkLst>
            <pc:docMk/>
            <pc:sldMk cId="3014001283" sldId="283"/>
            <ac:inkMk id="21" creationId="{C9D8C4E0-701D-0DB5-0BC3-4E28503D92EE}"/>
          </ac:inkMkLst>
        </pc:inkChg>
        <pc:inkChg chg="add">
          <ac:chgData name="Jack Percy" userId="b9a97963-9b08-4684-92e4-b02ce1d032f1" providerId="ADAL" clId="{3280C464-2C29-43A4-BF5A-CE909B5BB16A}" dt="2023-05-23T00:23:40.889" v="3292" actId="9405"/>
          <ac:inkMkLst>
            <pc:docMk/>
            <pc:sldMk cId="3014001283" sldId="283"/>
            <ac:inkMk id="22" creationId="{2CF10242-6A66-5A75-0F78-C498B3CCCCA0}"/>
          </ac:inkMkLst>
        </pc:inkChg>
        <pc:inkChg chg="add">
          <ac:chgData name="Jack Percy" userId="b9a97963-9b08-4684-92e4-b02ce1d032f1" providerId="ADAL" clId="{3280C464-2C29-43A4-BF5A-CE909B5BB16A}" dt="2023-05-23T00:23:44.481" v="3293" actId="9405"/>
          <ac:inkMkLst>
            <pc:docMk/>
            <pc:sldMk cId="3014001283" sldId="283"/>
            <ac:inkMk id="23" creationId="{FE0CA900-2B13-F50A-F706-267D1D731FC5}"/>
          </ac:inkMkLst>
        </pc:inkChg>
        <pc:inkChg chg="add">
          <ac:chgData name="Jack Percy" userId="b9a97963-9b08-4684-92e4-b02ce1d032f1" providerId="ADAL" clId="{3280C464-2C29-43A4-BF5A-CE909B5BB16A}" dt="2023-05-23T00:23:49.535" v="3294" actId="9405"/>
          <ac:inkMkLst>
            <pc:docMk/>
            <pc:sldMk cId="3014001283" sldId="283"/>
            <ac:inkMk id="24" creationId="{CF3AA4FC-548B-BC2E-B344-E4668F0E7BAB}"/>
          </ac:inkMkLst>
        </pc:inkChg>
        <pc:inkChg chg="add">
          <ac:chgData name="Jack Percy" userId="b9a97963-9b08-4684-92e4-b02ce1d032f1" providerId="ADAL" clId="{3280C464-2C29-43A4-BF5A-CE909B5BB16A}" dt="2023-05-23T00:24:22.581" v="3298" actId="9405"/>
          <ac:inkMkLst>
            <pc:docMk/>
            <pc:sldMk cId="3014001283" sldId="283"/>
            <ac:inkMk id="26" creationId="{D9745529-505C-FBC0-AD0B-85C6C5EEB4B4}"/>
          </ac:inkMkLst>
        </pc:inkChg>
        <pc:inkChg chg="add">
          <ac:chgData name="Jack Percy" userId="b9a97963-9b08-4684-92e4-b02ce1d032f1" providerId="ADAL" clId="{3280C464-2C29-43A4-BF5A-CE909B5BB16A}" dt="2023-05-23T00:24:31.459" v="3299" actId="9405"/>
          <ac:inkMkLst>
            <pc:docMk/>
            <pc:sldMk cId="3014001283" sldId="283"/>
            <ac:inkMk id="27" creationId="{84D33B90-420A-113F-7C94-1CF5B92E2E53}"/>
          </ac:inkMkLst>
        </pc:inkChg>
        <pc:inkChg chg="add">
          <ac:chgData name="Jack Percy" userId="b9a97963-9b08-4684-92e4-b02ce1d032f1" providerId="ADAL" clId="{3280C464-2C29-43A4-BF5A-CE909B5BB16A}" dt="2023-05-23T00:24:55.343" v="3303" actId="9405"/>
          <ac:inkMkLst>
            <pc:docMk/>
            <pc:sldMk cId="3014001283" sldId="283"/>
            <ac:inkMk id="29" creationId="{DBCF1131-ED0C-A87D-7634-B8570FC60B09}"/>
          </ac:inkMkLst>
        </pc:inkChg>
        <pc:inkChg chg="add del">
          <ac:chgData name="Jack Percy" userId="b9a97963-9b08-4684-92e4-b02ce1d032f1" providerId="ADAL" clId="{3280C464-2C29-43A4-BF5A-CE909B5BB16A}" dt="2023-05-23T00:25:01.427" v="3305" actId="9405"/>
          <ac:inkMkLst>
            <pc:docMk/>
            <pc:sldMk cId="3014001283" sldId="283"/>
            <ac:inkMk id="30" creationId="{64105A7A-BDCE-CB05-B563-6B725134B518}"/>
          </ac:inkMkLst>
        </pc:inkChg>
        <pc:inkChg chg="add mod">
          <ac:chgData name="Jack Percy" userId="b9a97963-9b08-4684-92e4-b02ce1d032f1" providerId="ADAL" clId="{3280C464-2C29-43A4-BF5A-CE909B5BB16A}" dt="2023-05-23T00:25:41.467" v="3322"/>
          <ac:inkMkLst>
            <pc:docMk/>
            <pc:sldMk cId="3014001283" sldId="283"/>
            <ac:inkMk id="31" creationId="{009BD042-DD0A-91A5-8685-8D62A92E02B3}"/>
          </ac:inkMkLst>
        </pc:inkChg>
        <pc:inkChg chg="add del mod">
          <ac:chgData name="Jack Percy" userId="b9a97963-9b08-4684-92e4-b02ce1d032f1" providerId="ADAL" clId="{3280C464-2C29-43A4-BF5A-CE909B5BB16A}" dt="2023-05-23T00:25:41.467" v="3322"/>
          <ac:inkMkLst>
            <pc:docMk/>
            <pc:sldMk cId="3014001283" sldId="283"/>
            <ac:inkMk id="32" creationId="{6A2B918D-BC85-2097-DB8B-8C6DC400DB2A}"/>
          </ac:inkMkLst>
        </pc:inkChg>
        <pc:inkChg chg="add del">
          <ac:chgData name="Jack Percy" userId="b9a97963-9b08-4684-92e4-b02ce1d032f1" providerId="ADAL" clId="{3280C464-2C29-43A4-BF5A-CE909B5BB16A}" dt="2023-05-23T00:25:41.205" v="3320" actId="9405"/>
          <ac:inkMkLst>
            <pc:docMk/>
            <pc:sldMk cId="3014001283" sldId="283"/>
            <ac:inkMk id="34" creationId="{6146ED93-1EA3-5069-527A-4AE358D0C3D4}"/>
          </ac:inkMkLst>
        </pc:inkChg>
        <pc:inkChg chg="add">
          <ac:chgData name="Jack Percy" userId="b9a97963-9b08-4684-92e4-b02ce1d032f1" providerId="ADAL" clId="{3280C464-2C29-43A4-BF5A-CE909B5BB16A}" dt="2023-05-23T00:25:45.232" v="3323" actId="9405"/>
          <ac:inkMkLst>
            <pc:docMk/>
            <pc:sldMk cId="3014001283" sldId="283"/>
            <ac:inkMk id="35" creationId="{ED60E414-423E-1FC8-1479-98C86F57E864}"/>
          </ac:inkMkLst>
        </pc:inkChg>
        <pc:inkChg chg="add">
          <ac:chgData name="Jack Percy" userId="b9a97963-9b08-4684-92e4-b02ce1d032f1" providerId="ADAL" clId="{3280C464-2C29-43A4-BF5A-CE909B5BB16A}" dt="2023-05-23T00:25:47.477" v="3324" actId="9405"/>
          <ac:inkMkLst>
            <pc:docMk/>
            <pc:sldMk cId="3014001283" sldId="283"/>
            <ac:inkMk id="36" creationId="{5852039A-3297-58E9-93E4-95256B8DF040}"/>
          </ac:inkMkLst>
        </pc:inkChg>
        <pc:inkChg chg="add">
          <ac:chgData name="Jack Percy" userId="b9a97963-9b08-4684-92e4-b02ce1d032f1" providerId="ADAL" clId="{3280C464-2C29-43A4-BF5A-CE909B5BB16A}" dt="2023-05-23T00:25:53.814" v="3325" actId="9405"/>
          <ac:inkMkLst>
            <pc:docMk/>
            <pc:sldMk cId="3014001283" sldId="283"/>
            <ac:inkMk id="37" creationId="{32E29830-21A5-09BF-C460-6D560E5BF019}"/>
          </ac:inkMkLst>
        </pc:inkChg>
        <pc:inkChg chg="add">
          <ac:chgData name="Jack Percy" userId="b9a97963-9b08-4684-92e4-b02ce1d032f1" providerId="ADAL" clId="{3280C464-2C29-43A4-BF5A-CE909B5BB16A}" dt="2023-05-23T00:25:57.793" v="3326" actId="9405"/>
          <ac:inkMkLst>
            <pc:docMk/>
            <pc:sldMk cId="3014001283" sldId="283"/>
            <ac:inkMk id="38" creationId="{26842BEB-FAD9-75DF-E41D-FCA7CCC801C6}"/>
          </ac:inkMkLst>
        </pc:inkChg>
      </pc:sldChg>
      <pc:sldChg chg="addSp delSp modSp add mod">
        <pc:chgData name="Jack Percy" userId="b9a97963-9b08-4684-92e4-b02ce1d032f1" providerId="ADAL" clId="{3280C464-2C29-43A4-BF5A-CE909B5BB16A}" dt="2023-05-23T00:28:52.854" v="3386"/>
        <pc:sldMkLst>
          <pc:docMk/>
          <pc:sldMk cId="61379901" sldId="284"/>
        </pc:sldMkLst>
        <pc:spChg chg="mod">
          <ac:chgData name="Jack Percy" userId="b9a97963-9b08-4684-92e4-b02ce1d032f1" providerId="ADAL" clId="{3280C464-2C29-43A4-BF5A-CE909B5BB16A}" dt="2023-05-23T00:26:03.636" v="3329" actId="20577"/>
          <ac:spMkLst>
            <pc:docMk/>
            <pc:sldMk cId="61379901" sldId="284"/>
            <ac:spMk id="2" creationId="{1CC5D32F-7C18-4D00-8D54-2FB046F0A206}"/>
          </ac:spMkLst>
        </pc:spChg>
        <pc:grpChg chg="del mod">
          <ac:chgData name="Jack Percy" userId="b9a97963-9b08-4684-92e4-b02ce1d032f1" providerId="ADAL" clId="{3280C464-2C29-43A4-BF5A-CE909B5BB16A}" dt="2023-05-23T00:27:28.110" v="3355"/>
          <ac:grpSpMkLst>
            <pc:docMk/>
            <pc:sldMk cId="61379901" sldId="284"/>
            <ac:grpSpMk id="11" creationId="{DD0BC00E-7F19-C1FA-DEEB-5BF6C84251F0}"/>
          </ac:grpSpMkLst>
        </pc:grpChg>
        <pc:grpChg chg="mod">
          <ac:chgData name="Jack Percy" userId="b9a97963-9b08-4684-92e4-b02ce1d032f1" providerId="ADAL" clId="{3280C464-2C29-43A4-BF5A-CE909B5BB16A}" dt="2023-05-23T00:27:28.110" v="3355"/>
          <ac:grpSpMkLst>
            <pc:docMk/>
            <pc:sldMk cId="61379901" sldId="284"/>
            <ac:grpSpMk id="15" creationId="{0CEA3153-F935-9030-284B-FA1CC02C3CFF}"/>
          </ac:grpSpMkLst>
        </pc:grpChg>
        <pc:grpChg chg="del">
          <ac:chgData name="Jack Percy" userId="b9a97963-9b08-4684-92e4-b02ce1d032f1" providerId="ADAL" clId="{3280C464-2C29-43A4-BF5A-CE909B5BB16A}" dt="2023-05-23T00:26:26.076" v="3333" actId="478"/>
          <ac:grpSpMkLst>
            <pc:docMk/>
            <pc:sldMk cId="61379901" sldId="284"/>
            <ac:grpSpMk id="20" creationId="{5A2255E5-61E3-757B-526C-16795E02A722}"/>
          </ac:grpSpMkLst>
        </pc:grpChg>
        <pc:grpChg chg="add del mod">
          <ac:chgData name="Jack Percy" userId="b9a97963-9b08-4684-92e4-b02ce1d032f1" providerId="ADAL" clId="{3280C464-2C29-43A4-BF5A-CE909B5BB16A}" dt="2023-05-23T00:28:35.417" v="3376"/>
          <ac:grpSpMkLst>
            <pc:docMk/>
            <pc:sldMk cId="61379901" sldId="284"/>
            <ac:grpSpMk id="40" creationId="{15692C7D-883A-1A3D-FB7C-DCE40925307B}"/>
          </ac:grpSpMkLst>
        </pc:grpChg>
        <pc:grpChg chg="mod">
          <ac:chgData name="Jack Percy" userId="b9a97963-9b08-4684-92e4-b02ce1d032f1" providerId="ADAL" clId="{3280C464-2C29-43A4-BF5A-CE909B5BB16A}" dt="2023-05-23T00:28:35.417" v="3376"/>
          <ac:grpSpMkLst>
            <pc:docMk/>
            <pc:sldMk cId="61379901" sldId="284"/>
            <ac:grpSpMk id="43" creationId="{A51D3686-59B8-AA86-C2DC-3EF013890030}"/>
          </ac:grpSpMkLst>
        </pc:grpChg>
        <pc:grpChg chg="del mod">
          <ac:chgData name="Jack Percy" userId="b9a97963-9b08-4684-92e4-b02ce1d032f1" providerId="ADAL" clId="{3280C464-2C29-43A4-BF5A-CE909B5BB16A}" dt="2023-05-23T00:28:47.856" v="3383"/>
          <ac:grpSpMkLst>
            <pc:docMk/>
            <pc:sldMk cId="61379901" sldId="284"/>
            <ac:grpSpMk id="47" creationId="{63922174-C2F2-C6B9-28EB-F783B198B411}"/>
          </ac:grpSpMkLst>
        </pc:grpChg>
        <pc:grpChg chg="mod">
          <ac:chgData name="Jack Percy" userId="b9a97963-9b08-4684-92e4-b02ce1d032f1" providerId="ADAL" clId="{3280C464-2C29-43A4-BF5A-CE909B5BB16A}" dt="2023-05-23T00:28:47.856" v="3383"/>
          <ac:grpSpMkLst>
            <pc:docMk/>
            <pc:sldMk cId="61379901" sldId="284"/>
            <ac:grpSpMk id="50" creationId="{148CDC9E-7859-12BD-EC46-FE75EC735338}"/>
          </ac:grpSpMkLst>
        </pc:grpChg>
        <pc:grpChg chg="mod">
          <ac:chgData name="Jack Percy" userId="b9a97963-9b08-4684-92e4-b02ce1d032f1" providerId="ADAL" clId="{3280C464-2C29-43A4-BF5A-CE909B5BB16A}" dt="2023-05-23T00:28:52.854" v="3386"/>
          <ac:grpSpMkLst>
            <pc:docMk/>
            <pc:sldMk cId="61379901" sldId="284"/>
            <ac:grpSpMk id="53" creationId="{A22ACF54-6239-EDF8-F410-BBB21BF979CE}"/>
          </ac:grpSpMkLst>
        </pc:grpChg>
        <pc:picChg chg="add mod">
          <ac:chgData name="Jack Percy" userId="b9a97963-9b08-4684-92e4-b02ce1d032f1" providerId="ADAL" clId="{3280C464-2C29-43A4-BF5A-CE909B5BB16A}" dt="2023-05-23T00:26:42.705" v="3340" actId="14100"/>
          <ac:picMkLst>
            <pc:docMk/>
            <pc:sldMk cId="61379901" sldId="284"/>
            <ac:picMk id="4" creationId="{B9EC5111-79DC-3722-C26A-5813DC114070}"/>
          </ac:picMkLst>
        </pc:picChg>
        <pc:picChg chg="del">
          <ac:chgData name="Jack Percy" userId="b9a97963-9b08-4684-92e4-b02ce1d032f1" providerId="ADAL" clId="{3280C464-2C29-43A4-BF5A-CE909B5BB16A}" dt="2023-05-23T00:26:18.224" v="3330" actId="478"/>
          <ac:picMkLst>
            <pc:docMk/>
            <pc:sldMk cId="61379901" sldId="284"/>
            <ac:picMk id="5" creationId="{628D8E20-3C32-A5F6-E23F-14D936446410}"/>
          </ac:picMkLst>
        </pc:picChg>
        <pc:picChg chg="add mod">
          <ac:chgData name="Jack Percy" userId="b9a97963-9b08-4684-92e4-b02ce1d032f1" providerId="ADAL" clId="{3280C464-2C29-43A4-BF5A-CE909B5BB16A}" dt="2023-05-23T00:27:04.940" v="3347" actId="1076"/>
          <ac:picMkLst>
            <pc:docMk/>
            <pc:sldMk cId="61379901" sldId="284"/>
            <ac:picMk id="6" creationId="{E7065A12-FC31-66A6-6891-A0CDAAAEE6AA}"/>
          </ac:picMkLst>
        </pc:picChg>
        <pc:picChg chg="del">
          <ac:chgData name="Jack Percy" userId="b9a97963-9b08-4684-92e4-b02ce1d032f1" providerId="ADAL" clId="{3280C464-2C29-43A4-BF5A-CE909B5BB16A}" dt="2023-05-23T00:26:31.559" v="3335" actId="478"/>
          <ac:picMkLst>
            <pc:docMk/>
            <pc:sldMk cId="61379901" sldId="284"/>
            <ac:picMk id="12" creationId="{C879D78F-0CB7-FA38-3799-8BC2909F2B41}"/>
          </ac:picMkLst>
        </pc:picChg>
        <pc:picChg chg="del">
          <ac:chgData name="Jack Percy" userId="b9a97963-9b08-4684-92e4-b02ce1d032f1" providerId="ADAL" clId="{3280C464-2C29-43A4-BF5A-CE909B5BB16A}" dt="2023-05-23T00:26:33.107" v="3336" actId="478"/>
          <ac:picMkLst>
            <pc:docMk/>
            <pc:sldMk cId="61379901" sldId="284"/>
            <ac:picMk id="14" creationId="{F82BF8BF-C75F-4C10-285B-3A32D785B05E}"/>
          </ac:picMkLst>
        </pc:picChg>
        <pc:picChg chg="add mod">
          <ac:chgData name="Jack Percy" userId="b9a97963-9b08-4684-92e4-b02ce1d032f1" providerId="ADAL" clId="{3280C464-2C29-43A4-BF5A-CE909B5BB16A}" dt="2023-05-23T00:27:54.807" v="3362" actId="1076"/>
          <ac:picMkLst>
            <pc:docMk/>
            <pc:sldMk cId="61379901" sldId="284"/>
            <ac:picMk id="19" creationId="{6684C875-4922-65F2-EE5D-3C93BC3F8A9C}"/>
          </ac:picMkLst>
        </pc:picChg>
        <pc:picChg chg="del">
          <ac:chgData name="Jack Percy" userId="b9a97963-9b08-4684-92e4-b02ce1d032f1" providerId="ADAL" clId="{3280C464-2C29-43A4-BF5A-CE909B5BB16A}" dt="2023-05-23T00:26:34.152" v="3337" actId="478"/>
          <ac:picMkLst>
            <pc:docMk/>
            <pc:sldMk cId="61379901" sldId="284"/>
            <ac:picMk id="25" creationId="{48D565C6-E361-5453-8F66-E7C9B56F8BA8}"/>
          </ac:picMkLst>
        </pc:picChg>
        <pc:picChg chg="del">
          <ac:chgData name="Jack Percy" userId="b9a97963-9b08-4684-92e4-b02ce1d032f1" providerId="ADAL" clId="{3280C464-2C29-43A4-BF5A-CE909B5BB16A}" dt="2023-05-23T00:26:35.496" v="3338" actId="478"/>
          <ac:picMkLst>
            <pc:docMk/>
            <pc:sldMk cId="61379901" sldId="284"/>
            <ac:picMk id="28" creationId="{A117C27E-E9EA-276A-45E3-F38CEE2347D9}"/>
          </ac:picMkLst>
        </pc:picChg>
        <pc:picChg chg="add mod">
          <ac:chgData name="Jack Percy" userId="b9a97963-9b08-4684-92e4-b02ce1d032f1" providerId="ADAL" clId="{3280C464-2C29-43A4-BF5A-CE909B5BB16A}" dt="2023-05-23T00:28:11.507" v="3368" actId="1076"/>
          <ac:picMkLst>
            <pc:docMk/>
            <pc:sldMk cId="61379901" sldId="284"/>
            <ac:picMk id="30" creationId="{BA05D78D-D68A-AAC3-2704-B5F5A71204FF}"/>
          </ac:picMkLst>
        </pc:picChg>
        <pc:picChg chg="add mod">
          <ac:chgData name="Jack Percy" userId="b9a97963-9b08-4684-92e4-b02ce1d032f1" providerId="ADAL" clId="{3280C464-2C29-43A4-BF5A-CE909B5BB16A}" dt="2023-05-23T00:28:29.506" v="3372" actId="1076"/>
          <ac:picMkLst>
            <pc:docMk/>
            <pc:sldMk cId="61379901" sldId="284"/>
            <ac:picMk id="32" creationId="{B2323082-1691-2207-0C0F-879FF8406C7F}"/>
          </ac:picMkLst>
        </pc:picChg>
        <pc:inkChg chg="add del">
          <ac:chgData name="Jack Percy" userId="b9a97963-9b08-4684-92e4-b02ce1d032f1" providerId="ADAL" clId="{3280C464-2C29-43A4-BF5A-CE909B5BB16A}" dt="2023-05-23T00:27:20.040" v="3349" actId="9405"/>
          <ac:inkMkLst>
            <pc:docMk/>
            <pc:sldMk cId="61379901" sldId="284"/>
            <ac:inkMk id="7" creationId="{B169CA51-9137-7BE9-CBAB-A5C5E14952AA}"/>
          </ac:inkMkLst>
        </pc:inkChg>
        <pc:inkChg chg="add">
          <ac:chgData name="Jack Percy" userId="b9a97963-9b08-4684-92e4-b02ce1d032f1" providerId="ADAL" clId="{3280C464-2C29-43A4-BF5A-CE909B5BB16A}" dt="2023-05-23T00:27:21.883" v="3350" actId="9405"/>
          <ac:inkMkLst>
            <pc:docMk/>
            <pc:sldMk cId="61379901" sldId="284"/>
            <ac:inkMk id="8" creationId="{920DF862-26F2-A705-96D1-EBB1E93BEDC4}"/>
          </ac:inkMkLst>
        </pc:inkChg>
        <pc:inkChg chg="add mod">
          <ac:chgData name="Jack Percy" userId="b9a97963-9b08-4684-92e4-b02ce1d032f1" providerId="ADAL" clId="{3280C464-2C29-43A4-BF5A-CE909B5BB16A}" dt="2023-05-23T00:27:28.110" v="3355"/>
          <ac:inkMkLst>
            <pc:docMk/>
            <pc:sldMk cId="61379901" sldId="284"/>
            <ac:inkMk id="9" creationId="{045A0056-756C-D483-8508-F4B2E6DB3C18}"/>
          </ac:inkMkLst>
        </pc:inkChg>
        <pc:inkChg chg="add mod">
          <ac:chgData name="Jack Percy" userId="b9a97963-9b08-4684-92e4-b02ce1d032f1" providerId="ADAL" clId="{3280C464-2C29-43A4-BF5A-CE909B5BB16A}" dt="2023-05-23T00:27:28.110" v="3355"/>
          <ac:inkMkLst>
            <pc:docMk/>
            <pc:sldMk cId="61379901" sldId="284"/>
            <ac:inkMk id="10" creationId="{E9078F1D-64EC-2AFD-39A6-810C778EA578}"/>
          </ac:inkMkLst>
        </pc:inkChg>
        <pc:inkChg chg="add mod">
          <ac:chgData name="Jack Percy" userId="b9a97963-9b08-4684-92e4-b02ce1d032f1" providerId="ADAL" clId="{3280C464-2C29-43A4-BF5A-CE909B5BB16A}" dt="2023-05-23T00:27:28.110" v="3355"/>
          <ac:inkMkLst>
            <pc:docMk/>
            <pc:sldMk cId="61379901" sldId="284"/>
            <ac:inkMk id="13" creationId="{2377DA8C-88E2-727B-A4BF-70B00C233532}"/>
          </ac:inkMkLst>
        </pc:inkChg>
        <pc:inkChg chg="add">
          <ac:chgData name="Jack Percy" userId="b9a97963-9b08-4684-92e4-b02ce1d032f1" providerId="ADAL" clId="{3280C464-2C29-43A4-BF5A-CE909B5BB16A}" dt="2023-05-23T00:27:32.233" v="3356" actId="9405"/>
          <ac:inkMkLst>
            <pc:docMk/>
            <pc:sldMk cId="61379901" sldId="284"/>
            <ac:inkMk id="17" creationId="{4D082997-60E6-FD54-4A69-F1554F49742A}"/>
          </ac:inkMkLst>
        </pc:inkChg>
        <pc:inkChg chg="del">
          <ac:chgData name="Jack Percy" userId="b9a97963-9b08-4684-92e4-b02ce1d032f1" providerId="ADAL" clId="{3280C464-2C29-43A4-BF5A-CE909B5BB16A}" dt="2023-05-23T00:26:30.374" v="3334" actId="478"/>
          <ac:inkMkLst>
            <pc:docMk/>
            <pc:sldMk cId="61379901" sldId="284"/>
            <ac:inkMk id="21" creationId="{C9D8C4E0-701D-0DB5-0BC3-4E28503D92EE}"/>
          </ac:inkMkLst>
        </pc:inkChg>
        <pc:inkChg chg="del">
          <ac:chgData name="Jack Percy" userId="b9a97963-9b08-4684-92e4-b02ce1d032f1" providerId="ADAL" clId="{3280C464-2C29-43A4-BF5A-CE909B5BB16A}" dt="2023-05-23T00:26:26.076" v="3333" actId="478"/>
          <ac:inkMkLst>
            <pc:docMk/>
            <pc:sldMk cId="61379901" sldId="284"/>
            <ac:inkMk id="22" creationId="{2CF10242-6A66-5A75-0F78-C498B3CCCCA0}"/>
          </ac:inkMkLst>
        </pc:inkChg>
        <pc:inkChg chg="del">
          <ac:chgData name="Jack Percy" userId="b9a97963-9b08-4684-92e4-b02ce1d032f1" providerId="ADAL" clId="{3280C464-2C29-43A4-BF5A-CE909B5BB16A}" dt="2023-05-23T00:26:26.076" v="3333" actId="478"/>
          <ac:inkMkLst>
            <pc:docMk/>
            <pc:sldMk cId="61379901" sldId="284"/>
            <ac:inkMk id="23" creationId="{FE0CA900-2B13-F50A-F706-267D1D731FC5}"/>
          </ac:inkMkLst>
        </pc:inkChg>
        <pc:inkChg chg="del">
          <ac:chgData name="Jack Percy" userId="b9a97963-9b08-4684-92e4-b02ce1d032f1" providerId="ADAL" clId="{3280C464-2C29-43A4-BF5A-CE909B5BB16A}" dt="2023-05-23T00:26:26.076" v="3333" actId="478"/>
          <ac:inkMkLst>
            <pc:docMk/>
            <pc:sldMk cId="61379901" sldId="284"/>
            <ac:inkMk id="24" creationId="{CF3AA4FC-548B-BC2E-B344-E4668F0E7BAB}"/>
          </ac:inkMkLst>
        </pc:inkChg>
        <pc:inkChg chg="del">
          <ac:chgData name="Jack Percy" userId="b9a97963-9b08-4684-92e4-b02ce1d032f1" providerId="ADAL" clId="{3280C464-2C29-43A4-BF5A-CE909B5BB16A}" dt="2023-05-23T00:26:26.076" v="3333" actId="478"/>
          <ac:inkMkLst>
            <pc:docMk/>
            <pc:sldMk cId="61379901" sldId="284"/>
            <ac:inkMk id="26" creationId="{D9745529-505C-FBC0-AD0B-85C6C5EEB4B4}"/>
          </ac:inkMkLst>
        </pc:inkChg>
        <pc:inkChg chg="del">
          <ac:chgData name="Jack Percy" userId="b9a97963-9b08-4684-92e4-b02ce1d032f1" providerId="ADAL" clId="{3280C464-2C29-43A4-BF5A-CE909B5BB16A}" dt="2023-05-23T00:26:26.076" v="3333" actId="478"/>
          <ac:inkMkLst>
            <pc:docMk/>
            <pc:sldMk cId="61379901" sldId="284"/>
            <ac:inkMk id="27" creationId="{84D33B90-420A-113F-7C94-1CF5B92E2E53}"/>
          </ac:inkMkLst>
        </pc:inkChg>
        <pc:inkChg chg="del">
          <ac:chgData name="Jack Percy" userId="b9a97963-9b08-4684-92e4-b02ce1d032f1" providerId="ADAL" clId="{3280C464-2C29-43A4-BF5A-CE909B5BB16A}" dt="2023-05-23T00:26:26.076" v="3333" actId="478"/>
          <ac:inkMkLst>
            <pc:docMk/>
            <pc:sldMk cId="61379901" sldId="284"/>
            <ac:inkMk id="29" creationId="{DBCF1131-ED0C-A87D-7634-B8570FC60B09}"/>
          </ac:inkMkLst>
        </pc:inkChg>
        <pc:inkChg chg="del">
          <ac:chgData name="Jack Percy" userId="b9a97963-9b08-4684-92e4-b02ce1d032f1" providerId="ADAL" clId="{3280C464-2C29-43A4-BF5A-CE909B5BB16A}" dt="2023-05-23T00:26:26.076" v="3333" actId="478"/>
          <ac:inkMkLst>
            <pc:docMk/>
            <pc:sldMk cId="61379901" sldId="284"/>
            <ac:inkMk id="31" creationId="{009BD042-DD0A-91A5-8685-8D62A92E02B3}"/>
          </ac:inkMkLst>
        </pc:inkChg>
        <pc:inkChg chg="add mod">
          <ac:chgData name="Jack Percy" userId="b9a97963-9b08-4684-92e4-b02ce1d032f1" providerId="ADAL" clId="{3280C464-2C29-43A4-BF5A-CE909B5BB16A}" dt="2023-05-23T00:28:35.417" v="3376"/>
          <ac:inkMkLst>
            <pc:docMk/>
            <pc:sldMk cId="61379901" sldId="284"/>
            <ac:inkMk id="33" creationId="{B1AEC7DC-3DE3-7612-0BF4-6D687BE066B9}"/>
          </ac:inkMkLst>
        </pc:inkChg>
        <pc:inkChg chg="add mod">
          <ac:chgData name="Jack Percy" userId="b9a97963-9b08-4684-92e4-b02ce1d032f1" providerId="ADAL" clId="{3280C464-2C29-43A4-BF5A-CE909B5BB16A}" dt="2023-05-23T00:28:35.417" v="3376"/>
          <ac:inkMkLst>
            <pc:docMk/>
            <pc:sldMk cId="61379901" sldId="284"/>
            <ac:inkMk id="34" creationId="{4A0B6546-6DCF-71F6-D6DC-F82E0DB8BB2D}"/>
          </ac:inkMkLst>
        </pc:inkChg>
        <pc:inkChg chg="del">
          <ac:chgData name="Jack Percy" userId="b9a97963-9b08-4684-92e4-b02ce1d032f1" providerId="ADAL" clId="{3280C464-2C29-43A4-BF5A-CE909B5BB16A}" dt="2023-05-23T00:26:26.076" v="3333" actId="478"/>
          <ac:inkMkLst>
            <pc:docMk/>
            <pc:sldMk cId="61379901" sldId="284"/>
            <ac:inkMk id="35" creationId="{ED60E414-423E-1FC8-1479-98C86F57E864}"/>
          </ac:inkMkLst>
        </pc:inkChg>
        <pc:inkChg chg="del">
          <ac:chgData name="Jack Percy" userId="b9a97963-9b08-4684-92e4-b02ce1d032f1" providerId="ADAL" clId="{3280C464-2C29-43A4-BF5A-CE909B5BB16A}" dt="2023-05-23T00:26:26.076" v="3333" actId="478"/>
          <ac:inkMkLst>
            <pc:docMk/>
            <pc:sldMk cId="61379901" sldId="284"/>
            <ac:inkMk id="36" creationId="{5852039A-3297-58E9-93E4-95256B8DF040}"/>
          </ac:inkMkLst>
        </pc:inkChg>
        <pc:inkChg chg="del">
          <ac:chgData name="Jack Percy" userId="b9a97963-9b08-4684-92e4-b02ce1d032f1" providerId="ADAL" clId="{3280C464-2C29-43A4-BF5A-CE909B5BB16A}" dt="2023-05-23T00:26:26.076" v="3333" actId="478"/>
          <ac:inkMkLst>
            <pc:docMk/>
            <pc:sldMk cId="61379901" sldId="284"/>
            <ac:inkMk id="37" creationId="{32E29830-21A5-09BF-C460-6D560E5BF019}"/>
          </ac:inkMkLst>
        </pc:inkChg>
        <pc:inkChg chg="del">
          <ac:chgData name="Jack Percy" userId="b9a97963-9b08-4684-92e4-b02ce1d032f1" providerId="ADAL" clId="{3280C464-2C29-43A4-BF5A-CE909B5BB16A}" dt="2023-05-23T00:26:26.076" v="3333" actId="478"/>
          <ac:inkMkLst>
            <pc:docMk/>
            <pc:sldMk cId="61379901" sldId="284"/>
            <ac:inkMk id="38" creationId="{26842BEB-FAD9-75DF-E41D-FCA7CCC801C6}"/>
          </ac:inkMkLst>
        </pc:inkChg>
        <pc:inkChg chg="add mod">
          <ac:chgData name="Jack Percy" userId="b9a97963-9b08-4684-92e4-b02ce1d032f1" providerId="ADAL" clId="{3280C464-2C29-43A4-BF5A-CE909B5BB16A}" dt="2023-05-23T00:28:35.417" v="3376"/>
          <ac:inkMkLst>
            <pc:docMk/>
            <pc:sldMk cId="61379901" sldId="284"/>
            <ac:inkMk id="39" creationId="{23590845-0BEE-987C-6533-B24F25B7E152}"/>
          </ac:inkMkLst>
        </pc:inkChg>
        <pc:inkChg chg="add">
          <ac:chgData name="Jack Percy" userId="b9a97963-9b08-4684-92e4-b02ce1d032f1" providerId="ADAL" clId="{3280C464-2C29-43A4-BF5A-CE909B5BB16A}" dt="2023-05-23T00:28:18.939" v="3369" actId="9405"/>
          <ac:inkMkLst>
            <pc:docMk/>
            <pc:sldMk cId="61379901" sldId="284"/>
            <ac:inkMk id="41" creationId="{A961FF4A-04F5-E7F0-9E4A-83C4214A5907}"/>
          </ac:inkMkLst>
        </pc:inkChg>
        <pc:inkChg chg="add del mod">
          <ac:chgData name="Jack Percy" userId="b9a97963-9b08-4684-92e4-b02ce1d032f1" providerId="ADAL" clId="{3280C464-2C29-43A4-BF5A-CE909B5BB16A}" dt="2023-05-23T00:28:35.417" v="3376"/>
          <ac:inkMkLst>
            <pc:docMk/>
            <pc:sldMk cId="61379901" sldId="284"/>
            <ac:inkMk id="42" creationId="{F4AE0067-C115-837B-15CB-B991E47867E1}"/>
          </ac:inkMkLst>
        </pc:inkChg>
        <pc:inkChg chg="add mod">
          <ac:chgData name="Jack Percy" userId="b9a97963-9b08-4684-92e4-b02ce1d032f1" providerId="ADAL" clId="{3280C464-2C29-43A4-BF5A-CE909B5BB16A}" dt="2023-05-23T00:28:47.856" v="3383"/>
          <ac:inkMkLst>
            <pc:docMk/>
            <pc:sldMk cId="61379901" sldId="284"/>
            <ac:inkMk id="44" creationId="{C78F2209-5DEA-BDDB-B398-5F54340BB26A}"/>
          </ac:inkMkLst>
        </pc:inkChg>
        <pc:inkChg chg="add mod">
          <ac:chgData name="Jack Percy" userId="b9a97963-9b08-4684-92e4-b02ce1d032f1" providerId="ADAL" clId="{3280C464-2C29-43A4-BF5A-CE909B5BB16A}" dt="2023-05-23T00:28:47.856" v="3383"/>
          <ac:inkMkLst>
            <pc:docMk/>
            <pc:sldMk cId="61379901" sldId="284"/>
            <ac:inkMk id="45" creationId="{4122E311-4AD1-BD5F-D9CE-AC42EE1C9875}"/>
          </ac:inkMkLst>
        </pc:inkChg>
        <pc:inkChg chg="add mod">
          <ac:chgData name="Jack Percy" userId="b9a97963-9b08-4684-92e4-b02ce1d032f1" providerId="ADAL" clId="{3280C464-2C29-43A4-BF5A-CE909B5BB16A}" dt="2023-05-23T00:28:47.856" v="3383"/>
          <ac:inkMkLst>
            <pc:docMk/>
            <pc:sldMk cId="61379901" sldId="284"/>
            <ac:inkMk id="46" creationId="{E4073239-95F5-E6C0-C0C3-A1860DE8DE78}"/>
          </ac:inkMkLst>
        </pc:inkChg>
        <pc:inkChg chg="add mod">
          <ac:chgData name="Jack Percy" userId="b9a97963-9b08-4684-92e4-b02ce1d032f1" providerId="ADAL" clId="{3280C464-2C29-43A4-BF5A-CE909B5BB16A}" dt="2023-05-23T00:28:47.856" v="3383"/>
          <ac:inkMkLst>
            <pc:docMk/>
            <pc:sldMk cId="61379901" sldId="284"/>
            <ac:inkMk id="48" creationId="{831D88B9-EDAD-D4F7-1484-D25997E5CC66}"/>
          </ac:inkMkLst>
        </pc:inkChg>
        <pc:inkChg chg="add mod">
          <ac:chgData name="Jack Percy" userId="b9a97963-9b08-4684-92e4-b02ce1d032f1" providerId="ADAL" clId="{3280C464-2C29-43A4-BF5A-CE909B5BB16A}" dt="2023-05-23T00:28:52.854" v="3386"/>
          <ac:inkMkLst>
            <pc:docMk/>
            <pc:sldMk cId="61379901" sldId="284"/>
            <ac:inkMk id="49" creationId="{41D09622-6C1C-A26B-529B-F3BD6C7F5A88}"/>
          </ac:inkMkLst>
        </pc:inkChg>
        <pc:inkChg chg="add mod">
          <ac:chgData name="Jack Percy" userId="b9a97963-9b08-4684-92e4-b02ce1d032f1" providerId="ADAL" clId="{3280C464-2C29-43A4-BF5A-CE909B5BB16A}" dt="2023-05-23T00:28:52.854" v="3386"/>
          <ac:inkMkLst>
            <pc:docMk/>
            <pc:sldMk cId="61379901" sldId="284"/>
            <ac:inkMk id="51" creationId="{B7249346-85FD-B5C7-F9BA-D220825EC6D0}"/>
          </ac:inkMkLst>
        </pc:inkChg>
        <pc:inkChg chg="add mod">
          <ac:chgData name="Jack Percy" userId="b9a97963-9b08-4684-92e4-b02ce1d032f1" providerId="ADAL" clId="{3280C464-2C29-43A4-BF5A-CE909B5BB16A}" dt="2023-05-23T00:28:52.854" v="3386"/>
          <ac:inkMkLst>
            <pc:docMk/>
            <pc:sldMk cId="61379901" sldId="284"/>
            <ac:inkMk id="52" creationId="{2BBE5C4A-06B8-DCE8-0213-5FA0CE145B69}"/>
          </ac:inkMkLst>
        </pc:inkChg>
      </pc:sldChg>
      <pc:sldChg chg="addSp delSp modSp add mod ord">
        <pc:chgData name="Jack Percy" userId="b9a97963-9b08-4684-92e4-b02ce1d032f1" providerId="ADAL" clId="{3280C464-2C29-43A4-BF5A-CE909B5BB16A}" dt="2023-05-23T10:32:12.568" v="5188" actId="20577"/>
        <pc:sldMkLst>
          <pc:docMk/>
          <pc:sldMk cId="1071033795" sldId="285"/>
        </pc:sldMkLst>
        <pc:spChg chg="mod">
          <ac:chgData name="Jack Percy" userId="b9a97963-9b08-4684-92e4-b02ce1d032f1" providerId="ADAL" clId="{3280C464-2C29-43A4-BF5A-CE909B5BB16A}" dt="2023-05-23T10:32:12.568" v="5188" actId="20577"/>
          <ac:spMkLst>
            <pc:docMk/>
            <pc:sldMk cId="1071033795" sldId="285"/>
            <ac:spMk id="86" creationId="{00000000-0000-0000-0000-000000000000}"/>
          </ac:spMkLst>
        </pc:spChg>
        <pc:picChg chg="add mod">
          <ac:chgData name="Jack Percy" userId="b9a97963-9b08-4684-92e4-b02ce1d032f1" providerId="ADAL" clId="{3280C464-2C29-43A4-BF5A-CE909B5BB16A}" dt="2023-05-23T10:20:30.397" v="5011" actId="1076"/>
          <ac:picMkLst>
            <pc:docMk/>
            <pc:sldMk cId="1071033795" sldId="285"/>
            <ac:picMk id="3" creationId="{8272AFB7-7786-62A3-E22A-6133EF821E20}"/>
          </ac:picMkLst>
        </pc:picChg>
        <pc:picChg chg="del">
          <ac:chgData name="Jack Percy" userId="b9a97963-9b08-4684-92e4-b02ce1d032f1" providerId="ADAL" clId="{3280C464-2C29-43A4-BF5A-CE909B5BB16A}" dt="2023-05-23T08:32:29.970" v="4748" actId="478"/>
          <ac:picMkLst>
            <pc:docMk/>
            <pc:sldMk cId="1071033795" sldId="285"/>
            <ac:picMk id="6" creationId="{75842563-8568-FE74-8FD5-D2214F0C447B}"/>
          </ac:picMkLst>
        </pc:picChg>
      </pc:sldChg>
      <pc:sldChg chg="modSp add mod ord">
        <pc:chgData name="Jack Percy" userId="b9a97963-9b08-4684-92e4-b02ce1d032f1" providerId="ADAL" clId="{3280C464-2C29-43A4-BF5A-CE909B5BB16A}" dt="2023-05-23T10:13:54.609" v="4994" actId="20577"/>
        <pc:sldMkLst>
          <pc:docMk/>
          <pc:sldMk cId="1615389743" sldId="286"/>
        </pc:sldMkLst>
        <pc:spChg chg="mod">
          <ac:chgData name="Jack Percy" userId="b9a97963-9b08-4684-92e4-b02ce1d032f1" providerId="ADAL" clId="{3280C464-2C29-43A4-BF5A-CE909B5BB16A}" dt="2023-05-23T08:32:45.403" v="4753" actId="20577"/>
          <ac:spMkLst>
            <pc:docMk/>
            <pc:sldMk cId="1615389743" sldId="286"/>
            <ac:spMk id="2" creationId="{1CC5D32F-7C18-4D00-8D54-2FB046F0A206}"/>
          </ac:spMkLst>
        </pc:spChg>
        <pc:graphicFrameChg chg="mod modGraphic">
          <ac:chgData name="Jack Percy" userId="b9a97963-9b08-4684-92e4-b02ce1d032f1" providerId="ADAL" clId="{3280C464-2C29-43A4-BF5A-CE909B5BB16A}" dt="2023-05-23T10:13:54.609" v="4994" actId="20577"/>
          <ac:graphicFrameMkLst>
            <pc:docMk/>
            <pc:sldMk cId="1615389743" sldId="286"/>
            <ac:graphicFrameMk id="6" creationId="{A956953F-8BB8-0D4B-F53B-F22A4BD99317}"/>
          </ac:graphicFrameMkLst>
        </pc:graphicFrameChg>
      </pc:sldChg>
      <pc:sldChg chg="add del">
        <pc:chgData name="Jack Percy" userId="b9a97963-9b08-4684-92e4-b02ce1d032f1" providerId="ADAL" clId="{3280C464-2C29-43A4-BF5A-CE909B5BB16A}" dt="2023-05-23T08:33:07.256" v="4759" actId="2696"/>
        <pc:sldMkLst>
          <pc:docMk/>
          <pc:sldMk cId="1704552218" sldId="287"/>
        </pc:sldMkLst>
      </pc:sldChg>
      <pc:sldChg chg="addSp delSp modSp add mod ord">
        <pc:chgData name="Jack Percy" userId="b9a97963-9b08-4684-92e4-b02ce1d032f1" providerId="ADAL" clId="{3280C464-2C29-43A4-BF5A-CE909B5BB16A}" dt="2023-05-23T10:31:13.126" v="5183" actId="20577"/>
        <pc:sldMkLst>
          <pc:docMk/>
          <pc:sldMk cId="3022170751" sldId="287"/>
        </pc:sldMkLst>
        <pc:spChg chg="mod">
          <ac:chgData name="Jack Percy" userId="b9a97963-9b08-4684-92e4-b02ce1d032f1" providerId="ADAL" clId="{3280C464-2C29-43A4-BF5A-CE909B5BB16A}" dt="2023-05-23T10:29:58.186" v="5070" actId="20577"/>
          <ac:spMkLst>
            <pc:docMk/>
            <pc:sldMk cId="3022170751" sldId="287"/>
            <ac:spMk id="2" creationId="{1CC5D32F-7C18-4D00-8D54-2FB046F0A206}"/>
          </ac:spMkLst>
        </pc:spChg>
        <pc:spChg chg="add mod">
          <ac:chgData name="Jack Percy" userId="b9a97963-9b08-4684-92e4-b02ce1d032f1" providerId="ADAL" clId="{3280C464-2C29-43A4-BF5A-CE909B5BB16A}" dt="2023-05-23T10:31:13.126" v="5183" actId="20577"/>
          <ac:spMkLst>
            <pc:docMk/>
            <pc:sldMk cId="3022170751" sldId="287"/>
            <ac:spMk id="52" creationId="{D1AE3104-1E2D-AA51-C15B-373ABBF40F6F}"/>
          </ac:spMkLst>
        </pc:spChg>
        <pc:grpChg chg="del mod">
          <ac:chgData name="Jack Percy" userId="b9a97963-9b08-4684-92e4-b02ce1d032f1" providerId="ADAL" clId="{3280C464-2C29-43A4-BF5A-CE909B5BB16A}" dt="2023-05-23T10:30:35.453" v="5079"/>
          <ac:grpSpMkLst>
            <pc:docMk/>
            <pc:sldMk cId="3022170751" sldId="287"/>
            <ac:grpSpMk id="15" creationId="{F441C381-4065-D6CE-954E-27CD3BF42C0F}"/>
          </ac:grpSpMkLst>
        </pc:grpChg>
        <pc:grpChg chg="del">
          <ac:chgData name="Jack Percy" userId="b9a97963-9b08-4684-92e4-b02ce1d032f1" providerId="ADAL" clId="{3280C464-2C29-43A4-BF5A-CE909B5BB16A}" dt="2023-05-23T10:17:33.015" v="4999" actId="478"/>
          <ac:grpSpMkLst>
            <pc:docMk/>
            <pc:sldMk cId="3022170751" sldId="287"/>
            <ac:grpSpMk id="20" creationId="{5A2255E5-61E3-757B-526C-16795E02A722}"/>
          </ac:grpSpMkLst>
        </pc:grpChg>
        <pc:grpChg chg="mod">
          <ac:chgData name="Jack Percy" userId="b9a97963-9b08-4684-92e4-b02ce1d032f1" providerId="ADAL" clId="{3280C464-2C29-43A4-BF5A-CE909B5BB16A}" dt="2023-05-23T10:30:35.453" v="5079"/>
          <ac:grpSpMkLst>
            <pc:docMk/>
            <pc:sldMk cId="3022170751" sldId="287"/>
            <ac:grpSpMk id="51" creationId="{E505C229-119C-4251-3786-A0CEB2624372}"/>
          </ac:grpSpMkLst>
        </pc:grpChg>
        <pc:picChg chg="add mod">
          <ac:chgData name="Jack Percy" userId="b9a97963-9b08-4684-92e4-b02ce1d032f1" providerId="ADAL" clId="{3280C464-2C29-43A4-BF5A-CE909B5BB16A}" dt="2023-05-23T10:22:06.990" v="5026" actId="14100"/>
          <ac:picMkLst>
            <pc:docMk/>
            <pc:sldMk cId="3022170751" sldId="287"/>
            <ac:picMk id="4" creationId="{B2CC2145-656A-B940-1A3A-518C770D598C}"/>
          </ac:picMkLst>
        </pc:picChg>
        <pc:picChg chg="del">
          <ac:chgData name="Jack Percy" userId="b9a97963-9b08-4684-92e4-b02ce1d032f1" providerId="ADAL" clId="{3280C464-2C29-43A4-BF5A-CE909B5BB16A}" dt="2023-05-23T10:17:40.733" v="5002" actId="478"/>
          <ac:picMkLst>
            <pc:docMk/>
            <pc:sldMk cId="3022170751" sldId="287"/>
            <ac:picMk id="5" creationId="{628D8E20-3C32-A5F6-E23F-14D936446410}"/>
          </ac:picMkLst>
        </pc:picChg>
        <pc:picChg chg="add mod">
          <ac:chgData name="Jack Percy" userId="b9a97963-9b08-4684-92e4-b02ce1d032f1" providerId="ADAL" clId="{3280C464-2C29-43A4-BF5A-CE909B5BB16A}" dt="2023-05-23T10:24:59.050" v="5031" actId="1076"/>
          <ac:picMkLst>
            <pc:docMk/>
            <pc:sldMk cId="3022170751" sldId="287"/>
            <ac:picMk id="6" creationId="{A53A062E-900D-653F-39D0-283C7CB6F0FA}"/>
          </ac:picMkLst>
        </pc:picChg>
        <pc:picChg chg="del">
          <ac:chgData name="Jack Percy" userId="b9a97963-9b08-4684-92e4-b02ce1d032f1" providerId="ADAL" clId="{3280C464-2C29-43A4-BF5A-CE909B5BB16A}" dt="2023-05-23T10:17:38.182" v="5001" actId="478"/>
          <ac:picMkLst>
            <pc:docMk/>
            <pc:sldMk cId="3022170751" sldId="287"/>
            <ac:picMk id="12" creationId="{C879D78F-0CB7-FA38-3799-8BC2909F2B41}"/>
          </ac:picMkLst>
        </pc:picChg>
        <pc:picChg chg="del">
          <ac:chgData name="Jack Percy" userId="b9a97963-9b08-4684-92e4-b02ce1d032f1" providerId="ADAL" clId="{3280C464-2C29-43A4-BF5A-CE909B5BB16A}" dt="2023-05-23T10:17:44.710" v="5004" actId="478"/>
          <ac:picMkLst>
            <pc:docMk/>
            <pc:sldMk cId="3022170751" sldId="287"/>
            <ac:picMk id="14" creationId="{F82BF8BF-C75F-4C10-285B-3A32D785B05E}"/>
          </ac:picMkLst>
        </pc:picChg>
        <pc:picChg chg="add mod">
          <ac:chgData name="Jack Percy" userId="b9a97963-9b08-4684-92e4-b02ce1d032f1" providerId="ADAL" clId="{3280C464-2C29-43A4-BF5A-CE909B5BB16A}" dt="2023-05-23T10:25:28.463" v="5043" actId="1076"/>
          <ac:picMkLst>
            <pc:docMk/>
            <pc:sldMk cId="3022170751" sldId="287"/>
            <ac:picMk id="17" creationId="{F266390A-0C87-012C-0EA8-3F040F0EBE19}"/>
          </ac:picMkLst>
        </pc:picChg>
        <pc:picChg chg="del">
          <ac:chgData name="Jack Percy" userId="b9a97963-9b08-4684-92e4-b02ce1d032f1" providerId="ADAL" clId="{3280C464-2C29-43A4-BF5A-CE909B5BB16A}" dt="2023-05-23T10:17:49.096" v="5005" actId="478"/>
          <ac:picMkLst>
            <pc:docMk/>
            <pc:sldMk cId="3022170751" sldId="287"/>
            <ac:picMk id="25" creationId="{48D565C6-E361-5453-8F66-E7C9B56F8BA8}"/>
          </ac:picMkLst>
        </pc:picChg>
        <pc:picChg chg="del">
          <ac:chgData name="Jack Percy" userId="b9a97963-9b08-4684-92e4-b02ce1d032f1" providerId="ADAL" clId="{3280C464-2C29-43A4-BF5A-CE909B5BB16A}" dt="2023-05-23T10:17:42.818" v="5003" actId="478"/>
          <ac:picMkLst>
            <pc:docMk/>
            <pc:sldMk cId="3022170751" sldId="287"/>
            <ac:picMk id="28" creationId="{A117C27E-E9EA-276A-45E3-F38CEE2347D9}"/>
          </ac:picMkLst>
        </pc:picChg>
        <pc:picChg chg="add mod">
          <ac:chgData name="Jack Percy" userId="b9a97963-9b08-4684-92e4-b02ce1d032f1" providerId="ADAL" clId="{3280C464-2C29-43A4-BF5A-CE909B5BB16A}" dt="2023-05-23T10:28:10.382" v="5054" actId="1076"/>
          <ac:picMkLst>
            <pc:docMk/>
            <pc:sldMk cId="3022170751" sldId="287"/>
            <ac:picMk id="34" creationId="{C2D6CAB2-B5D0-64BB-EAA4-96C793AF47F7}"/>
          </ac:picMkLst>
        </pc:picChg>
        <pc:picChg chg="add mod">
          <ac:chgData name="Jack Percy" userId="b9a97963-9b08-4684-92e4-b02ce1d032f1" providerId="ADAL" clId="{3280C464-2C29-43A4-BF5A-CE909B5BB16A}" dt="2023-05-23T10:28:49.497" v="5062" actId="14100"/>
          <ac:picMkLst>
            <pc:docMk/>
            <pc:sldMk cId="3022170751" sldId="287"/>
            <ac:picMk id="42" creationId="{2A6D9071-453D-51D6-BD2A-D14A7F4F3C99}"/>
          </ac:picMkLst>
        </pc:picChg>
        <pc:picChg chg="add mod">
          <ac:chgData name="Jack Percy" userId="b9a97963-9b08-4684-92e4-b02ce1d032f1" providerId="ADAL" clId="{3280C464-2C29-43A4-BF5A-CE909B5BB16A}" dt="2023-05-23T10:30:11.167" v="5075" actId="1076"/>
          <ac:picMkLst>
            <pc:docMk/>
            <pc:sldMk cId="3022170751" sldId="287"/>
            <ac:picMk id="47" creationId="{5D53D6A6-B475-9BE7-3DB6-636C244B92C4}"/>
          </ac:picMkLst>
        </pc:picChg>
        <pc:inkChg chg="add del">
          <ac:chgData name="Jack Percy" userId="b9a97963-9b08-4684-92e4-b02ce1d032f1" providerId="ADAL" clId="{3280C464-2C29-43A4-BF5A-CE909B5BB16A}" dt="2023-05-23T10:25:05.143" v="5033" actId="9405"/>
          <ac:inkMkLst>
            <pc:docMk/>
            <pc:sldMk cId="3022170751" sldId="287"/>
            <ac:inkMk id="7" creationId="{F1650A4D-E976-3C8F-7036-725EFCF343E8}"/>
          </ac:inkMkLst>
        </pc:inkChg>
        <pc:inkChg chg="add">
          <ac:chgData name="Jack Percy" userId="b9a97963-9b08-4684-92e4-b02ce1d032f1" providerId="ADAL" clId="{3280C464-2C29-43A4-BF5A-CE909B5BB16A}" dt="2023-05-23T10:25:06.976" v="5034" actId="9405"/>
          <ac:inkMkLst>
            <pc:docMk/>
            <pc:sldMk cId="3022170751" sldId="287"/>
            <ac:inkMk id="8" creationId="{498865C4-AEDF-A1F2-AE6D-0B14A53BA7EA}"/>
          </ac:inkMkLst>
        </pc:inkChg>
        <pc:inkChg chg="add">
          <ac:chgData name="Jack Percy" userId="b9a97963-9b08-4684-92e4-b02ce1d032f1" providerId="ADAL" clId="{3280C464-2C29-43A4-BF5A-CE909B5BB16A}" dt="2023-05-23T10:25:08.745" v="5035" actId="9405"/>
          <ac:inkMkLst>
            <pc:docMk/>
            <pc:sldMk cId="3022170751" sldId="287"/>
            <ac:inkMk id="9" creationId="{72C6AC60-6011-EDBA-B5FE-03DF1373DA32}"/>
          </ac:inkMkLst>
        </pc:inkChg>
        <pc:inkChg chg="add mod">
          <ac:chgData name="Jack Percy" userId="b9a97963-9b08-4684-92e4-b02ce1d032f1" providerId="ADAL" clId="{3280C464-2C29-43A4-BF5A-CE909B5BB16A}" dt="2023-05-23T10:30:35.453" v="5079"/>
          <ac:inkMkLst>
            <pc:docMk/>
            <pc:sldMk cId="3022170751" sldId="287"/>
            <ac:inkMk id="10" creationId="{EDE53294-CC1E-1B7F-7572-821B7F3F86ED}"/>
          </ac:inkMkLst>
        </pc:inkChg>
        <pc:inkChg chg="add mod">
          <ac:chgData name="Jack Percy" userId="b9a97963-9b08-4684-92e4-b02ce1d032f1" providerId="ADAL" clId="{3280C464-2C29-43A4-BF5A-CE909B5BB16A}" dt="2023-05-23T10:30:35.453" v="5079"/>
          <ac:inkMkLst>
            <pc:docMk/>
            <pc:sldMk cId="3022170751" sldId="287"/>
            <ac:inkMk id="11" creationId="{FFACE7C1-0E26-98CA-6FE8-8EF9BACFACD5}"/>
          </ac:inkMkLst>
        </pc:inkChg>
        <pc:inkChg chg="add mod">
          <ac:chgData name="Jack Percy" userId="b9a97963-9b08-4684-92e4-b02ce1d032f1" providerId="ADAL" clId="{3280C464-2C29-43A4-BF5A-CE909B5BB16A}" dt="2023-05-23T10:30:35.453" v="5079"/>
          <ac:inkMkLst>
            <pc:docMk/>
            <pc:sldMk cId="3022170751" sldId="287"/>
            <ac:inkMk id="13" creationId="{AF7203DB-0135-AF0C-6E9D-681AA1356780}"/>
          </ac:inkMkLst>
        </pc:inkChg>
        <pc:inkChg chg="add del">
          <ac:chgData name="Jack Percy" userId="b9a97963-9b08-4684-92e4-b02ce1d032f1" providerId="ADAL" clId="{3280C464-2C29-43A4-BF5A-CE909B5BB16A}" dt="2023-05-23T10:25:35.561" v="5045" actId="9405"/>
          <ac:inkMkLst>
            <pc:docMk/>
            <pc:sldMk cId="3022170751" sldId="287"/>
            <ac:inkMk id="19" creationId="{A05DDB43-AFD9-465B-7331-12E51ACBBD80}"/>
          </ac:inkMkLst>
        </pc:inkChg>
        <pc:inkChg chg="del">
          <ac:chgData name="Jack Percy" userId="b9a97963-9b08-4684-92e4-b02ce1d032f1" providerId="ADAL" clId="{3280C464-2C29-43A4-BF5A-CE909B5BB16A}" dt="2023-05-23T10:17:36.803" v="5000" actId="478"/>
          <ac:inkMkLst>
            <pc:docMk/>
            <pc:sldMk cId="3022170751" sldId="287"/>
            <ac:inkMk id="21" creationId="{C9D8C4E0-701D-0DB5-0BC3-4E28503D92EE}"/>
          </ac:inkMkLst>
        </pc:inkChg>
        <pc:inkChg chg="del">
          <ac:chgData name="Jack Percy" userId="b9a97963-9b08-4684-92e4-b02ce1d032f1" providerId="ADAL" clId="{3280C464-2C29-43A4-BF5A-CE909B5BB16A}" dt="2023-05-23T10:17:33.015" v="4999" actId="478"/>
          <ac:inkMkLst>
            <pc:docMk/>
            <pc:sldMk cId="3022170751" sldId="287"/>
            <ac:inkMk id="22" creationId="{2CF10242-6A66-5A75-0F78-C498B3CCCCA0}"/>
          </ac:inkMkLst>
        </pc:inkChg>
        <pc:inkChg chg="del">
          <ac:chgData name="Jack Percy" userId="b9a97963-9b08-4684-92e4-b02ce1d032f1" providerId="ADAL" clId="{3280C464-2C29-43A4-BF5A-CE909B5BB16A}" dt="2023-05-23T10:17:33.015" v="4999" actId="478"/>
          <ac:inkMkLst>
            <pc:docMk/>
            <pc:sldMk cId="3022170751" sldId="287"/>
            <ac:inkMk id="23" creationId="{FE0CA900-2B13-F50A-F706-267D1D731FC5}"/>
          </ac:inkMkLst>
        </pc:inkChg>
        <pc:inkChg chg="del">
          <ac:chgData name="Jack Percy" userId="b9a97963-9b08-4684-92e4-b02ce1d032f1" providerId="ADAL" clId="{3280C464-2C29-43A4-BF5A-CE909B5BB16A}" dt="2023-05-23T10:17:33.015" v="4999" actId="478"/>
          <ac:inkMkLst>
            <pc:docMk/>
            <pc:sldMk cId="3022170751" sldId="287"/>
            <ac:inkMk id="24" creationId="{CF3AA4FC-548B-BC2E-B344-E4668F0E7BAB}"/>
          </ac:inkMkLst>
        </pc:inkChg>
        <pc:inkChg chg="del">
          <ac:chgData name="Jack Percy" userId="b9a97963-9b08-4684-92e4-b02ce1d032f1" providerId="ADAL" clId="{3280C464-2C29-43A4-BF5A-CE909B5BB16A}" dt="2023-05-23T10:17:33.015" v="4999" actId="478"/>
          <ac:inkMkLst>
            <pc:docMk/>
            <pc:sldMk cId="3022170751" sldId="287"/>
            <ac:inkMk id="26" creationId="{D9745529-505C-FBC0-AD0B-85C6C5EEB4B4}"/>
          </ac:inkMkLst>
        </pc:inkChg>
        <pc:inkChg chg="del">
          <ac:chgData name="Jack Percy" userId="b9a97963-9b08-4684-92e4-b02ce1d032f1" providerId="ADAL" clId="{3280C464-2C29-43A4-BF5A-CE909B5BB16A}" dt="2023-05-23T10:17:33.015" v="4999" actId="478"/>
          <ac:inkMkLst>
            <pc:docMk/>
            <pc:sldMk cId="3022170751" sldId="287"/>
            <ac:inkMk id="27" creationId="{84D33B90-420A-113F-7C94-1CF5B92E2E53}"/>
          </ac:inkMkLst>
        </pc:inkChg>
        <pc:inkChg chg="del">
          <ac:chgData name="Jack Percy" userId="b9a97963-9b08-4684-92e4-b02ce1d032f1" providerId="ADAL" clId="{3280C464-2C29-43A4-BF5A-CE909B5BB16A}" dt="2023-05-23T10:17:33.015" v="4999" actId="478"/>
          <ac:inkMkLst>
            <pc:docMk/>
            <pc:sldMk cId="3022170751" sldId="287"/>
            <ac:inkMk id="29" creationId="{DBCF1131-ED0C-A87D-7634-B8570FC60B09}"/>
          </ac:inkMkLst>
        </pc:inkChg>
        <pc:inkChg chg="add">
          <ac:chgData name="Jack Percy" userId="b9a97963-9b08-4684-92e4-b02ce1d032f1" providerId="ADAL" clId="{3280C464-2C29-43A4-BF5A-CE909B5BB16A}" dt="2023-05-23T10:25:39.748" v="5046" actId="9405"/>
          <ac:inkMkLst>
            <pc:docMk/>
            <pc:sldMk cId="3022170751" sldId="287"/>
            <ac:inkMk id="30" creationId="{AAD02633-31A7-C4A5-FC42-BD8E464337F2}"/>
          </ac:inkMkLst>
        </pc:inkChg>
        <pc:inkChg chg="del">
          <ac:chgData name="Jack Percy" userId="b9a97963-9b08-4684-92e4-b02ce1d032f1" providerId="ADAL" clId="{3280C464-2C29-43A4-BF5A-CE909B5BB16A}" dt="2023-05-23T10:17:33.015" v="4999" actId="478"/>
          <ac:inkMkLst>
            <pc:docMk/>
            <pc:sldMk cId="3022170751" sldId="287"/>
            <ac:inkMk id="31" creationId="{009BD042-DD0A-91A5-8685-8D62A92E02B3}"/>
          </ac:inkMkLst>
        </pc:inkChg>
        <pc:inkChg chg="add">
          <ac:chgData name="Jack Percy" userId="b9a97963-9b08-4684-92e4-b02ce1d032f1" providerId="ADAL" clId="{3280C464-2C29-43A4-BF5A-CE909B5BB16A}" dt="2023-05-23T10:25:44.156" v="5047" actId="9405"/>
          <ac:inkMkLst>
            <pc:docMk/>
            <pc:sldMk cId="3022170751" sldId="287"/>
            <ac:inkMk id="32" creationId="{B1E240AC-203C-08BD-5E01-EC6756CA2116}"/>
          </ac:inkMkLst>
        </pc:inkChg>
        <pc:inkChg chg="add">
          <ac:chgData name="Jack Percy" userId="b9a97963-9b08-4684-92e4-b02ce1d032f1" providerId="ADAL" clId="{3280C464-2C29-43A4-BF5A-CE909B5BB16A}" dt="2023-05-23T10:25:48.145" v="5048" actId="9405"/>
          <ac:inkMkLst>
            <pc:docMk/>
            <pc:sldMk cId="3022170751" sldId="287"/>
            <ac:inkMk id="33" creationId="{DF46A2A3-37B3-E7DE-1AA1-4DD3419AB64F}"/>
          </ac:inkMkLst>
        </pc:inkChg>
        <pc:inkChg chg="del">
          <ac:chgData name="Jack Percy" userId="b9a97963-9b08-4684-92e4-b02ce1d032f1" providerId="ADAL" clId="{3280C464-2C29-43A4-BF5A-CE909B5BB16A}" dt="2023-05-23T10:17:33.015" v="4999" actId="478"/>
          <ac:inkMkLst>
            <pc:docMk/>
            <pc:sldMk cId="3022170751" sldId="287"/>
            <ac:inkMk id="35" creationId="{ED60E414-423E-1FC8-1479-98C86F57E864}"/>
          </ac:inkMkLst>
        </pc:inkChg>
        <pc:inkChg chg="del">
          <ac:chgData name="Jack Percy" userId="b9a97963-9b08-4684-92e4-b02ce1d032f1" providerId="ADAL" clId="{3280C464-2C29-43A4-BF5A-CE909B5BB16A}" dt="2023-05-23T10:17:33.015" v="4999" actId="478"/>
          <ac:inkMkLst>
            <pc:docMk/>
            <pc:sldMk cId="3022170751" sldId="287"/>
            <ac:inkMk id="36" creationId="{5852039A-3297-58E9-93E4-95256B8DF040}"/>
          </ac:inkMkLst>
        </pc:inkChg>
        <pc:inkChg chg="del">
          <ac:chgData name="Jack Percy" userId="b9a97963-9b08-4684-92e4-b02ce1d032f1" providerId="ADAL" clId="{3280C464-2C29-43A4-BF5A-CE909B5BB16A}" dt="2023-05-23T10:17:33.015" v="4999" actId="478"/>
          <ac:inkMkLst>
            <pc:docMk/>
            <pc:sldMk cId="3022170751" sldId="287"/>
            <ac:inkMk id="37" creationId="{32E29830-21A5-09BF-C460-6D560E5BF019}"/>
          </ac:inkMkLst>
        </pc:inkChg>
        <pc:inkChg chg="del">
          <ac:chgData name="Jack Percy" userId="b9a97963-9b08-4684-92e4-b02ce1d032f1" providerId="ADAL" clId="{3280C464-2C29-43A4-BF5A-CE909B5BB16A}" dt="2023-05-23T10:17:33.015" v="4999" actId="478"/>
          <ac:inkMkLst>
            <pc:docMk/>
            <pc:sldMk cId="3022170751" sldId="287"/>
            <ac:inkMk id="38" creationId="{26842BEB-FAD9-75DF-E41D-FCA7CCC801C6}"/>
          </ac:inkMkLst>
        </pc:inkChg>
        <pc:inkChg chg="add">
          <ac:chgData name="Jack Percy" userId="b9a97963-9b08-4684-92e4-b02ce1d032f1" providerId="ADAL" clId="{3280C464-2C29-43A4-BF5A-CE909B5BB16A}" dt="2023-05-23T10:28:24.811" v="5055" actId="9405"/>
          <ac:inkMkLst>
            <pc:docMk/>
            <pc:sldMk cId="3022170751" sldId="287"/>
            <ac:inkMk id="39" creationId="{9684401F-5C27-4450-3961-AB7469681F21}"/>
          </ac:inkMkLst>
        </pc:inkChg>
        <pc:inkChg chg="add">
          <ac:chgData name="Jack Percy" userId="b9a97963-9b08-4684-92e4-b02ce1d032f1" providerId="ADAL" clId="{3280C464-2C29-43A4-BF5A-CE909B5BB16A}" dt="2023-05-23T10:28:28.568" v="5056" actId="9405"/>
          <ac:inkMkLst>
            <pc:docMk/>
            <pc:sldMk cId="3022170751" sldId="287"/>
            <ac:inkMk id="40" creationId="{305F37D5-EF15-4213-0902-9FA6F009B9DB}"/>
          </ac:inkMkLst>
        </pc:inkChg>
        <pc:inkChg chg="add">
          <ac:chgData name="Jack Percy" userId="b9a97963-9b08-4684-92e4-b02ce1d032f1" providerId="ADAL" clId="{3280C464-2C29-43A4-BF5A-CE909B5BB16A}" dt="2023-05-23T10:28:32.911" v="5057" actId="9405"/>
          <ac:inkMkLst>
            <pc:docMk/>
            <pc:sldMk cId="3022170751" sldId="287"/>
            <ac:inkMk id="41" creationId="{E0995A84-830A-315D-DE00-A01517158553}"/>
          </ac:inkMkLst>
        </pc:inkChg>
        <pc:inkChg chg="add">
          <ac:chgData name="Jack Percy" userId="b9a97963-9b08-4684-92e4-b02ce1d032f1" providerId="ADAL" clId="{3280C464-2C29-43A4-BF5A-CE909B5BB16A}" dt="2023-05-23T10:28:58.686" v="5063" actId="9405"/>
          <ac:inkMkLst>
            <pc:docMk/>
            <pc:sldMk cId="3022170751" sldId="287"/>
            <ac:inkMk id="43" creationId="{D5FF5C62-CC49-7507-495C-5D00530CFE8A}"/>
          </ac:inkMkLst>
        </pc:inkChg>
        <pc:inkChg chg="add del">
          <ac:chgData name="Jack Percy" userId="b9a97963-9b08-4684-92e4-b02ce1d032f1" providerId="ADAL" clId="{3280C464-2C29-43A4-BF5A-CE909B5BB16A}" dt="2023-05-23T10:29:08.943" v="5065" actId="9405"/>
          <ac:inkMkLst>
            <pc:docMk/>
            <pc:sldMk cId="3022170751" sldId="287"/>
            <ac:inkMk id="44" creationId="{CC1F63EA-835A-AC1D-61C2-931C5FA76608}"/>
          </ac:inkMkLst>
        </pc:inkChg>
        <pc:inkChg chg="add">
          <ac:chgData name="Jack Percy" userId="b9a97963-9b08-4684-92e4-b02ce1d032f1" providerId="ADAL" clId="{3280C464-2C29-43A4-BF5A-CE909B5BB16A}" dt="2023-05-23T10:29:14.143" v="5066" actId="9405"/>
          <ac:inkMkLst>
            <pc:docMk/>
            <pc:sldMk cId="3022170751" sldId="287"/>
            <ac:inkMk id="45" creationId="{5AE60C90-E218-B38E-DDE8-C03FBD20C9B6}"/>
          </ac:inkMkLst>
        </pc:inkChg>
        <pc:inkChg chg="add">
          <ac:chgData name="Jack Percy" userId="b9a97963-9b08-4684-92e4-b02ce1d032f1" providerId="ADAL" clId="{3280C464-2C29-43A4-BF5A-CE909B5BB16A}" dt="2023-05-23T10:29:17.154" v="5067" actId="9405"/>
          <ac:inkMkLst>
            <pc:docMk/>
            <pc:sldMk cId="3022170751" sldId="287"/>
            <ac:inkMk id="46" creationId="{8212C30A-882B-340C-BED6-C82B7F6588F6}"/>
          </ac:inkMkLst>
        </pc:inkChg>
        <pc:inkChg chg="add">
          <ac:chgData name="Jack Percy" userId="b9a97963-9b08-4684-92e4-b02ce1d032f1" providerId="ADAL" clId="{3280C464-2C29-43A4-BF5A-CE909B5BB16A}" dt="2023-05-23T10:30:17.522" v="5076" actId="9405"/>
          <ac:inkMkLst>
            <pc:docMk/>
            <pc:sldMk cId="3022170751" sldId="287"/>
            <ac:inkMk id="48" creationId="{21D4FE31-284F-5BA7-644F-38A699F684F7}"/>
          </ac:inkMkLst>
        </pc:inkChg>
        <pc:inkChg chg="add">
          <ac:chgData name="Jack Percy" userId="b9a97963-9b08-4684-92e4-b02ce1d032f1" providerId="ADAL" clId="{3280C464-2C29-43A4-BF5A-CE909B5BB16A}" dt="2023-05-23T10:30:25.573" v="5077" actId="9405"/>
          <ac:inkMkLst>
            <pc:docMk/>
            <pc:sldMk cId="3022170751" sldId="287"/>
            <ac:inkMk id="49" creationId="{7A64CE3C-BA2E-9E31-C8A4-A5C7B7A9C146}"/>
          </ac:inkMkLst>
        </pc:inkChg>
        <pc:inkChg chg="add mod">
          <ac:chgData name="Jack Percy" userId="b9a97963-9b08-4684-92e4-b02ce1d032f1" providerId="ADAL" clId="{3280C464-2C29-43A4-BF5A-CE909B5BB16A}" dt="2023-05-23T10:30:35.453" v="5079"/>
          <ac:inkMkLst>
            <pc:docMk/>
            <pc:sldMk cId="3022170751" sldId="287"/>
            <ac:inkMk id="50" creationId="{A47F78BF-2404-9593-F973-648139104C93}"/>
          </ac:inkMkLst>
        </pc:inkChg>
      </pc:sldChg>
      <pc:sldChg chg="addSp delSp modSp add del mod">
        <pc:chgData name="Jack Percy" userId="b9a97963-9b08-4684-92e4-b02ce1d032f1" providerId="ADAL" clId="{3280C464-2C29-43A4-BF5A-CE909B5BB16A}" dt="2023-05-23T10:31:47.106" v="5184" actId="2696"/>
        <pc:sldMkLst>
          <pc:docMk/>
          <pc:sldMk cId="1955127847" sldId="288"/>
        </pc:sldMkLst>
        <pc:spChg chg="del">
          <ac:chgData name="Jack Percy" userId="b9a97963-9b08-4684-92e4-b02ce1d032f1" providerId="ADAL" clId="{3280C464-2C29-43A4-BF5A-CE909B5BB16A}" dt="2023-05-23T10:21:02.915" v="5014" actId="478"/>
          <ac:spMkLst>
            <pc:docMk/>
            <pc:sldMk cId="1955127847" sldId="288"/>
            <ac:spMk id="2" creationId="{1CC5D32F-7C18-4D00-8D54-2FB046F0A206}"/>
          </ac:spMkLst>
        </pc:spChg>
        <pc:spChg chg="add mod">
          <ac:chgData name="Jack Percy" userId="b9a97963-9b08-4684-92e4-b02ce1d032f1" providerId="ADAL" clId="{3280C464-2C29-43A4-BF5A-CE909B5BB16A}" dt="2023-05-23T10:21:02.915" v="5014" actId="478"/>
          <ac:spMkLst>
            <pc:docMk/>
            <pc:sldMk cId="1955127847" sldId="288"/>
            <ac:spMk id="5" creationId="{19B52E3A-072C-AB2E-B7AE-D209664BE4E3}"/>
          </ac:spMkLst>
        </pc:spChg>
        <pc:picChg chg="del">
          <ac:chgData name="Jack Percy" userId="b9a97963-9b08-4684-92e4-b02ce1d032f1" providerId="ADAL" clId="{3280C464-2C29-43A4-BF5A-CE909B5BB16A}" dt="2023-05-23T10:21:00.136" v="5013" actId="478"/>
          <ac:picMkLst>
            <pc:docMk/>
            <pc:sldMk cId="1955127847" sldId="288"/>
            <ac:picMk id="4" creationId="{B2CC2145-656A-B940-1A3A-518C770D598C}"/>
          </ac:picMkLst>
        </pc:picChg>
        <pc:picChg chg="add del mod">
          <ac:chgData name="Jack Percy" userId="b9a97963-9b08-4684-92e4-b02ce1d032f1" providerId="ADAL" clId="{3280C464-2C29-43A4-BF5A-CE909B5BB16A}" dt="2023-05-23T10:25:20.116" v="5040" actId="478"/>
          <ac:picMkLst>
            <pc:docMk/>
            <pc:sldMk cId="1955127847" sldId="288"/>
            <ac:picMk id="7" creationId="{C0DDD901-A6DB-88DF-0AA7-E9D6F8F45F7A}"/>
          </ac:picMkLst>
        </pc:picChg>
        <pc:picChg chg="add del mod">
          <ac:chgData name="Jack Percy" userId="b9a97963-9b08-4684-92e4-b02ce1d032f1" providerId="ADAL" clId="{3280C464-2C29-43A4-BF5A-CE909B5BB16A}" dt="2023-05-23T10:27:57.841" v="5049" actId="478"/>
          <ac:picMkLst>
            <pc:docMk/>
            <pc:sldMk cId="1955127847" sldId="288"/>
            <ac:picMk id="9" creationId="{43232C2A-72D4-776B-4F48-C29484ACC6EA}"/>
          </ac:picMkLst>
        </pc:picChg>
        <pc:picChg chg="add del mod">
          <ac:chgData name="Jack Percy" userId="b9a97963-9b08-4684-92e4-b02ce1d032f1" providerId="ADAL" clId="{3280C464-2C29-43A4-BF5A-CE909B5BB16A}" dt="2023-05-23T10:28:39.386" v="5058" actId="478"/>
          <ac:picMkLst>
            <pc:docMk/>
            <pc:sldMk cId="1955127847" sldId="288"/>
            <ac:picMk id="11" creationId="{58365F2F-2E7B-228A-A23E-1A8689EC50FE}"/>
          </ac:picMkLst>
        </pc:picChg>
        <pc:picChg chg="add mod">
          <ac:chgData name="Jack Percy" userId="b9a97963-9b08-4684-92e4-b02ce1d032f1" providerId="ADAL" clId="{3280C464-2C29-43A4-BF5A-CE909B5BB16A}" dt="2023-05-23T10:21:40.943" v="5023" actId="1076"/>
          <ac:picMkLst>
            <pc:docMk/>
            <pc:sldMk cId="1955127847" sldId="288"/>
            <ac:picMk id="13" creationId="{387788C9-8BA1-1B53-4774-03483087929E}"/>
          </ac:picMkLst>
        </pc:picChg>
        <pc:picChg chg="add mod">
          <ac:chgData name="Jack Percy" userId="b9a97963-9b08-4684-92e4-b02ce1d032f1" providerId="ADAL" clId="{3280C464-2C29-43A4-BF5A-CE909B5BB16A}" dt="2023-05-23T10:22:01.025" v="5025" actId="1076"/>
          <ac:picMkLst>
            <pc:docMk/>
            <pc:sldMk cId="1955127847" sldId="288"/>
            <ac:picMk id="15" creationId="{A43253AD-A587-6518-A858-5D1C2415508D}"/>
          </ac:picMkLst>
        </pc:picChg>
      </pc:sldChg>
      <pc:sldChg chg="addSp delSp modSp add mod ord">
        <pc:chgData name="Jack Percy" userId="b9a97963-9b08-4684-92e4-b02ce1d032f1" providerId="ADAL" clId="{3280C464-2C29-43A4-BF5A-CE909B5BB16A}" dt="2023-05-23T10:33:07.801" v="5248" actId="22"/>
        <pc:sldMkLst>
          <pc:docMk/>
          <pc:sldMk cId="2158505148" sldId="288"/>
        </pc:sldMkLst>
        <pc:spChg chg="mod">
          <ac:chgData name="Jack Percy" userId="b9a97963-9b08-4684-92e4-b02ce1d032f1" providerId="ADAL" clId="{3280C464-2C29-43A4-BF5A-CE909B5BB16A}" dt="2023-05-23T10:32:52.926" v="5246" actId="20577"/>
          <ac:spMkLst>
            <pc:docMk/>
            <pc:sldMk cId="2158505148" sldId="288"/>
            <ac:spMk id="86" creationId="{00000000-0000-0000-0000-000000000000}"/>
          </ac:spMkLst>
        </pc:spChg>
        <pc:picChg chg="del">
          <ac:chgData name="Jack Percy" userId="b9a97963-9b08-4684-92e4-b02ce1d032f1" providerId="ADAL" clId="{3280C464-2C29-43A4-BF5A-CE909B5BB16A}" dt="2023-05-23T10:32:55.614" v="5247" actId="478"/>
          <ac:picMkLst>
            <pc:docMk/>
            <pc:sldMk cId="2158505148" sldId="288"/>
            <ac:picMk id="3" creationId="{8272AFB7-7786-62A3-E22A-6133EF821E20}"/>
          </ac:picMkLst>
        </pc:picChg>
        <pc:picChg chg="add">
          <ac:chgData name="Jack Percy" userId="b9a97963-9b08-4684-92e4-b02ce1d032f1" providerId="ADAL" clId="{3280C464-2C29-43A4-BF5A-CE909B5BB16A}" dt="2023-05-23T10:33:07.801" v="5248" actId="22"/>
          <ac:picMkLst>
            <pc:docMk/>
            <pc:sldMk cId="2158505148" sldId="288"/>
            <ac:picMk id="4" creationId="{B9B1DEF7-86B0-C0E1-A952-DA7AA8F595BA}"/>
          </ac:picMkLst>
        </pc:picChg>
      </pc:sldChg>
      <pc:sldChg chg="modSp add mod ord">
        <pc:chgData name="Jack Percy" userId="b9a97963-9b08-4684-92e4-b02ce1d032f1" providerId="ADAL" clId="{3280C464-2C29-43A4-BF5A-CE909B5BB16A}" dt="2023-05-23T21:48:32.030" v="5817" actId="20577"/>
        <pc:sldMkLst>
          <pc:docMk/>
          <pc:sldMk cId="1198325329" sldId="289"/>
        </pc:sldMkLst>
        <pc:spChg chg="mod">
          <ac:chgData name="Jack Percy" userId="b9a97963-9b08-4684-92e4-b02ce1d032f1" providerId="ADAL" clId="{3280C464-2C29-43A4-BF5A-CE909B5BB16A}" dt="2023-05-23T20:47:45.577" v="5260" actId="20577"/>
          <ac:spMkLst>
            <pc:docMk/>
            <pc:sldMk cId="1198325329" sldId="289"/>
            <ac:spMk id="2" creationId="{1CC5D32F-7C18-4D00-8D54-2FB046F0A206}"/>
          </ac:spMkLst>
        </pc:spChg>
        <pc:graphicFrameChg chg="mod modGraphic">
          <ac:chgData name="Jack Percy" userId="b9a97963-9b08-4684-92e4-b02ce1d032f1" providerId="ADAL" clId="{3280C464-2C29-43A4-BF5A-CE909B5BB16A}" dt="2023-05-23T21:48:32.030" v="5817" actId="20577"/>
          <ac:graphicFrameMkLst>
            <pc:docMk/>
            <pc:sldMk cId="1198325329" sldId="289"/>
            <ac:graphicFrameMk id="6" creationId="{A956953F-8BB8-0D4B-F53B-F22A4BD99317}"/>
          </ac:graphicFrameMkLst>
        </pc:graphicFrameChg>
      </pc:sldChg>
      <pc:sldChg chg="addSp delSp modSp add del mod ord">
        <pc:chgData name="Jack Percy" userId="b9a97963-9b08-4684-92e4-b02ce1d032f1" providerId="ADAL" clId="{3280C464-2C29-43A4-BF5A-CE909B5BB16A}" dt="2023-05-23T22:03:48.933" v="5840" actId="2696"/>
        <pc:sldMkLst>
          <pc:docMk/>
          <pc:sldMk cId="4195936522" sldId="290"/>
        </pc:sldMkLst>
        <pc:spChg chg="mod">
          <ac:chgData name="Jack Percy" userId="b9a97963-9b08-4684-92e4-b02ce1d032f1" providerId="ADAL" clId="{3280C464-2C29-43A4-BF5A-CE909B5BB16A}" dt="2023-05-23T20:56:02.681" v="5718" actId="1076"/>
          <ac:spMkLst>
            <pc:docMk/>
            <pc:sldMk cId="4195936522" sldId="290"/>
            <ac:spMk id="86" creationId="{00000000-0000-0000-0000-000000000000}"/>
          </ac:spMkLst>
        </pc:spChg>
        <pc:picChg chg="add del mod">
          <ac:chgData name="Jack Percy" userId="b9a97963-9b08-4684-92e4-b02ce1d032f1" providerId="ADAL" clId="{3280C464-2C29-43A4-BF5A-CE909B5BB16A}" dt="2023-05-23T21:44:23.915" v="5754" actId="478"/>
          <ac:picMkLst>
            <pc:docMk/>
            <pc:sldMk cId="4195936522" sldId="290"/>
            <ac:picMk id="3" creationId="{2755A4A4-1DD8-20DC-B994-434A71FB107A}"/>
          </ac:picMkLst>
        </pc:picChg>
        <pc:picChg chg="del">
          <ac:chgData name="Jack Percy" userId="b9a97963-9b08-4684-92e4-b02ce1d032f1" providerId="ADAL" clId="{3280C464-2C29-43A4-BF5A-CE909B5BB16A}" dt="2023-05-23T20:56:03.783" v="5719" actId="478"/>
          <ac:picMkLst>
            <pc:docMk/>
            <pc:sldMk cId="4195936522" sldId="290"/>
            <ac:picMk id="4" creationId="{B9B1DEF7-86B0-C0E1-A952-DA7AA8F595BA}"/>
          </ac:picMkLst>
        </pc:picChg>
        <pc:picChg chg="add del mod">
          <ac:chgData name="Jack Percy" userId="b9a97963-9b08-4684-92e4-b02ce1d032f1" providerId="ADAL" clId="{3280C464-2C29-43A4-BF5A-CE909B5BB16A}" dt="2023-05-23T21:45:58.673" v="5777" actId="478"/>
          <ac:picMkLst>
            <pc:docMk/>
            <pc:sldMk cId="4195936522" sldId="290"/>
            <ac:picMk id="6" creationId="{D4B3765D-0139-EEBA-84B0-3CA02CDE909C}"/>
          </ac:picMkLst>
        </pc:picChg>
        <pc:picChg chg="add del mod">
          <ac:chgData name="Jack Percy" userId="b9a97963-9b08-4684-92e4-b02ce1d032f1" providerId="ADAL" clId="{3280C464-2C29-43A4-BF5A-CE909B5BB16A}" dt="2023-05-23T21:47:32.619" v="5799" actId="478"/>
          <ac:picMkLst>
            <pc:docMk/>
            <pc:sldMk cId="4195936522" sldId="290"/>
            <ac:picMk id="8" creationId="{E5D0CB54-1C31-273C-43F6-6306EBB09234}"/>
          </ac:picMkLst>
        </pc:picChg>
        <pc:picChg chg="add del">
          <ac:chgData name="Jack Percy" userId="b9a97963-9b08-4684-92e4-b02ce1d032f1" providerId="ADAL" clId="{3280C464-2C29-43A4-BF5A-CE909B5BB16A}" dt="2023-05-23T21:48:07.667" v="5810" actId="478"/>
          <ac:picMkLst>
            <pc:docMk/>
            <pc:sldMk cId="4195936522" sldId="290"/>
            <ac:picMk id="10" creationId="{CA5913EE-50FB-AC29-CEE8-4981B0EE31B1}"/>
          </ac:picMkLst>
        </pc:picChg>
        <pc:picChg chg="add mod">
          <ac:chgData name="Jack Percy" userId="b9a97963-9b08-4684-92e4-b02ce1d032f1" providerId="ADAL" clId="{3280C464-2C29-43A4-BF5A-CE909B5BB16A}" dt="2023-05-23T20:59:55.261" v="5741" actId="1076"/>
          <ac:picMkLst>
            <pc:docMk/>
            <pc:sldMk cId="4195936522" sldId="290"/>
            <ac:picMk id="12" creationId="{143825DA-9979-275A-7331-A297FD3B3BC3}"/>
          </ac:picMkLst>
        </pc:picChg>
        <pc:picChg chg="add mod">
          <ac:chgData name="Jack Percy" userId="b9a97963-9b08-4684-92e4-b02ce1d032f1" providerId="ADAL" clId="{3280C464-2C29-43A4-BF5A-CE909B5BB16A}" dt="2023-05-23T21:00:06.700" v="5743" actId="1076"/>
          <ac:picMkLst>
            <pc:docMk/>
            <pc:sldMk cId="4195936522" sldId="290"/>
            <ac:picMk id="14" creationId="{E7BE270D-1874-7FBD-C73A-A02E68A84BF5}"/>
          </ac:picMkLst>
        </pc:picChg>
      </pc:sldChg>
      <pc:sldChg chg="addSp delSp modSp add mod ord">
        <pc:chgData name="Jack Percy" userId="b9a97963-9b08-4684-92e4-b02ce1d032f1" providerId="ADAL" clId="{3280C464-2C29-43A4-BF5A-CE909B5BB16A}" dt="2023-05-23T22:09:35.939" v="5992" actId="1076"/>
        <pc:sldMkLst>
          <pc:docMk/>
          <pc:sldMk cId="4125113511" sldId="291"/>
        </pc:sldMkLst>
        <pc:spChg chg="add mod">
          <ac:chgData name="Jack Percy" userId="b9a97963-9b08-4684-92e4-b02ce1d032f1" providerId="ADAL" clId="{3280C464-2C29-43A4-BF5A-CE909B5BB16A}" dt="2023-05-23T22:09:35.939" v="5992" actId="1076"/>
          <ac:spMkLst>
            <pc:docMk/>
            <pc:sldMk cId="4125113511" sldId="291"/>
            <ac:spMk id="74" creationId="{285C6300-BFDF-E667-4FF5-0E989B5BFD5A}"/>
          </ac:spMkLst>
        </pc:spChg>
        <pc:grpChg chg="del mod">
          <ac:chgData name="Jack Percy" userId="b9a97963-9b08-4684-92e4-b02ce1d032f1" providerId="ADAL" clId="{3280C464-2C29-43A4-BF5A-CE909B5BB16A}" dt="2023-05-23T21:47:56.648" v="5808"/>
          <ac:grpSpMkLst>
            <pc:docMk/>
            <pc:sldMk cId="4125113511" sldId="291"/>
            <ac:grpSpMk id="22" creationId="{6841F414-160E-BBC4-9FF2-6E3749C2580C}"/>
          </ac:grpSpMkLst>
        </pc:grpChg>
        <pc:grpChg chg="mod">
          <ac:chgData name="Jack Percy" userId="b9a97963-9b08-4684-92e4-b02ce1d032f1" providerId="ADAL" clId="{3280C464-2C29-43A4-BF5A-CE909B5BB16A}" dt="2023-05-23T21:48:14.322" v="5811" actId="1076"/>
          <ac:grpSpMkLst>
            <pc:docMk/>
            <pc:sldMk cId="4125113511" sldId="291"/>
            <ac:grpSpMk id="26" creationId="{03E0ED48-7C0D-B62E-24E1-67F6BF56537E}"/>
          </ac:grpSpMkLst>
        </pc:grpChg>
        <pc:grpChg chg="mod">
          <ac:chgData name="Jack Percy" userId="b9a97963-9b08-4684-92e4-b02ce1d032f1" providerId="ADAL" clId="{3280C464-2C29-43A4-BF5A-CE909B5BB16A}" dt="2023-05-23T21:56:37.140" v="5828"/>
          <ac:grpSpMkLst>
            <pc:docMk/>
            <pc:sldMk cId="4125113511" sldId="291"/>
            <ac:grpSpMk id="64" creationId="{69D8FF71-01FC-6AAE-DFF6-0641BE946304}"/>
          </ac:grpSpMkLst>
        </pc:grpChg>
        <pc:grpChg chg="mod">
          <ac:chgData name="Jack Percy" userId="b9a97963-9b08-4684-92e4-b02ce1d032f1" providerId="ADAL" clId="{3280C464-2C29-43A4-BF5A-CE909B5BB16A}" dt="2023-05-23T21:56:42.332" v="5831"/>
          <ac:grpSpMkLst>
            <pc:docMk/>
            <pc:sldMk cId="4125113511" sldId="291"/>
            <ac:grpSpMk id="67" creationId="{66CC20DF-82C8-597E-C716-0606545209E7}"/>
          </ac:grpSpMkLst>
        </pc:grpChg>
        <pc:grpChg chg="mod">
          <ac:chgData name="Jack Percy" userId="b9a97963-9b08-4684-92e4-b02ce1d032f1" providerId="ADAL" clId="{3280C464-2C29-43A4-BF5A-CE909B5BB16A}" dt="2023-05-23T21:58:33.918" v="5837"/>
          <ac:grpSpMkLst>
            <pc:docMk/>
            <pc:sldMk cId="4125113511" sldId="291"/>
            <ac:grpSpMk id="71" creationId="{ACF87B1B-BCDA-0D06-2E35-19D0913E7A22}"/>
          </ac:grpSpMkLst>
        </pc:grpChg>
        <pc:picChg chg="add mod">
          <ac:chgData name="Jack Percy" userId="b9a97963-9b08-4684-92e4-b02ce1d032f1" providerId="ADAL" clId="{3280C464-2C29-43A4-BF5A-CE909B5BB16A}" dt="2023-05-23T21:45:17.054" v="5768" actId="14100"/>
          <ac:picMkLst>
            <pc:docMk/>
            <pc:sldMk cId="4125113511" sldId="291"/>
            <ac:picMk id="2" creationId="{41789987-157B-6AF1-73A5-E97CF463F41E}"/>
          </ac:picMkLst>
        </pc:picChg>
        <pc:picChg chg="del">
          <ac:chgData name="Jack Percy" userId="b9a97963-9b08-4684-92e4-b02ce1d032f1" providerId="ADAL" clId="{3280C464-2C29-43A4-BF5A-CE909B5BB16A}" dt="2023-05-23T21:00:30.005" v="5752" actId="478"/>
          <ac:picMkLst>
            <pc:docMk/>
            <pc:sldMk cId="4125113511" sldId="291"/>
            <ac:picMk id="3" creationId="{2755A4A4-1DD8-20DC-B994-434A71FB107A}"/>
          </ac:picMkLst>
        </pc:picChg>
        <pc:picChg chg="add mod">
          <ac:chgData name="Jack Percy" userId="b9a97963-9b08-4684-92e4-b02ce1d032f1" providerId="ADAL" clId="{3280C464-2C29-43A4-BF5A-CE909B5BB16A}" dt="2023-05-23T21:46:29.327" v="5787" actId="14100"/>
          <ac:picMkLst>
            <pc:docMk/>
            <pc:sldMk cId="4125113511" sldId="291"/>
            <ac:picMk id="4" creationId="{29566F9D-854F-7602-6808-9F98EA02D3B8}"/>
          </ac:picMkLst>
        </pc:picChg>
        <pc:picChg chg="del">
          <ac:chgData name="Jack Percy" userId="b9a97963-9b08-4684-92e4-b02ce1d032f1" providerId="ADAL" clId="{3280C464-2C29-43A4-BF5A-CE909B5BB16A}" dt="2023-05-23T21:00:26.021" v="5751" actId="478"/>
          <ac:picMkLst>
            <pc:docMk/>
            <pc:sldMk cId="4125113511" sldId="291"/>
            <ac:picMk id="6" creationId="{D4B3765D-0139-EEBA-84B0-3CA02CDE909C}"/>
          </ac:picMkLst>
        </pc:picChg>
        <pc:picChg chg="add mod">
          <ac:chgData name="Jack Percy" userId="b9a97963-9b08-4684-92e4-b02ce1d032f1" providerId="ADAL" clId="{3280C464-2C29-43A4-BF5A-CE909B5BB16A}" dt="2023-05-23T21:45:09.540" v="5765" actId="14100"/>
          <ac:picMkLst>
            <pc:docMk/>
            <pc:sldMk cId="4125113511" sldId="291"/>
            <ac:picMk id="7" creationId="{850DC503-7918-CDF1-23CA-9B704A02981B}"/>
          </ac:picMkLst>
        </pc:picChg>
        <pc:picChg chg="del">
          <ac:chgData name="Jack Percy" userId="b9a97963-9b08-4684-92e4-b02ce1d032f1" providerId="ADAL" clId="{3280C464-2C29-43A4-BF5A-CE909B5BB16A}" dt="2023-05-23T21:00:24.021" v="5750" actId="478"/>
          <ac:picMkLst>
            <pc:docMk/>
            <pc:sldMk cId="4125113511" sldId="291"/>
            <ac:picMk id="8" creationId="{E5D0CB54-1C31-273C-43F6-6306EBB09234}"/>
          </ac:picMkLst>
        </pc:picChg>
        <pc:picChg chg="del">
          <ac:chgData name="Jack Percy" userId="b9a97963-9b08-4684-92e4-b02ce1d032f1" providerId="ADAL" clId="{3280C464-2C29-43A4-BF5A-CE909B5BB16A}" dt="2023-05-23T21:00:20.252" v="5748" actId="478"/>
          <ac:picMkLst>
            <pc:docMk/>
            <pc:sldMk cId="4125113511" sldId="291"/>
            <ac:picMk id="10" creationId="{CA5913EE-50FB-AC29-CEE8-4981B0EE31B1}"/>
          </ac:picMkLst>
        </pc:picChg>
        <pc:picChg chg="del">
          <ac:chgData name="Jack Percy" userId="b9a97963-9b08-4684-92e4-b02ce1d032f1" providerId="ADAL" clId="{3280C464-2C29-43A4-BF5A-CE909B5BB16A}" dt="2023-05-23T21:00:21.665" v="5749" actId="478"/>
          <ac:picMkLst>
            <pc:docMk/>
            <pc:sldMk cId="4125113511" sldId="291"/>
            <ac:picMk id="12" creationId="{143825DA-9979-275A-7331-A297FD3B3BC3}"/>
          </ac:picMkLst>
        </pc:picChg>
        <pc:picChg chg="del">
          <ac:chgData name="Jack Percy" userId="b9a97963-9b08-4684-92e4-b02ce1d032f1" providerId="ADAL" clId="{3280C464-2C29-43A4-BF5A-CE909B5BB16A}" dt="2023-05-23T21:00:17.630" v="5747" actId="478"/>
          <ac:picMkLst>
            <pc:docMk/>
            <pc:sldMk cId="4125113511" sldId="291"/>
            <ac:picMk id="14" creationId="{E7BE270D-1874-7FBD-C73A-A02E68A84BF5}"/>
          </ac:picMkLst>
        </pc:picChg>
        <pc:picChg chg="add mod">
          <ac:chgData name="Jack Percy" userId="b9a97963-9b08-4684-92e4-b02ce1d032f1" providerId="ADAL" clId="{3280C464-2C29-43A4-BF5A-CE909B5BB16A}" dt="2023-05-23T21:46:51.347" v="5793" actId="14100"/>
          <ac:picMkLst>
            <pc:docMk/>
            <pc:sldMk cId="4125113511" sldId="291"/>
            <ac:picMk id="16" creationId="{5E60C2F5-52A2-55FF-F2FC-3A3F52351A87}"/>
          </ac:picMkLst>
        </pc:picChg>
        <pc:picChg chg="add mod">
          <ac:chgData name="Jack Percy" userId="b9a97963-9b08-4684-92e4-b02ce1d032f1" providerId="ADAL" clId="{3280C464-2C29-43A4-BF5A-CE909B5BB16A}" dt="2023-05-23T21:47:47.399" v="5805" actId="1076"/>
          <ac:picMkLst>
            <pc:docMk/>
            <pc:sldMk cId="4125113511" sldId="291"/>
            <ac:picMk id="23" creationId="{9D244030-C499-B0EF-AF7A-EF9A8D924B24}"/>
          </ac:picMkLst>
        </pc:picChg>
        <pc:picChg chg="add mod">
          <ac:chgData name="Jack Percy" userId="b9a97963-9b08-4684-92e4-b02ce1d032f1" providerId="ADAL" clId="{3280C464-2C29-43A4-BF5A-CE909B5BB16A}" dt="2023-05-23T21:48:58.313" v="5822" actId="1076"/>
          <ac:picMkLst>
            <pc:docMk/>
            <pc:sldMk cId="4125113511" sldId="291"/>
            <ac:picMk id="28" creationId="{A93ED419-BB04-E1D7-D136-9DDE462A8B17}"/>
          </ac:picMkLst>
        </pc:picChg>
        <pc:picChg chg="add mod">
          <ac:chgData name="Jack Percy" userId="b9a97963-9b08-4684-92e4-b02ce1d032f1" providerId="ADAL" clId="{3280C464-2C29-43A4-BF5A-CE909B5BB16A}" dt="2023-05-23T21:56:29.505" v="5825" actId="1076"/>
          <ac:picMkLst>
            <pc:docMk/>
            <pc:sldMk cId="4125113511" sldId="291"/>
            <ac:picMk id="29" creationId="{72D391EB-4FDA-3CD9-4598-E420A380353B}"/>
          </ac:picMkLst>
        </pc:picChg>
        <pc:picChg chg="add mod">
          <ac:chgData name="Jack Percy" userId="b9a97963-9b08-4684-92e4-b02ce1d032f1" providerId="ADAL" clId="{3280C464-2C29-43A4-BF5A-CE909B5BB16A}" dt="2023-05-23T21:58:25.526" v="5834" actId="1076"/>
          <ac:picMkLst>
            <pc:docMk/>
            <pc:sldMk cId="4125113511" sldId="291"/>
            <ac:picMk id="68" creationId="{9874341D-1E19-A9BB-5B2B-8193B6098760}"/>
          </ac:picMkLst>
        </pc:picChg>
        <pc:inkChg chg="add">
          <ac:chgData name="Jack Percy" userId="b9a97963-9b08-4684-92e4-b02ce1d032f1" providerId="ADAL" clId="{3280C464-2C29-43A4-BF5A-CE909B5BB16A}" dt="2023-05-23T21:45:35.438" v="5773" actId="9405"/>
          <ac:inkMkLst>
            <pc:docMk/>
            <pc:sldMk cId="4125113511" sldId="291"/>
            <ac:inkMk id="9" creationId="{1C43E47F-5D7F-F560-0BE3-A45B01701D73}"/>
          </ac:inkMkLst>
        </pc:inkChg>
        <pc:inkChg chg="add">
          <ac:chgData name="Jack Percy" userId="b9a97963-9b08-4684-92e4-b02ce1d032f1" providerId="ADAL" clId="{3280C464-2C29-43A4-BF5A-CE909B5BB16A}" dt="2023-05-23T21:45:39.432" v="5774" actId="9405"/>
          <ac:inkMkLst>
            <pc:docMk/>
            <pc:sldMk cId="4125113511" sldId="291"/>
            <ac:inkMk id="11" creationId="{74F22D87-0951-ADE4-CD55-082C106562D9}"/>
          </ac:inkMkLst>
        </pc:inkChg>
        <pc:inkChg chg="add">
          <ac:chgData name="Jack Percy" userId="b9a97963-9b08-4684-92e4-b02ce1d032f1" providerId="ADAL" clId="{3280C464-2C29-43A4-BF5A-CE909B5BB16A}" dt="2023-05-23T21:45:43.203" v="5775" actId="9405"/>
          <ac:inkMkLst>
            <pc:docMk/>
            <pc:sldMk cId="4125113511" sldId="291"/>
            <ac:inkMk id="13" creationId="{B186D217-053A-218C-E92A-C74DEE2ED14E}"/>
          </ac:inkMkLst>
        </pc:inkChg>
        <pc:inkChg chg="add del">
          <ac:chgData name="Jack Percy" userId="b9a97963-9b08-4684-92e4-b02ce1d032f1" providerId="ADAL" clId="{3280C464-2C29-43A4-BF5A-CE909B5BB16A}" dt="2023-05-23T21:46:31.406" v="5788" actId="478"/>
          <ac:inkMkLst>
            <pc:docMk/>
            <pc:sldMk cId="4125113511" sldId="291"/>
            <ac:inkMk id="15" creationId="{46C87B3D-1A6D-F96C-1235-0732BF22F834}"/>
          </ac:inkMkLst>
        </pc:inkChg>
        <pc:inkChg chg="add">
          <ac:chgData name="Jack Percy" userId="b9a97963-9b08-4684-92e4-b02ce1d032f1" providerId="ADAL" clId="{3280C464-2C29-43A4-BF5A-CE909B5BB16A}" dt="2023-05-23T21:46:38.559" v="5789" actId="9405"/>
          <ac:inkMkLst>
            <pc:docMk/>
            <pc:sldMk cId="4125113511" sldId="291"/>
            <ac:inkMk id="17" creationId="{5522B931-E59C-E071-26B6-FE3711C50ACD}"/>
          </ac:inkMkLst>
        </pc:inkChg>
        <pc:inkChg chg="add">
          <ac:chgData name="Jack Percy" userId="b9a97963-9b08-4684-92e4-b02ce1d032f1" providerId="ADAL" clId="{3280C464-2C29-43A4-BF5A-CE909B5BB16A}" dt="2023-05-23T21:46:58.163" v="5794" actId="9405"/>
          <ac:inkMkLst>
            <pc:docMk/>
            <pc:sldMk cId="4125113511" sldId="291"/>
            <ac:inkMk id="18" creationId="{8CE95F20-5791-317C-6E17-2BFA214D98BA}"/>
          </ac:inkMkLst>
        </pc:inkChg>
        <pc:inkChg chg="add mod">
          <ac:chgData name="Jack Percy" userId="b9a97963-9b08-4684-92e4-b02ce1d032f1" providerId="ADAL" clId="{3280C464-2C29-43A4-BF5A-CE909B5BB16A}" dt="2023-05-23T21:47:56.648" v="5808"/>
          <ac:inkMkLst>
            <pc:docMk/>
            <pc:sldMk cId="4125113511" sldId="291"/>
            <ac:inkMk id="19" creationId="{2404B17E-E066-9AEE-0852-39B0C46F77FE}"/>
          </ac:inkMkLst>
        </pc:inkChg>
        <pc:inkChg chg="add mod">
          <ac:chgData name="Jack Percy" userId="b9a97963-9b08-4684-92e4-b02ce1d032f1" providerId="ADAL" clId="{3280C464-2C29-43A4-BF5A-CE909B5BB16A}" dt="2023-05-23T21:47:56.648" v="5808"/>
          <ac:inkMkLst>
            <pc:docMk/>
            <pc:sldMk cId="4125113511" sldId="291"/>
            <ac:inkMk id="20" creationId="{23B4A3EE-CC8C-1C5F-7EA6-3E0321789EDF}"/>
          </ac:inkMkLst>
        </pc:inkChg>
        <pc:inkChg chg="add mod">
          <ac:chgData name="Jack Percy" userId="b9a97963-9b08-4684-92e4-b02ce1d032f1" providerId="ADAL" clId="{3280C464-2C29-43A4-BF5A-CE909B5BB16A}" dt="2023-05-23T21:47:56.648" v="5808"/>
          <ac:inkMkLst>
            <pc:docMk/>
            <pc:sldMk cId="4125113511" sldId="291"/>
            <ac:inkMk id="21" creationId="{A878525C-E76B-25E1-F8B4-DBA14DCD4564}"/>
          </ac:inkMkLst>
        </pc:inkChg>
        <pc:inkChg chg="add mod">
          <ac:chgData name="Jack Percy" userId="b9a97963-9b08-4684-92e4-b02ce1d032f1" providerId="ADAL" clId="{3280C464-2C29-43A4-BF5A-CE909B5BB16A}" dt="2023-05-23T21:47:56.648" v="5808"/>
          <ac:inkMkLst>
            <pc:docMk/>
            <pc:sldMk cId="4125113511" sldId="291"/>
            <ac:inkMk id="24" creationId="{A11F8004-75FA-1F61-046F-86FECF604D73}"/>
          </ac:inkMkLst>
        </pc:inkChg>
        <pc:inkChg chg="add mod">
          <ac:chgData name="Jack Percy" userId="b9a97963-9b08-4684-92e4-b02ce1d032f1" providerId="ADAL" clId="{3280C464-2C29-43A4-BF5A-CE909B5BB16A}" dt="2023-05-23T21:47:56.648" v="5808"/>
          <ac:inkMkLst>
            <pc:docMk/>
            <pc:sldMk cId="4125113511" sldId="291"/>
            <ac:inkMk id="25" creationId="{60FAF760-2DF7-5D9B-A647-4820CF93ABBE}"/>
          </ac:inkMkLst>
        </pc:inkChg>
        <pc:inkChg chg="add mod">
          <ac:chgData name="Jack Percy" userId="b9a97963-9b08-4684-92e4-b02ce1d032f1" providerId="ADAL" clId="{3280C464-2C29-43A4-BF5A-CE909B5BB16A}" dt="2023-05-23T21:56:37.140" v="5828"/>
          <ac:inkMkLst>
            <pc:docMk/>
            <pc:sldMk cId="4125113511" sldId="291"/>
            <ac:inkMk id="30" creationId="{9624C1BB-7F08-BBD2-78AD-867F7811B50F}"/>
          </ac:inkMkLst>
        </pc:inkChg>
        <pc:inkChg chg="add mod">
          <ac:chgData name="Jack Percy" userId="b9a97963-9b08-4684-92e4-b02ce1d032f1" providerId="ADAL" clId="{3280C464-2C29-43A4-BF5A-CE909B5BB16A}" dt="2023-05-23T21:56:37.140" v="5828"/>
          <ac:inkMkLst>
            <pc:docMk/>
            <pc:sldMk cId="4125113511" sldId="291"/>
            <ac:inkMk id="31" creationId="{4A64D418-6CB4-927D-ED54-E1329CC90AC5}"/>
          </ac:inkMkLst>
        </pc:inkChg>
        <pc:inkChg chg="add mod">
          <ac:chgData name="Jack Percy" userId="b9a97963-9b08-4684-92e4-b02ce1d032f1" providerId="ADAL" clId="{3280C464-2C29-43A4-BF5A-CE909B5BB16A}" dt="2023-05-23T21:56:42.332" v="5831"/>
          <ac:inkMkLst>
            <pc:docMk/>
            <pc:sldMk cId="4125113511" sldId="291"/>
            <ac:inkMk id="65" creationId="{657FC78D-A285-FCDF-B722-B8D9453036DF}"/>
          </ac:inkMkLst>
        </pc:inkChg>
        <pc:inkChg chg="add mod">
          <ac:chgData name="Jack Percy" userId="b9a97963-9b08-4684-92e4-b02ce1d032f1" providerId="ADAL" clId="{3280C464-2C29-43A4-BF5A-CE909B5BB16A}" dt="2023-05-23T21:56:42.332" v="5831"/>
          <ac:inkMkLst>
            <pc:docMk/>
            <pc:sldMk cId="4125113511" sldId="291"/>
            <ac:inkMk id="66" creationId="{37539E64-4EE1-0EDF-2EE5-946F417CFA29}"/>
          </ac:inkMkLst>
        </pc:inkChg>
        <pc:inkChg chg="add mod">
          <ac:chgData name="Jack Percy" userId="b9a97963-9b08-4684-92e4-b02ce1d032f1" providerId="ADAL" clId="{3280C464-2C29-43A4-BF5A-CE909B5BB16A}" dt="2023-05-23T21:58:33.918" v="5837"/>
          <ac:inkMkLst>
            <pc:docMk/>
            <pc:sldMk cId="4125113511" sldId="291"/>
            <ac:inkMk id="69" creationId="{7C77CD20-A553-A7E9-E6AF-E28B7B6C00F0}"/>
          </ac:inkMkLst>
        </pc:inkChg>
        <pc:inkChg chg="add mod">
          <ac:chgData name="Jack Percy" userId="b9a97963-9b08-4684-92e4-b02ce1d032f1" providerId="ADAL" clId="{3280C464-2C29-43A4-BF5A-CE909B5BB16A}" dt="2023-05-23T21:58:33.918" v="5837"/>
          <ac:inkMkLst>
            <pc:docMk/>
            <pc:sldMk cId="4125113511" sldId="291"/>
            <ac:inkMk id="70" creationId="{5CA11E03-81B3-F75D-BA5C-2350E7EFE6FA}"/>
          </ac:inkMkLst>
        </pc:inkChg>
        <pc:inkChg chg="add">
          <ac:chgData name="Jack Percy" userId="b9a97963-9b08-4684-92e4-b02ce1d032f1" providerId="ADAL" clId="{3280C464-2C29-43A4-BF5A-CE909B5BB16A}" dt="2023-05-23T21:58:35.347" v="5838" actId="9405"/>
          <ac:inkMkLst>
            <pc:docMk/>
            <pc:sldMk cId="4125113511" sldId="291"/>
            <ac:inkMk id="72" creationId="{4A17B973-445D-F070-B99C-52A1F4CF73E5}"/>
          </ac:inkMkLst>
        </pc:inkChg>
        <pc:inkChg chg="add">
          <ac:chgData name="Jack Percy" userId="b9a97963-9b08-4684-92e4-b02ce1d032f1" providerId="ADAL" clId="{3280C464-2C29-43A4-BF5A-CE909B5BB16A}" dt="2023-05-23T21:58:39.426" v="5839" actId="9405"/>
          <ac:inkMkLst>
            <pc:docMk/>
            <pc:sldMk cId="4125113511" sldId="291"/>
            <ac:inkMk id="73" creationId="{2616B738-3C03-DD8F-9043-2F8AFA683E29}"/>
          </ac:inkMkLst>
        </pc:inkChg>
      </pc:sldChg>
      <pc:sldChg chg="addSp delSp modSp add mod ord">
        <pc:chgData name="Jack Percy" userId="b9a97963-9b08-4684-92e4-b02ce1d032f1" providerId="ADAL" clId="{3280C464-2C29-43A4-BF5A-CE909B5BB16A}" dt="2023-05-23T22:18:36.667" v="6052" actId="22"/>
        <pc:sldMkLst>
          <pc:docMk/>
          <pc:sldMk cId="3895723187" sldId="292"/>
        </pc:sldMkLst>
        <pc:spChg chg="mod">
          <ac:chgData name="Jack Percy" userId="b9a97963-9b08-4684-92e4-b02ce1d032f1" providerId="ADAL" clId="{3280C464-2C29-43A4-BF5A-CE909B5BB16A}" dt="2023-05-23T22:10:07.899" v="6050" actId="20577"/>
          <ac:spMkLst>
            <pc:docMk/>
            <pc:sldMk cId="3895723187" sldId="292"/>
            <ac:spMk id="86" creationId="{00000000-0000-0000-0000-000000000000}"/>
          </ac:spMkLst>
        </pc:spChg>
        <pc:picChg chg="add">
          <ac:chgData name="Jack Percy" userId="b9a97963-9b08-4684-92e4-b02ce1d032f1" providerId="ADAL" clId="{3280C464-2C29-43A4-BF5A-CE909B5BB16A}" dt="2023-05-23T22:18:36.667" v="6052" actId="22"/>
          <ac:picMkLst>
            <pc:docMk/>
            <pc:sldMk cId="3895723187" sldId="292"/>
            <ac:picMk id="3" creationId="{F07C0BE9-58E5-21E8-2D2D-AF5E119D97FC}"/>
          </ac:picMkLst>
        </pc:picChg>
        <pc:picChg chg="del">
          <ac:chgData name="Jack Percy" userId="b9a97963-9b08-4684-92e4-b02ce1d032f1" providerId="ADAL" clId="{3280C464-2C29-43A4-BF5A-CE909B5BB16A}" dt="2023-05-23T22:18:36.446" v="6051" actId="478"/>
          <ac:picMkLst>
            <pc:docMk/>
            <pc:sldMk cId="3895723187" sldId="292"/>
            <ac:picMk id="4" creationId="{B9B1DEF7-86B0-C0E1-A952-DA7AA8F595BA}"/>
          </ac:picMkLst>
        </pc:picChg>
      </pc:sldChg>
      <pc:sldChg chg="modSp add mod ord">
        <pc:chgData name="Jack Percy" userId="b9a97963-9b08-4684-92e4-b02ce1d032f1" providerId="ADAL" clId="{3280C464-2C29-43A4-BF5A-CE909B5BB16A}" dt="2023-05-25T02:42:34.649" v="6287" actId="2164"/>
        <pc:sldMkLst>
          <pc:docMk/>
          <pc:sldMk cId="3946387443" sldId="293"/>
        </pc:sldMkLst>
        <pc:spChg chg="mod">
          <ac:chgData name="Jack Percy" userId="b9a97963-9b08-4684-92e4-b02ce1d032f1" providerId="ADAL" clId="{3280C464-2C29-43A4-BF5A-CE909B5BB16A}" dt="2023-05-23T22:20:28.246" v="6082" actId="20577"/>
          <ac:spMkLst>
            <pc:docMk/>
            <pc:sldMk cId="3946387443" sldId="293"/>
            <ac:spMk id="2" creationId="{1CC5D32F-7C18-4D00-8D54-2FB046F0A206}"/>
          </ac:spMkLst>
        </pc:spChg>
        <pc:graphicFrameChg chg="modGraphic">
          <ac:chgData name="Jack Percy" userId="b9a97963-9b08-4684-92e4-b02ce1d032f1" providerId="ADAL" clId="{3280C464-2C29-43A4-BF5A-CE909B5BB16A}" dt="2023-05-25T02:42:34.649" v="6287" actId="2164"/>
          <ac:graphicFrameMkLst>
            <pc:docMk/>
            <pc:sldMk cId="3946387443" sldId="293"/>
            <ac:graphicFrameMk id="6" creationId="{A956953F-8BB8-0D4B-F53B-F22A4BD99317}"/>
          </ac:graphicFrameMkLst>
        </pc:graphicFrameChg>
      </pc:sldChg>
      <pc:sldChg chg="addSp delSp modSp add mod ord">
        <pc:chgData name="Jack Percy" userId="b9a97963-9b08-4684-92e4-b02ce1d032f1" providerId="ADAL" clId="{3280C464-2C29-43A4-BF5A-CE909B5BB16A}" dt="2023-05-25T03:04:39.118" v="6633" actId="20577"/>
        <pc:sldMkLst>
          <pc:docMk/>
          <pc:sldMk cId="915973975" sldId="294"/>
        </pc:sldMkLst>
        <pc:spChg chg="add mod">
          <ac:chgData name="Jack Percy" userId="b9a97963-9b08-4684-92e4-b02ce1d032f1" providerId="ADAL" clId="{3280C464-2C29-43A4-BF5A-CE909B5BB16A}" dt="2023-05-25T03:04:39.118" v="6633" actId="20577"/>
          <ac:spMkLst>
            <pc:docMk/>
            <pc:sldMk cId="915973975" sldId="294"/>
            <ac:spMk id="19" creationId="{D132C8DF-93B5-A451-2F88-FD1AC6A9B175}"/>
          </ac:spMkLst>
        </pc:spChg>
        <pc:spChg chg="mod">
          <ac:chgData name="Jack Percy" userId="b9a97963-9b08-4684-92e4-b02ce1d032f1" providerId="ADAL" clId="{3280C464-2C29-43A4-BF5A-CE909B5BB16A}" dt="2023-05-25T02:42:56.483" v="6305" actId="1076"/>
          <ac:spMkLst>
            <pc:docMk/>
            <pc:sldMk cId="915973975" sldId="294"/>
            <ac:spMk id="86" creationId="{00000000-0000-0000-0000-000000000000}"/>
          </ac:spMkLst>
        </pc:spChg>
        <pc:grpChg chg="mod">
          <ac:chgData name="Jack Percy" userId="b9a97963-9b08-4684-92e4-b02ce1d032f1" providerId="ADAL" clId="{3280C464-2C29-43A4-BF5A-CE909B5BB16A}" dt="2023-05-25T02:50:06.961" v="6326"/>
          <ac:grpSpMkLst>
            <pc:docMk/>
            <pc:sldMk cId="915973975" sldId="294"/>
            <ac:grpSpMk id="13" creationId="{D4147743-6550-62B2-111F-D416CB3DB53B}"/>
          </ac:grpSpMkLst>
        </pc:grpChg>
        <pc:grpChg chg="mod">
          <ac:chgData name="Jack Percy" userId="b9a97963-9b08-4684-92e4-b02ce1d032f1" providerId="ADAL" clId="{3280C464-2C29-43A4-BF5A-CE909B5BB16A}" dt="2023-05-25T02:50:33.775" v="6331"/>
          <ac:grpSpMkLst>
            <pc:docMk/>
            <pc:sldMk cId="915973975" sldId="294"/>
            <ac:grpSpMk id="18" creationId="{B869E95C-8E59-C63E-9FD9-E79979C8A300}"/>
          </ac:grpSpMkLst>
        </pc:grpChg>
        <pc:picChg chg="del">
          <ac:chgData name="Jack Percy" userId="b9a97963-9b08-4684-92e4-b02ce1d032f1" providerId="ADAL" clId="{3280C464-2C29-43A4-BF5A-CE909B5BB16A}" dt="2023-05-25T02:42:43.848" v="6291" actId="478"/>
          <ac:picMkLst>
            <pc:docMk/>
            <pc:sldMk cId="915973975" sldId="294"/>
            <ac:picMk id="3" creationId="{F07C0BE9-58E5-21E8-2D2D-AF5E119D97FC}"/>
          </ac:picMkLst>
        </pc:picChg>
        <pc:picChg chg="add mod">
          <ac:chgData name="Jack Percy" userId="b9a97963-9b08-4684-92e4-b02ce1d032f1" providerId="ADAL" clId="{3280C464-2C29-43A4-BF5A-CE909B5BB16A}" dt="2023-05-25T02:46:41.297" v="6320" actId="1076"/>
          <ac:picMkLst>
            <pc:docMk/>
            <pc:sldMk cId="915973975" sldId="294"/>
            <ac:picMk id="4" creationId="{D0331189-0AE6-53E3-7526-C1E9A2D42752}"/>
          </ac:picMkLst>
        </pc:picChg>
        <pc:picChg chg="add mod">
          <ac:chgData name="Jack Percy" userId="b9a97963-9b08-4684-92e4-b02ce1d032f1" providerId="ADAL" clId="{3280C464-2C29-43A4-BF5A-CE909B5BB16A}" dt="2023-05-25T02:46:43.229" v="6321" actId="1076"/>
          <ac:picMkLst>
            <pc:docMk/>
            <pc:sldMk cId="915973975" sldId="294"/>
            <ac:picMk id="6" creationId="{E0E51E4D-4AB9-91DF-AAB8-BCEF141EB541}"/>
          </ac:picMkLst>
        </pc:picChg>
        <pc:picChg chg="add mod">
          <ac:chgData name="Jack Percy" userId="b9a97963-9b08-4684-92e4-b02ce1d032f1" providerId="ADAL" clId="{3280C464-2C29-43A4-BF5A-CE909B5BB16A}" dt="2023-05-25T02:46:32.203" v="6315" actId="14100"/>
          <ac:picMkLst>
            <pc:docMk/>
            <pc:sldMk cId="915973975" sldId="294"/>
            <ac:picMk id="8" creationId="{0FE98856-8338-86B6-1C63-192AF01CFF89}"/>
          </ac:picMkLst>
        </pc:picChg>
        <pc:inkChg chg="add">
          <ac:chgData name="Jack Percy" userId="b9a97963-9b08-4684-92e4-b02ce1d032f1" providerId="ADAL" clId="{3280C464-2C29-43A4-BF5A-CE909B5BB16A}" dt="2023-05-25T02:49:52.035" v="6322" actId="9405"/>
          <ac:inkMkLst>
            <pc:docMk/>
            <pc:sldMk cId="915973975" sldId="294"/>
            <ac:inkMk id="9" creationId="{FE047E98-BA55-7470-C39C-3AFDF5DFE6C8}"/>
          </ac:inkMkLst>
        </pc:inkChg>
        <pc:inkChg chg="add">
          <ac:chgData name="Jack Percy" userId="b9a97963-9b08-4684-92e4-b02ce1d032f1" providerId="ADAL" clId="{3280C464-2C29-43A4-BF5A-CE909B5BB16A}" dt="2023-05-25T02:49:56.635" v="6323" actId="9405"/>
          <ac:inkMkLst>
            <pc:docMk/>
            <pc:sldMk cId="915973975" sldId="294"/>
            <ac:inkMk id="10" creationId="{DCE1E3C1-5FCE-8C4A-00E7-5271BCDD6652}"/>
          </ac:inkMkLst>
        </pc:inkChg>
        <pc:inkChg chg="add mod">
          <ac:chgData name="Jack Percy" userId="b9a97963-9b08-4684-92e4-b02ce1d032f1" providerId="ADAL" clId="{3280C464-2C29-43A4-BF5A-CE909B5BB16A}" dt="2023-05-25T02:50:06.961" v="6326"/>
          <ac:inkMkLst>
            <pc:docMk/>
            <pc:sldMk cId="915973975" sldId="294"/>
            <ac:inkMk id="11" creationId="{3811FDBA-4E64-2BDF-7D11-61E2D2197624}"/>
          </ac:inkMkLst>
        </pc:inkChg>
        <pc:inkChg chg="add mod">
          <ac:chgData name="Jack Percy" userId="b9a97963-9b08-4684-92e4-b02ce1d032f1" providerId="ADAL" clId="{3280C464-2C29-43A4-BF5A-CE909B5BB16A}" dt="2023-05-25T02:50:06.961" v="6326"/>
          <ac:inkMkLst>
            <pc:docMk/>
            <pc:sldMk cId="915973975" sldId="294"/>
            <ac:inkMk id="12" creationId="{539D30D9-6EB5-0660-3D7B-0516AC707CE5}"/>
          </ac:inkMkLst>
        </pc:inkChg>
        <pc:inkChg chg="add">
          <ac:chgData name="Jack Percy" userId="b9a97963-9b08-4684-92e4-b02ce1d032f1" providerId="ADAL" clId="{3280C464-2C29-43A4-BF5A-CE909B5BB16A}" dt="2023-05-25T02:50:14.237" v="6327" actId="9405"/>
          <ac:inkMkLst>
            <pc:docMk/>
            <pc:sldMk cId="915973975" sldId="294"/>
            <ac:inkMk id="14" creationId="{D1882B94-3328-6829-D05C-2762E11D9525}"/>
          </ac:inkMkLst>
        </pc:inkChg>
        <pc:inkChg chg="add">
          <ac:chgData name="Jack Percy" userId="b9a97963-9b08-4684-92e4-b02ce1d032f1" providerId="ADAL" clId="{3280C464-2C29-43A4-BF5A-CE909B5BB16A}" dt="2023-05-25T02:50:23.323" v="6328" actId="9405"/>
          <ac:inkMkLst>
            <pc:docMk/>
            <pc:sldMk cId="915973975" sldId="294"/>
            <ac:inkMk id="15" creationId="{89C5805B-137A-0CAF-DA6B-4ACF7D509E81}"/>
          </ac:inkMkLst>
        </pc:inkChg>
        <pc:inkChg chg="add mod">
          <ac:chgData name="Jack Percy" userId="b9a97963-9b08-4684-92e4-b02ce1d032f1" providerId="ADAL" clId="{3280C464-2C29-43A4-BF5A-CE909B5BB16A}" dt="2023-05-25T02:50:33.775" v="6331"/>
          <ac:inkMkLst>
            <pc:docMk/>
            <pc:sldMk cId="915973975" sldId="294"/>
            <ac:inkMk id="16" creationId="{6721E170-1A55-C808-1A61-B6BE0B8D585B}"/>
          </ac:inkMkLst>
        </pc:inkChg>
        <pc:inkChg chg="add mod">
          <ac:chgData name="Jack Percy" userId="b9a97963-9b08-4684-92e4-b02ce1d032f1" providerId="ADAL" clId="{3280C464-2C29-43A4-BF5A-CE909B5BB16A}" dt="2023-05-25T02:50:33.775" v="6331"/>
          <ac:inkMkLst>
            <pc:docMk/>
            <pc:sldMk cId="915973975" sldId="294"/>
            <ac:inkMk id="17" creationId="{06780DBF-0057-CCDA-4502-308A8BFB2A6E}"/>
          </ac:inkMkLst>
        </pc:inkChg>
      </pc:sldChg>
      <pc:sldChg chg="modSp add mod">
        <pc:chgData name="Jack Percy" userId="b9a97963-9b08-4684-92e4-b02ce1d032f1" providerId="ADAL" clId="{3280C464-2C29-43A4-BF5A-CE909B5BB16A}" dt="2023-05-25T21:31:35.218" v="6737"/>
        <pc:sldMkLst>
          <pc:docMk/>
          <pc:sldMk cId="3558182562" sldId="295"/>
        </pc:sldMkLst>
        <pc:spChg chg="mod">
          <ac:chgData name="Jack Percy" userId="b9a97963-9b08-4684-92e4-b02ce1d032f1" providerId="ADAL" clId="{3280C464-2C29-43A4-BF5A-CE909B5BB16A}" dt="2023-05-25T21:31:06.447" v="6724" actId="20577"/>
          <ac:spMkLst>
            <pc:docMk/>
            <pc:sldMk cId="3558182562" sldId="295"/>
            <ac:spMk id="2" creationId="{0D168B5A-EFF4-4803-8DA6-5994B306EBAF}"/>
          </ac:spMkLst>
        </pc:spChg>
        <pc:graphicFrameChg chg="mod modGraphic">
          <ac:chgData name="Jack Percy" userId="b9a97963-9b08-4684-92e4-b02ce1d032f1" providerId="ADAL" clId="{3280C464-2C29-43A4-BF5A-CE909B5BB16A}" dt="2023-05-25T21:31:35.218" v="6737"/>
          <ac:graphicFrameMkLst>
            <pc:docMk/>
            <pc:sldMk cId="3558182562" sldId="295"/>
            <ac:graphicFrameMk id="4" creationId="{54A393A9-6C94-409B-BDCB-65C4ABAA2DD1}"/>
          </ac:graphicFrameMkLst>
        </pc:graphicFrameChg>
      </pc:sldChg>
      <pc:sldChg chg="addSp delSp modSp add mod">
        <pc:chgData name="Jack Percy" userId="b9a97963-9b08-4684-92e4-b02ce1d032f1" providerId="ADAL" clId="{3280C464-2C29-43A4-BF5A-CE909B5BB16A}" dt="2023-05-28T02:00:27.361" v="10133" actId="20577"/>
        <pc:sldMkLst>
          <pc:docMk/>
          <pc:sldMk cId="1874883741" sldId="296"/>
        </pc:sldMkLst>
        <pc:spChg chg="mod">
          <ac:chgData name="Jack Percy" userId="b9a97963-9b08-4684-92e4-b02ce1d032f1" providerId="ADAL" clId="{3280C464-2C29-43A4-BF5A-CE909B5BB16A}" dt="2023-05-25T21:42:07.156" v="6763" actId="20577"/>
          <ac:spMkLst>
            <pc:docMk/>
            <pc:sldMk cId="1874883741" sldId="296"/>
            <ac:spMk id="2" creationId="{D62183D5-E1F8-4917-B0BA-FC2E62047445}"/>
          </ac:spMkLst>
        </pc:spChg>
        <pc:spChg chg="mod">
          <ac:chgData name="Jack Percy" userId="b9a97963-9b08-4684-92e4-b02ce1d032f1" providerId="ADAL" clId="{3280C464-2C29-43A4-BF5A-CE909B5BB16A}" dt="2023-05-28T02:00:27.361" v="10133" actId="20577"/>
          <ac:spMkLst>
            <pc:docMk/>
            <pc:sldMk cId="1874883741" sldId="296"/>
            <ac:spMk id="3" creationId="{A89172B1-B985-48A3-8018-FC6FF45BCE4F}"/>
          </ac:spMkLst>
        </pc:spChg>
        <pc:spChg chg="add mod">
          <ac:chgData name="Jack Percy" userId="b9a97963-9b08-4684-92e4-b02ce1d032f1" providerId="ADAL" clId="{3280C464-2C29-43A4-BF5A-CE909B5BB16A}" dt="2023-05-25T22:06:02.607" v="6769" actId="1582"/>
          <ac:spMkLst>
            <pc:docMk/>
            <pc:sldMk cId="1874883741" sldId="296"/>
            <ac:spMk id="8" creationId="{FD668044-5DF4-88DD-03C7-1E6FB51F48F5}"/>
          </ac:spMkLst>
        </pc:spChg>
        <pc:picChg chg="del">
          <ac:chgData name="Jack Percy" userId="b9a97963-9b08-4684-92e4-b02ce1d032f1" providerId="ADAL" clId="{3280C464-2C29-43A4-BF5A-CE909B5BB16A}" dt="2023-05-25T21:42:02.204" v="6759" actId="478"/>
          <ac:picMkLst>
            <pc:docMk/>
            <pc:sldMk cId="1874883741" sldId="296"/>
            <ac:picMk id="5" creationId="{066679B1-18D2-3ACB-30CF-2B00F4F40A1A}"/>
          </ac:picMkLst>
        </pc:picChg>
        <pc:picChg chg="add mod">
          <ac:chgData name="Jack Percy" userId="b9a97963-9b08-4684-92e4-b02ce1d032f1" providerId="ADAL" clId="{3280C464-2C29-43A4-BF5A-CE909B5BB16A}" dt="2023-05-25T21:47:37.561" v="6765" actId="1076"/>
          <ac:picMkLst>
            <pc:docMk/>
            <pc:sldMk cId="1874883741" sldId="296"/>
            <ac:picMk id="6" creationId="{20CF6EB5-A988-F9BB-2992-5DDD0D93470C}"/>
          </ac:picMkLst>
        </pc:picChg>
        <pc:picChg chg="del">
          <ac:chgData name="Jack Percy" userId="b9a97963-9b08-4684-92e4-b02ce1d032f1" providerId="ADAL" clId="{3280C464-2C29-43A4-BF5A-CE909B5BB16A}" dt="2023-05-25T21:42:05.059" v="6761" actId="478"/>
          <ac:picMkLst>
            <pc:docMk/>
            <pc:sldMk cId="1874883741" sldId="296"/>
            <ac:picMk id="7" creationId="{AE522233-29B6-F1E5-A0A5-F59E29A62F92}"/>
          </ac:picMkLst>
        </pc:picChg>
        <pc:picChg chg="del">
          <ac:chgData name="Jack Percy" userId="b9a97963-9b08-4684-92e4-b02ce1d032f1" providerId="ADAL" clId="{3280C464-2C29-43A4-BF5A-CE909B5BB16A}" dt="2023-05-25T21:42:03.570" v="6760" actId="478"/>
          <ac:picMkLst>
            <pc:docMk/>
            <pc:sldMk cId="1874883741" sldId="296"/>
            <ac:picMk id="9" creationId="{ACF641A3-1788-2503-EA86-1831965F68A7}"/>
          </ac:picMkLst>
        </pc:picChg>
      </pc:sldChg>
      <pc:sldChg chg="addSp delSp modSp add mod ord">
        <pc:chgData name="Jack Percy" userId="b9a97963-9b08-4684-92e4-b02ce1d032f1" providerId="ADAL" clId="{3280C464-2C29-43A4-BF5A-CE909B5BB16A}" dt="2023-05-28T01:25:37.728" v="8618" actId="20577"/>
        <pc:sldMkLst>
          <pc:docMk/>
          <pc:sldMk cId="1082230929" sldId="297"/>
        </pc:sldMkLst>
        <pc:spChg chg="mod">
          <ac:chgData name="Jack Percy" userId="b9a97963-9b08-4684-92e4-b02ce1d032f1" providerId="ADAL" clId="{3280C464-2C29-43A4-BF5A-CE909B5BB16A}" dt="2023-05-28T01:25:37.728" v="8618" actId="20577"/>
          <ac:spMkLst>
            <pc:docMk/>
            <pc:sldMk cId="1082230929" sldId="297"/>
            <ac:spMk id="2" creationId="{183CAE4A-E189-4CAA-B3F5-7E97BC5188E3}"/>
          </ac:spMkLst>
        </pc:spChg>
        <pc:spChg chg="del mod">
          <ac:chgData name="Jack Percy" userId="b9a97963-9b08-4684-92e4-b02ce1d032f1" providerId="ADAL" clId="{3280C464-2C29-43A4-BF5A-CE909B5BB16A}" dt="2023-05-28T01:01:32.860" v="7633"/>
          <ac:spMkLst>
            <pc:docMk/>
            <pc:sldMk cId="1082230929" sldId="297"/>
            <ac:spMk id="3" creationId="{DB8F61FF-932E-477F-82DD-3F6BB93999C0}"/>
          </ac:spMkLst>
        </pc:spChg>
        <pc:graphicFrameChg chg="add mod modGraphic">
          <ac:chgData name="Jack Percy" userId="b9a97963-9b08-4684-92e4-b02ce1d032f1" providerId="ADAL" clId="{3280C464-2C29-43A4-BF5A-CE909B5BB16A}" dt="2023-05-28T01:17:15.053" v="8190" actId="20577"/>
          <ac:graphicFrameMkLst>
            <pc:docMk/>
            <pc:sldMk cId="1082230929" sldId="297"/>
            <ac:graphicFrameMk id="4" creationId="{1924472A-B52F-7F83-7542-4283DA4B7733}"/>
          </ac:graphicFrameMkLst>
        </pc:graphicFrameChg>
        <pc:picChg chg="add del mod">
          <ac:chgData name="Jack Percy" userId="b9a97963-9b08-4684-92e4-b02ce1d032f1" providerId="ADAL" clId="{3280C464-2C29-43A4-BF5A-CE909B5BB16A}" dt="2023-05-28T01:14:13.996" v="8070" actId="478"/>
          <ac:picMkLst>
            <pc:docMk/>
            <pc:sldMk cId="1082230929" sldId="297"/>
            <ac:picMk id="6" creationId="{6B96AB75-8063-71B3-55DE-9A302209C608}"/>
          </ac:picMkLst>
        </pc:picChg>
        <pc:picChg chg="add del mod">
          <ac:chgData name="Jack Percy" userId="b9a97963-9b08-4684-92e4-b02ce1d032f1" providerId="ADAL" clId="{3280C464-2C29-43A4-BF5A-CE909B5BB16A}" dt="2023-05-28T01:14:14.358" v="8071" actId="478"/>
          <ac:picMkLst>
            <pc:docMk/>
            <pc:sldMk cId="1082230929" sldId="297"/>
            <ac:picMk id="8" creationId="{FAFB2BC7-A0CF-D9CA-C1E0-9E7C1BBE7F8A}"/>
          </ac:picMkLst>
        </pc:picChg>
        <pc:picChg chg="add del mod">
          <ac:chgData name="Jack Percy" userId="b9a97963-9b08-4684-92e4-b02ce1d032f1" providerId="ADAL" clId="{3280C464-2C29-43A4-BF5A-CE909B5BB16A}" dt="2023-05-28T01:05:42.948" v="7943" actId="478"/>
          <ac:picMkLst>
            <pc:docMk/>
            <pc:sldMk cId="1082230929" sldId="297"/>
            <ac:picMk id="10" creationId="{EF710885-FA23-2E90-DE2C-25AEE9439D60}"/>
          </ac:picMkLst>
        </pc:picChg>
        <pc:picChg chg="add del mod">
          <ac:chgData name="Jack Percy" userId="b9a97963-9b08-4684-92e4-b02ce1d032f1" providerId="ADAL" clId="{3280C464-2C29-43A4-BF5A-CE909B5BB16A}" dt="2023-05-28T01:14:13.619" v="8069" actId="478"/>
          <ac:picMkLst>
            <pc:docMk/>
            <pc:sldMk cId="1082230929" sldId="297"/>
            <ac:picMk id="12" creationId="{749F7BD0-5631-71F3-2F25-7BEAF1658A01}"/>
          </ac:picMkLst>
        </pc:picChg>
      </pc:sldChg>
      <pc:sldChg chg="addSp delSp modSp add mod">
        <pc:chgData name="Jack Percy" userId="b9a97963-9b08-4684-92e4-b02ce1d032f1" providerId="ADAL" clId="{3280C464-2C29-43A4-BF5A-CE909B5BB16A}" dt="2023-05-28T02:01:01.371" v="10139" actId="313"/>
        <pc:sldMkLst>
          <pc:docMk/>
          <pc:sldMk cId="1495221946" sldId="298"/>
        </pc:sldMkLst>
        <pc:spChg chg="mod">
          <ac:chgData name="Jack Percy" userId="b9a97963-9b08-4684-92e4-b02ce1d032f1" providerId="ADAL" clId="{3280C464-2C29-43A4-BF5A-CE909B5BB16A}" dt="2023-05-28T02:01:01.371" v="10139" actId="313"/>
          <ac:spMkLst>
            <pc:docMk/>
            <pc:sldMk cId="1495221946" sldId="298"/>
            <ac:spMk id="2" creationId="{183CAE4A-E189-4CAA-B3F5-7E97BC5188E3}"/>
          </ac:spMkLst>
        </pc:spChg>
        <pc:spChg chg="add mod">
          <ac:chgData name="Jack Percy" userId="b9a97963-9b08-4684-92e4-b02ce1d032f1" providerId="ADAL" clId="{3280C464-2C29-43A4-BF5A-CE909B5BB16A}" dt="2023-05-28T01:20:52.789" v="8240" actId="1076"/>
          <ac:spMkLst>
            <pc:docMk/>
            <pc:sldMk cId="1495221946" sldId="298"/>
            <ac:spMk id="15" creationId="{7A3BCD80-5F72-2F08-D669-3A70B54FE8FE}"/>
          </ac:spMkLst>
        </pc:spChg>
        <pc:spChg chg="add mod">
          <ac:chgData name="Jack Percy" userId="b9a97963-9b08-4684-92e4-b02ce1d032f1" providerId="ADAL" clId="{3280C464-2C29-43A4-BF5A-CE909B5BB16A}" dt="2023-05-28T01:20:52.789" v="8240" actId="1076"/>
          <ac:spMkLst>
            <pc:docMk/>
            <pc:sldMk cId="1495221946" sldId="298"/>
            <ac:spMk id="16" creationId="{137803C1-06F4-26D6-4E91-88D982805591}"/>
          </ac:spMkLst>
        </pc:spChg>
        <pc:spChg chg="add mod">
          <ac:chgData name="Jack Percy" userId="b9a97963-9b08-4684-92e4-b02ce1d032f1" providerId="ADAL" clId="{3280C464-2C29-43A4-BF5A-CE909B5BB16A}" dt="2023-05-28T01:20:52.789" v="8240" actId="1076"/>
          <ac:spMkLst>
            <pc:docMk/>
            <pc:sldMk cId="1495221946" sldId="298"/>
            <ac:spMk id="17" creationId="{22D91FC7-DC6D-49B5-04A5-D933150B96E6}"/>
          </ac:spMkLst>
        </pc:spChg>
        <pc:spChg chg="add mod">
          <ac:chgData name="Jack Percy" userId="b9a97963-9b08-4684-92e4-b02ce1d032f1" providerId="ADAL" clId="{3280C464-2C29-43A4-BF5A-CE909B5BB16A}" dt="2023-05-28T01:20:52.789" v="8240" actId="1076"/>
          <ac:spMkLst>
            <pc:docMk/>
            <pc:sldMk cId="1495221946" sldId="298"/>
            <ac:spMk id="18" creationId="{160DF6C0-A6F4-4244-9FB8-8FB48190A79A}"/>
          </ac:spMkLst>
        </pc:spChg>
        <pc:spChg chg="add mod">
          <ac:chgData name="Jack Percy" userId="b9a97963-9b08-4684-92e4-b02ce1d032f1" providerId="ADAL" clId="{3280C464-2C29-43A4-BF5A-CE909B5BB16A}" dt="2023-05-28T01:20:52.789" v="8240" actId="1076"/>
          <ac:spMkLst>
            <pc:docMk/>
            <pc:sldMk cId="1495221946" sldId="298"/>
            <ac:spMk id="19" creationId="{53BE23D7-C064-E1B6-7C3D-5529BE458EB7}"/>
          </ac:spMkLst>
        </pc:spChg>
        <pc:spChg chg="add mod">
          <ac:chgData name="Jack Percy" userId="b9a97963-9b08-4684-92e4-b02ce1d032f1" providerId="ADAL" clId="{3280C464-2C29-43A4-BF5A-CE909B5BB16A}" dt="2023-05-28T01:21:02.235" v="8244" actId="1076"/>
          <ac:spMkLst>
            <pc:docMk/>
            <pc:sldMk cId="1495221946" sldId="298"/>
            <ac:spMk id="20" creationId="{6254B00F-00B6-2EB3-DB17-B7F574A5EBF6}"/>
          </ac:spMkLst>
        </pc:spChg>
        <pc:spChg chg="add mod">
          <ac:chgData name="Jack Percy" userId="b9a97963-9b08-4684-92e4-b02ce1d032f1" providerId="ADAL" clId="{3280C464-2C29-43A4-BF5A-CE909B5BB16A}" dt="2023-05-28T01:20:23.501" v="8236" actId="571"/>
          <ac:spMkLst>
            <pc:docMk/>
            <pc:sldMk cId="1495221946" sldId="298"/>
            <ac:spMk id="28" creationId="{F0EA0D86-037C-D43F-A1A4-A75CC5053DD8}"/>
          </ac:spMkLst>
        </pc:spChg>
        <pc:spChg chg="add mod">
          <ac:chgData name="Jack Percy" userId="b9a97963-9b08-4684-92e4-b02ce1d032f1" providerId="ADAL" clId="{3280C464-2C29-43A4-BF5A-CE909B5BB16A}" dt="2023-05-28T01:20:23.501" v="8236" actId="571"/>
          <ac:spMkLst>
            <pc:docMk/>
            <pc:sldMk cId="1495221946" sldId="298"/>
            <ac:spMk id="29" creationId="{B8CACDF9-CC8E-867E-A23E-1AD7DDCCC3ED}"/>
          </ac:spMkLst>
        </pc:spChg>
        <pc:spChg chg="add mod">
          <ac:chgData name="Jack Percy" userId="b9a97963-9b08-4684-92e4-b02ce1d032f1" providerId="ADAL" clId="{3280C464-2C29-43A4-BF5A-CE909B5BB16A}" dt="2023-05-28T01:20:23.501" v="8236" actId="571"/>
          <ac:spMkLst>
            <pc:docMk/>
            <pc:sldMk cId="1495221946" sldId="298"/>
            <ac:spMk id="30" creationId="{EC2252E7-E9D7-FDA0-FFF2-A52E89126324}"/>
          </ac:spMkLst>
        </pc:spChg>
        <pc:spChg chg="add mod">
          <ac:chgData name="Jack Percy" userId="b9a97963-9b08-4684-92e4-b02ce1d032f1" providerId="ADAL" clId="{3280C464-2C29-43A4-BF5A-CE909B5BB16A}" dt="2023-05-28T01:20:23.501" v="8236" actId="571"/>
          <ac:spMkLst>
            <pc:docMk/>
            <pc:sldMk cId="1495221946" sldId="298"/>
            <ac:spMk id="31" creationId="{3C1D77D6-8004-FBD4-F89F-5BF7A04A3635}"/>
          </ac:spMkLst>
        </pc:spChg>
        <pc:spChg chg="add mod">
          <ac:chgData name="Jack Percy" userId="b9a97963-9b08-4684-92e4-b02ce1d032f1" providerId="ADAL" clId="{3280C464-2C29-43A4-BF5A-CE909B5BB16A}" dt="2023-05-28T01:20:23.501" v="8236" actId="571"/>
          <ac:spMkLst>
            <pc:docMk/>
            <pc:sldMk cId="1495221946" sldId="298"/>
            <ac:spMk id="32" creationId="{0556A0D2-F061-1A03-E038-AAE5229F6AEE}"/>
          </ac:spMkLst>
        </pc:spChg>
        <pc:spChg chg="add mod">
          <ac:chgData name="Jack Percy" userId="b9a97963-9b08-4684-92e4-b02ce1d032f1" providerId="ADAL" clId="{3280C464-2C29-43A4-BF5A-CE909B5BB16A}" dt="2023-05-28T01:24:02.389" v="8579" actId="20577"/>
          <ac:spMkLst>
            <pc:docMk/>
            <pc:sldMk cId="1495221946" sldId="298"/>
            <ac:spMk id="33" creationId="{838B5B86-1E13-7734-2F29-D78867D535DA}"/>
          </ac:spMkLst>
        </pc:spChg>
        <pc:spChg chg="add mod">
          <ac:chgData name="Jack Percy" userId="b9a97963-9b08-4684-92e4-b02ce1d032f1" providerId="ADAL" clId="{3280C464-2C29-43A4-BF5A-CE909B5BB16A}" dt="2023-05-28T01:23:00.836" v="8492" actId="1076"/>
          <ac:spMkLst>
            <pc:docMk/>
            <pc:sldMk cId="1495221946" sldId="298"/>
            <ac:spMk id="34" creationId="{7F5DA4CE-6AAE-FCF7-CE36-C2DE20F65140}"/>
          </ac:spMkLst>
        </pc:spChg>
        <pc:spChg chg="add mod">
          <ac:chgData name="Jack Percy" userId="b9a97963-9b08-4684-92e4-b02ce1d032f1" providerId="ADAL" clId="{3280C464-2C29-43A4-BF5A-CE909B5BB16A}" dt="2023-05-28T01:23:07.878" v="8495" actId="14100"/>
          <ac:spMkLst>
            <pc:docMk/>
            <pc:sldMk cId="1495221946" sldId="298"/>
            <ac:spMk id="35" creationId="{702E588D-C50D-3298-838E-1BF76C844EE0}"/>
          </ac:spMkLst>
        </pc:spChg>
        <pc:spChg chg="add del mod">
          <ac:chgData name="Jack Percy" userId="b9a97963-9b08-4684-92e4-b02ce1d032f1" providerId="ADAL" clId="{3280C464-2C29-43A4-BF5A-CE909B5BB16A}" dt="2023-05-28T01:23:16.934" v="8500" actId="21"/>
          <ac:spMkLst>
            <pc:docMk/>
            <pc:sldMk cId="1495221946" sldId="298"/>
            <ac:spMk id="36" creationId="{172BC5E9-3B7A-E4A9-853F-BDDE714E97BB}"/>
          </ac:spMkLst>
        </pc:spChg>
        <pc:spChg chg="add mod">
          <ac:chgData name="Jack Percy" userId="b9a97963-9b08-4684-92e4-b02ce1d032f1" providerId="ADAL" clId="{3280C464-2C29-43A4-BF5A-CE909B5BB16A}" dt="2023-05-28T01:23:27.729" v="8505" actId="14100"/>
          <ac:spMkLst>
            <pc:docMk/>
            <pc:sldMk cId="1495221946" sldId="298"/>
            <ac:spMk id="37" creationId="{C0CB327C-9236-5EC1-8251-946FB8E07B95}"/>
          </ac:spMkLst>
        </pc:spChg>
        <pc:spChg chg="add mod">
          <ac:chgData name="Jack Percy" userId="b9a97963-9b08-4684-92e4-b02ce1d032f1" providerId="ADAL" clId="{3280C464-2C29-43A4-BF5A-CE909B5BB16A}" dt="2023-05-28T01:23:31.731" v="8507" actId="1076"/>
          <ac:spMkLst>
            <pc:docMk/>
            <pc:sldMk cId="1495221946" sldId="298"/>
            <ac:spMk id="38" creationId="{16D0BE1A-A6F8-4A14-6BB6-2F6DA493447D}"/>
          </ac:spMkLst>
        </pc:spChg>
        <pc:spChg chg="add mod">
          <ac:chgData name="Jack Percy" userId="b9a97963-9b08-4684-92e4-b02ce1d032f1" providerId="ADAL" clId="{3280C464-2C29-43A4-BF5A-CE909B5BB16A}" dt="2023-05-28T01:23:35.081" v="8509" actId="1076"/>
          <ac:spMkLst>
            <pc:docMk/>
            <pc:sldMk cId="1495221946" sldId="298"/>
            <ac:spMk id="39" creationId="{BF1943AA-C940-93A1-2380-ECB69E21910F}"/>
          </ac:spMkLst>
        </pc:spChg>
        <pc:spChg chg="add mod">
          <ac:chgData name="Jack Percy" userId="b9a97963-9b08-4684-92e4-b02ce1d032f1" providerId="ADAL" clId="{3280C464-2C29-43A4-BF5A-CE909B5BB16A}" dt="2023-05-28T01:23:40.535" v="8512" actId="14100"/>
          <ac:spMkLst>
            <pc:docMk/>
            <pc:sldMk cId="1495221946" sldId="298"/>
            <ac:spMk id="40" creationId="{E3BBB5AC-E22B-7E99-34F0-A1EED4C4F38F}"/>
          </ac:spMkLst>
        </pc:spChg>
        <pc:spChg chg="add mod">
          <ac:chgData name="Jack Percy" userId="b9a97963-9b08-4684-92e4-b02ce1d032f1" providerId="ADAL" clId="{3280C464-2C29-43A4-BF5A-CE909B5BB16A}" dt="2023-05-28T01:24:00.697" v="8578" actId="1076"/>
          <ac:spMkLst>
            <pc:docMk/>
            <pc:sldMk cId="1495221946" sldId="298"/>
            <ac:spMk id="41" creationId="{809F1F48-4CBF-FCA6-6A50-D091CED160EE}"/>
          </ac:spMkLst>
        </pc:spChg>
        <pc:graphicFrameChg chg="del">
          <ac:chgData name="Jack Percy" userId="b9a97963-9b08-4684-92e4-b02ce1d032f1" providerId="ADAL" clId="{3280C464-2C29-43A4-BF5A-CE909B5BB16A}" dt="2023-05-28T01:14:09.464" v="8068" actId="478"/>
          <ac:graphicFrameMkLst>
            <pc:docMk/>
            <pc:sldMk cId="1495221946" sldId="298"/>
            <ac:graphicFrameMk id="4" creationId="{1924472A-B52F-7F83-7542-4283DA4B7733}"/>
          </ac:graphicFrameMkLst>
        </pc:graphicFrameChg>
        <pc:picChg chg="add mod">
          <ac:chgData name="Jack Percy" userId="b9a97963-9b08-4684-92e4-b02ce1d032f1" providerId="ADAL" clId="{3280C464-2C29-43A4-BF5A-CE909B5BB16A}" dt="2023-05-28T01:20:52.789" v="8240" actId="1076"/>
          <ac:picMkLst>
            <pc:docMk/>
            <pc:sldMk cId="1495221946" sldId="298"/>
            <ac:picMk id="5" creationId="{75582B41-13D3-0D4F-1A5E-B86E0D5E2C9C}"/>
          </ac:picMkLst>
        </pc:picChg>
        <pc:picChg chg="mod">
          <ac:chgData name="Jack Percy" userId="b9a97963-9b08-4684-92e4-b02ce1d032f1" providerId="ADAL" clId="{3280C464-2C29-43A4-BF5A-CE909B5BB16A}" dt="2023-05-28T01:20:52.789" v="8240" actId="1076"/>
          <ac:picMkLst>
            <pc:docMk/>
            <pc:sldMk cId="1495221946" sldId="298"/>
            <ac:picMk id="6" creationId="{6B96AB75-8063-71B3-55DE-9A302209C608}"/>
          </ac:picMkLst>
        </pc:picChg>
        <pc:picChg chg="mod">
          <ac:chgData name="Jack Percy" userId="b9a97963-9b08-4684-92e4-b02ce1d032f1" providerId="ADAL" clId="{3280C464-2C29-43A4-BF5A-CE909B5BB16A}" dt="2023-05-28T01:20:52.789" v="8240" actId="1076"/>
          <ac:picMkLst>
            <pc:docMk/>
            <pc:sldMk cId="1495221946" sldId="298"/>
            <ac:picMk id="8" creationId="{FAFB2BC7-A0CF-D9CA-C1E0-9E7C1BBE7F8A}"/>
          </ac:picMkLst>
        </pc:picChg>
        <pc:picChg chg="add mod">
          <ac:chgData name="Jack Percy" userId="b9a97963-9b08-4684-92e4-b02ce1d032f1" providerId="ADAL" clId="{3280C464-2C29-43A4-BF5A-CE909B5BB16A}" dt="2023-05-28T01:20:52.789" v="8240" actId="1076"/>
          <ac:picMkLst>
            <pc:docMk/>
            <pc:sldMk cId="1495221946" sldId="298"/>
            <ac:picMk id="9" creationId="{CFCDE307-FB57-F331-F644-3FBC45C82984}"/>
          </ac:picMkLst>
        </pc:picChg>
        <pc:picChg chg="add mod">
          <ac:chgData name="Jack Percy" userId="b9a97963-9b08-4684-92e4-b02ce1d032f1" providerId="ADAL" clId="{3280C464-2C29-43A4-BF5A-CE909B5BB16A}" dt="2023-05-28T01:20:52.789" v="8240" actId="1076"/>
          <ac:picMkLst>
            <pc:docMk/>
            <pc:sldMk cId="1495221946" sldId="298"/>
            <ac:picMk id="11" creationId="{0EFEABDD-A6E9-EF3B-AE1A-94EB242F09F0}"/>
          </ac:picMkLst>
        </pc:picChg>
        <pc:picChg chg="mod">
          <ac:chgData name="Jack Percy" userId="b9a97963-9b08-4684-92e4-b02ce1d032f1" providerId="ADAL" clId="{3280C464-2C29-43A4-BF5A-CE909B5BB16A}" dt="2023-05-28T01:20:52.789" v="8240" actId="1076"/>
          <ac:picMkLst>
            <pc:docMk/>
            <pc:sldMk cId="1495221946" sldId="298"/>
            <ac:picMk id="12" creationId="{749F7BD0-5631-71F3-2F25-7BEAF1658A01}"/>
          </ac:picMkLst>
        </pc:picChg>
        <pc:picChg chg="add mod">
          <ac:chgData name="Jack Percy" userId="b9a97963-9b08-4684-92e4-b02ce1d032f1" providerId="ADAL" clId="{3280C464-2C29-43A4-BF5A-CE909B5BB16A}" dt="2023-05-28T01:20:52.789" v="8240" actId="1076"/>
          <ac:picMkLst>
            <pc:docMk/>
            <pc:sldMk cId="1495221946" sldId="298"/>
            <ac:picMk id="14" creationId="{8F933DDD-A189-6385-072D-B8E4313CB17C}"/>
          </ac:picMkLst>
        </pc:picChg>
        <pc:picChg chg="add mod">
          <ac:chgData name="Jack Percy" userId="b9a97963-9b08-4684-92e4-b02ce1d032f1" providerId="ADAL" clId="{3280C464-2C29-43A4-BF5A-CE909B5BB16A}" dt="2023-05-28T01:20:23.501" v="8236" actId="571"/>
          <ac:picMkLst>
            <pc:docMk/>
            <pc:sldMk cId="1495221946" sldId="298"/>
            <ac:picMk id="21" creationId="{0BB7A39F-6481-988E-D311-753E8D6C61CE}"/>
          </ac:picMkLst>
        </pc:picChg>
        <pc:picChg chg="add mod">
          <ac:chgData name="Jack Percy" userId="b9a97963-9b08-4684-92e4-b02ce1d032f1" providerId="ADAL" clId="{3280C464-2C29-43A4-BF5A-CE909B5BB16A}" dt="2023-05-28T01:20:23.501" v="8236" actId="571"/>
          <ac:picMkLst>
            <pc:docMk/>
            <pc:sldMk cId="1495221946" sldId="298"/>
            <ac:picMk id="22" creationId="{0C81160C-9DE7-8576-BB3B-2C072DCD0DA6}"/>
          </ac:picMkLst>
        </pc:picChg>
        <pc:picChg chg="add mod">
          <ac:chgData name="Jack Percy" userId="b9a97963-9b08-4684-92e4-b02ce1d032f1" providerId="ADAL" clId="{3280C464-2C29-43A4-BF5A-CE909B5BB16A}" dt="2023-05-28T01:20:23.501" v="8236" actId="571"/>
          <ac:picMkLst>
            <pc:docMk/>
            <pc:sldMk cId="1495221946" sldId="298"/>
            <ac:picMk id="23" creationId="{A10E2615-CA69-8C4D-00DA-998D0C259826}"/>
          </ac:picMkLst>
        </pc:picChg>
        <pc:picChg chg="add mod">
          <ac:chgData name="Jack Percy" userId="b9a97963-9b08-4684-92e4-b02ce1d032f1" providerId="ADAL" clId="{3280C464-2C29-43A4-BF5A-CE909B5BB16A}" dt="2023-05-28T01:20:23.501" v="8236" actId="571"/>
          <ac:picMkLst>
            <pc:docMk/>
            <pc:sldMk cId="1495221946" sldId="298"/>
            <ac:picMk id="24" creationId="{07CE9274-0ABB-463B-A196-A68A0E3074F6}"/>
          </ac:picMkLst>
        </pc:picChg>
        <pc:picChg chg="add mod">
          <ac:chgData name="Jack Percy" userId="b9a97963-9b08-4684-92e4-b02ce1d032f1" providerId="ADAL" clId="{3280C464-2C29-43A4-BF5A-CE909B5BB16A}" dt="2023-05-28T01:20:23.501" v="8236" actId="571"/>
          <ac:picMkLst>
            <pc:docMk/>
            <pc:sldMk cId="1495221946" sldId="298"/>
            <ac:picMk id="25" creationId="{CCA80E78-B2C0-E461-66B3-722C4DFDEB13}"/>
          </ac:picMkLst>
        </pc:picChg>
        <pc:picChg chg="add mod">
          <ac:chgData name="Jack Percy" userId="b9a97963-9b08-4684-92e4-b02ce1d032f1" providerId="ADAL" clId="{3280C464-2C29-43A4-BF5A-CE909B5BB16A}" dt="2023-05-28T01:20:23.501" v="8236" actId="571"/>
          <ac:picMkLst>
            <pc:docMk/>
            <pc:sldMk cId="1495221946" sldId="298"/>
            <ac:picMk id="26" creationId="{C8605B11-1168-475F-045F-BFEDCB971DD3}"/>
          </ac:picMkLst>
        </pc:picChg>
        <pc:picChg chg="add mod">
          <ac:chgData name="Jack Percy" userId="b9a97963-9b08-4684-92e4-b02ce1d032f1" providerId="ADAL" clId="{3280C464-2C29-43A4-BF5A-CE909B5BB16A}" dt="2023-05-28T01:20:23.501" v="8236" actId="571"/>
          <ac:picMkLst>
            <pc:docMk/>
            <pc:sldMk cId="1495221946" sldId="298"/>
            <ac:picMk id="27" creationId="{9E7CE347-B153-7CB3-1B7D-918637060295}"/>
          </ac:picMkLst>
        </pc:picChg>
      </pc:sldChg>
      <pc:sldChg chg="new del">
        <pc:chgData name="Jack Percy" userId="b9a97963-9b08-4684-92e4-b02ce1d032f1" providerId="ADAL" clId="{3280C464-2C29-43A4-BF5A-CE909B5BB16A}" dt="2023-05-28T01:03:57.322" v="7744" actId="680"/>
        <pc:sldMkLst>
          <pc:docMk/>
          <pc:sldMk cId="3135645870" sldId="298"/>
        </pc:sldMkLst>
      </pc:sldChg>
      <pc:sldChg chg="new del">
        <pc:chgData name="Jack Percy" userId="b9a97963-9b08-4684-92e4-b02ce1d032f1" providerId="ADAL" clId="{3280C464-2C29-43A4-BF5A-CE909B5BB16A}" dt="2023-05-28T01:03:51.717" v="7736" actId="680"/>
        <pc:sldMkLst>
          <pc:docMk/>
          <pc:sldMk cId="4085699535" sldId="298"/>
        </pc:sldMkLst>
      </pc:sldChg>
      <pc:sldChg chg="new del">
        <pc:chgData name="Jack Percy" userId="b9a97963-9b08-4684-92e4-b02ce1d032f1" providerId="ADAL" clId="{3280C464-2C29-43A4-BF5A-CE909B5BB16A}" dt="2023-05-28T01:17:23.251" v="8191" actId="2696"/>
        <pc:sldMkLst>
          <pc:docMk/>
          <pc:sldMk cId="3160677687" sldId="299"/>
        </pc:sldMkLst>
      </pc:sldChg>
      <pc:sldChg chg="modSp add mod ord">
        <pc:chgData name="Jack Percy" userId="b9a97963-9b08-4684-92e4-b02ce1d032f1" providerId="ADAL" clId="{3280C464-2C29-43A4-BF5A-CE909B5BB16A}" dt="2023-05-28T01:49:02.989" v="9437" actId="20577"/>
        <pc:sldMkLst>
          <pc:docMk/>
          <pc:sldMk cId="4185631234" sldId="299"/>
        </pc:sldMkLst>
        <pc:spChg chg="mod">
          <ac:chgData name="Jack Percy" userId="b9a97963-9b08-4684-92e4-b02ce1d032f1" providerId="ADAL" clId="{3280C464-2C29-43A4-BF5A-CE909B5BB16A}" dt="2023-05-28T01:26:12.563" v="8656" actId="20577"/>
          <ac:spMkLst>
            <pc:docMk/>
            <pc:sldMk cId="4185631234" sldId="299"/>
            <ac:spMk id="2" creationId="{183CAE4A-E189-4CAA-B3F5-7E97BC5188E3}"/>
          </ac:spMkLst>
        </pc:spChg>
        <pc:graphicFrameChg chg="modGraphic">
          <ac:chgData name="Jack Percy" userId="b9a97963-9b08-4684-92e4-b02ce1d032f1" providerId="ADAL" clId="{3280C464-2C29-43A4-BF5A-CE909B5BB16A}" dt="2023-05-28T01:49:02.989" v="9437" actId="20577"/>
          <ac:graphicFrameMkLst>
            <pc:docMk/>
            <pc:sldMk cId="4185631234" sldId="299"/>
            <ac:graphicFrameMk id="4" creationId="{1924472A-B52F-7F83-7542-4283DA4B7733}"/>
          </ac:graphicFrameMkLst>
        </pc:graphicFrameChg>
      </pc:sldChg>
      <pc:sldChg chg="addSp delSp modSp add mod">
        <pc:chgData name="Jack Percy" userId="b9a97963-9b08-4684-92e4-b02ce1d032f1" providerId="ADAL" clId="{3280C464-2C29-43A4-BF5A-CE909B5BB16A}" dt="2023-05-28T01:48:29.795" v="9366" actId="1076"/>
        <pc:sldMkLst>
          <pc:docMk/>
          <pc:sldMk cId="1798417511" sldId="300"/>
        </pc:sldMkLst>
        <pc:spChg chg="mod">
          <ac:chgData name="Jack Percy" userId="b9a97963-9b08-4684-92e4-b02ce1d032f1" providerId="ADAL" clId="{3280C464-2C29-43A4-BF5A-CE909B5BB16A}" dt="2023-05-28T01:40:45.353" v="8996" actId="1076"/>
          <ac:spMkLst>
            <pc:docMk/>
            <pc:sldMk cId="1798417511" sldId="300"/>
            <ac:spMk id="2" creationId="{183CAE4A-E189-4CAA-B3F5-7E97BC5188E3}"/>
          </ac:spMkLst>
        </pc:spChg>
        <pc:spChg chg="add del mod">
          <ac:chgData name="Jack Percy" userId="b9a97963-9b08-4684-92e4-b02ce1d032f1" providerId="ADAL" clId="{3280C464-2C29-43A4-BF5A-CE909B5BB16A}" dt="2023-05-28T01:26:59.778" v="8731" actId="478"/>
          <ac:spMkLst>
            <pc:docMk/>
            <pc:sldMk cId="1798417511" sldId="300"/>
            <ac:spMk id="3" creationId="{F608A3F4-2968-7B7C-4E02-BF6981484D97}"/>
          </ac:spMkLst>
        </pc:spChg>
        <pc:spChg chg="add mod">
          <ac:chgData name="Jack Percy" userId="b9a97963-9b08-4684-92e4-b02ce1d032f1" providerId="ADAL" clId="{3280C464-2C29-43A4-BF5A-CE909B5BB16A}" dt="2023-05-28T01:41:33.085" v="9017" actId="1076"/>
          <ac:spMkLst>
            <pc:docMk/>
            <pc:sldMk cId="1798417511" sldId="300"/>
            <ac:spMk id="39" creationId="{9E995EB5-2BCE-2F6F-F56C-8745138E4118}"/>
          </ac:spMkLst>
        </pc:spChg>
        <pc:spChg chg="add mod">
          <ac:chgData name="Jack Percy" userId="b9a97963-9b08-4684-92e4-b02ce1d032f1" providerId="ADAL" clId="{3280C464-2C29-43A4-BF5A-CE909B5BB16A}" dt="2023-05-28T01:41:30.974" v="9016" actId="1076"/>
          <ac:spMkLst>
            <pc:docMk/>
            <pc:sldMk cId="1798417511" sldId="300"/>
            <ac:spMk id="40" creationId="{DCF8F894-BC2E-FB43-7B72-577F1960732A}"/>
          </ac:spMkLst>
        </pc:spChg>
        <pc:spChg chg="add mod">
          <ac:chgData name="Jack Percy" userId="b9a97963-9b08-4684-92e4-b02ce1d032f1" providerId="ADAL" clId="{3280C464-2C29-43A4-BF5A-CE909B5BB16A}" dt="2023-05-28T01:41:42.316" v="9021" actId="14100"/>
          <ac:spMkLst>
            <pc:docMk/>
            <pc:sldMk cId="1798417511" sldId="300"/>
            <ac:spMk id="41" creationId="{18F4CEF3-F0C5-FBEF-D9F7-D22796402CDA}"/>
          </ac:spMkLst>
        </pc:spChg>
        <pc:spChg chg="add mod">
          <ac:chgData name="Jack Percy" userId="b9a97963-9b08-4684-92e4-b02ce1d032f1" providerId="ADAL" clId="{3280C464-2C29-43A4-BF5A-CE909B5BB16A}" dt="2023-05-28T01:41:46.302" v="9023" actId="1076"/>
          <ac:spMkLst>
            <pc:docMk/>
            <pc:sldMk cId="1798417511" sldId="300"/>
            <ac:spMk id="42" creationId="{4CB44376-E462-8CA4-2806-8589509DF48A}"/>
          </ac:spMkLst>
        </pc:spChg>
        <pc:spChg chg="add mod">
          <ac:chgData name="Jack Percy" userId="b9a97963-9b08-4684-92e4-b02ce1d032f1" providerId="ADAL" clId="{3280C464-2C29-43A4-BF5A-CE909B5BB16A}" dt="2023-05-28T01:41:50.643" v="9025" actId="1076"/>
          <ac:spMkLst>
            <pc:docMk/>
            <pc:sldMk cId="1798417511" sldId="300"/>
            <ac:spMk id="43" creationId="{5C7F8DA6-CE1A-1BEB-6EB0-D7EC19B9B0EA}"/>
          </ac:spMkLst>
        </pc:spChg>
        <pc:spChg chg="add mod">
          <ac:chgData name="Jack Percy" userId="b9a97963-9b08-4684-92e4-b02ce1d032f1" providerId="ADAL" clId="{3280C464-2C29-43A4-BF5A-CE909B5BB16A}" dt="2023-05-28T01:41:56.272" v="9027" actId="1076"/>
          <ac:spMkLst>
            <pc:docMk/>
            <pc:sldMk cId="1798417511" sldId="300"/>
            <ac:spMk id="44" creationId="{7A04ACCC-CFC5-314A-8D42-619E905B1DB1}"/>
          </ac:spMkLst>
        </pc:spChg>
        <pc:spChg chg="add mod">
          <ac:chgData name="Jack Percy" userId="b9a97963-9b08-4684-92e4-b02ce1d032f1" providerId="ADAL" clId="{3280C464-2C29-43A4-BF5A-CE909B5BB16A}" dt="2023-05-28T01:42:00.463" v="9029" actId="1076"/>
          <ac:spMkLst>
            <pc:docMk/>
            <pc:sldMk cId="1798417511" sldId="300"/>
            <ac:spMk id="45" creationId="{FA8647CA-7894-F5D6-E008-C08C3C75A9D7}"/>
          </ac:spMkLst>
        </pc:spChg>
        <pc:spChg chg="add mod">
          <ac:chgData name="Jack Percy" userId="b9a97963-9b08-4684-92e4-b02ce1d032f1" providerId="ADAL" clId="{3280C464-2C29-43A4-BF5A-CE909B5BB16A}" dt="2023-05-28T01:42:06.989" v="9031" actId="1076"/>
          <ac:spMkLst>
            <pc:docMk/>
            <pc:sldMk cId="1798417511" sldId="300"/>
            <ac:spMk id="46" creationId="{595B89E2-761B-69D8-F3AB-E7717D705BFE}"/>
          </ac:spMkLst>
        </pc:spChg>
        <pc:spChg chg="add mod">
          <ac:chgData name="Jack Percy" userId="b9a97963-9b08-4684-92e4-b02ce1d032f1" providerId="ADAL" clId="{3280C464-2C29-43A4-BF5A-CE909B5BB16A}" dt="2023-05-28T01:42:19.869" v="9041" actId="14100"/>
          <ac:spMkLst>
            <pc:docMk/>
            <pc:sldMk cId="1798417511" sldId="300"/>
            <ac:spMk id="47" creationId="{823BC825-FD14-E143-4832-12F1D19AF264}"/>
          </ac:spMkLst>
        </pc:spChg>
        <pc:spChg chg="add mod">
          <ac:chgData name="Jack Percy" userId="b9a97963-9b08-4684-92e4-b02ce1d032f1" providerId="ADAL" clId="{3280C464-2C29-43A4-BF5A-CE909B5BB16A}" dt="2023-05-28T01:42:15.430" v="9037" actId="14100"/>
          <ac:spMkLst>
            <pc:docMk/>
            <pc:sldMk cId="1798417511" sldId="300"/>
            <ac:spMk id="48" creationId="{2B1745E3-A188-4CA9-8118-51C858FDE05E}"/>
          </ac:spMkLst>
        </pc:spChg>
        <pc:spChg chg="add mod">
          <ac:chgData name="Jack Percy" userId="b9a97963-9b08-4684-92e4-b02ce1d032f1" providerId="ADAL" clId="{3280C464-2C29-43A4-BF5A-CE909B5BB16A}" dt="2023-05-28T01:42:29.805" v="9047" actId="14100"/>
          <ac:spMkLst>
            <pc:docMk/>
            <pc:sldMk cId="1798417511" sldId="300"/>
            <ac:spMk id="49" creationId="{6AD4759F-B824-1226-CD94-62E04F369FEF}"/>
          </ac:spMkLst>
        </pc:spChg>
        <pc:spChg chg="add mod">
          <ac:chgData name="Jack Percy" userId="b9a97963-9b08-4684-92e4-b02ce1d032f1" providerId="ADAL" clId="{3280C464-2C29-43A4-BF5A-CE909B5BB16A}" dt="2023-05-28T01:42:32.735" v="9049" actId="1076"/>
          <ac:spMkLst>
            <pc:docMk/>
            <pc:sldMk cId="1798417511" sldId="300"/>
            <ac:spMk id="50" creationId="{3F703B94-F06C-63D6-4D68-A293A5950E06}"/>
          </ac:spMkLst>
        </pc:spChg>
        <pc:spChg chg="add mod">
          <ac:chgData name="Jack Percy" userId="b9a97963-9b08-4684-92e4-b02ce1d032f1" providerId="ADAL" clId="{3280C464-2C29-43A4-BF5A-CE909B5BB16A}" dt="2023-05-28T01:47:55.565" v="9223" actId="20577"/>
          <ac:spMkLst>
            <pc:docMk/>
            <pc:sldMk cId="1798417511" sldId="300"/>
            <ac:spMk id="51" creationId="{C366FF08-D177-3E9E-80D1-AB01EAC095A9}"/>
          </ac:spMkLst>
        </pc:spChg>
        <pc:spChg chg="add mod">
          <ac:chgData name="Jack Percy" userId="b9a97963-9b08-4684-92e4-b02ce1d032f1" providerId="ADAL" clId="{3280C464-2C29-43A4-BF5A-CE909B5BB16A}" dt="2023-05-28T01:48:29.795" v="9366" actId="1076"/>
          <ac:spMkLst>
            <pc:docMk/>
            <pc:sldMk cId="1798417511" sldId="300"/>
            <ac:spMk id="52" creationId="{75C37C4E-6F60-524E-CAB4-AC272F1D271C}"/>
          </ac:spMkLst>
        </pc:spChg>
        <pc:graphicFrameChg chg="del">
          <ac:chgData name="Jack Percy" userId="b9a97963-9b08-4684-92e4-b02ce1d032f1" providerId="ADAL" clId="{3280C464-2C29-43A4-BF5A-CE909B5BB16A}" dt="2023-05-28T01:26:53.024" v="8724" actId="478"/>
          <ac:graphicFrameMkLst>
            <pc:docMk/>
            <pc:sldMk cId="1798417511" sldId="300"/>
            <ac:graphicFrameMk id="4" creationId="{1924472A-B52F-7F83-7542-4283DA4B7733}"/>
          </ac:graphicFrameMkLst>
        </pc:graphicFrameChg>
        <pc:picChg chg="add mod">
          <ac:chgData name="Jack Percy" userId="b9a97963-9b08-4684-92e4-b02ce1d032f1" providerId="ADAL" clId="{3280C464-2C29-43A4-BF5A-CE909B5BB16A}" dt="2023-05-28T01:41:19.053" v="9013" actId="1076"/>
          <ac:picMkLst>
            <pc:docMk/>
            <pc:sldMk cId="1798417511" sldId="300"/>
            <ac:picMk id="6" creationId="{35E1D6A6-61D7-E58C-C6AE-53DF47635190}"/>
          </ac:picMkLst>
        </pc:picChg>
        <pc:picChg chg="add del mod">
          <ac:chgData name="Jack Percy" userId="b9a97963-9b08-4684-92e4-b02ce1d032f1" providerId="ADAL" clId="{3280C464-2C29-43A4-BF5A-CE909B5BB16A}" dt="2023-05-28T01:41:19.053" v="9013" actId="1076"/>
          <ac:picMkLst>
            <pc:docMk/>
            <pc:sldMk cId="1798417511" sldId="300"/>
            <ac:picMk id="8" creationId="{F8D2E645-B7DD-5A31-C1D4-2393EA29E4D5}"/>
          </ac:picMkLst>
        </pc:picChg>
        <pc:picChg chg="add mod">
          <ac:chgData name="Jack Percy" userId="b9a97963-9b08-4684-92e4-b02ce1d032f1" providerId="ADAL" clId="{3280C464-2C29-43A4-BF5A-CE909B5BB16A}" dt="2023-05-28T01:41:19.053" v="9013" actId="1076"/>
          <ac:picMkLst>
            <pc:docMk/>
            <pc:sldMk cId="1798417511" sldId="300"/>
            <ac:picMk id="10" creationId="{4EA40FFC-3D26-A2F9-EF02-DC0F950F869C}"/>
          </ac:picMkLst>
        </pc:picChg>
        <pc:picChg chg="add mod">
          <ac:chgData name="Jack Percy" userId="b9a97963-9b08-4684-92e4-b02ce1d032f1" providerId="ADAL" clId="{3280C464-2C29-43A4-BF5A-CE909B5BB16A}" dt="2023-05-28T01:41:19.053" v="9013" actId="1076"/>
          <ac:picMkLst>
            <pc:docMk/>
            <pc:sldMk cId="1798417511" sldId="300"/>
            <ac:picMk id="12" creationId="{ADE59E6D-05DB-F7B1-3EA5-61A8DC2C297A}"/>
          </ac:picMkLst>
        </pc:picChg>
        <pc:picChg chg="add mod">
          <ac:chgData name="Jack Percy" userId="b9a97963-9b08-4684-92e4-b02ce1d032f1" providerId="ADAL" clId="{3280C464-2C29-43A4-BF5A-CE909B5BB16A}" dt="2023-05-28T01:41:19.053" v="9013" actId="1076"/>
          <ac:picMkLst>
            <pc:docMk/>
            <pc:sldMk cId="1798417511" sldId="300"/>
            <ac:picMk id="13" creationId="{CD7E1199-0F75-FF6F-74CC-494D64979C5B}"/>
          </ac:picMkLst>
        </pc:picChg>
        <pc:picChg chg="add mod">
          <ac:chgData name="Jack Percy" userId="b9a97963-9b08-4684-92e4-b02ce1d032f1" providerId="ADAL" clId="{3280C464-2C29-43A4-BF5A-CE909B5BB16A}" dt="2023-05-28T01:42:17.255" v="9039" actId="1076"/>
          <ac:picMkLst>
            <pc:docMk/>
            <pc:sldMk cId="1798417511" sldId="300"/>
            <ac:picMk id="15" creationId="{68AF3526-AF30-DA1C-A602-CC901F0EF686}"/>
          </ac:picMkLst>
        </pc:picChg>
        <pc:picChg chg="add mod">
          <ac:chgData name="Jack Percy" userId="b9a97963-9b08-4684-92e4-b02ce1d032f1" providerId="ADAL" clId="{3280C464-2C29-43A4-BF5A-CE909B5BB16A}" dt="2023-05-28T01:41:19.053" v="9013" actId="1076"/>
          <ac:picMkLst>
            <pc:docMk/>
            <pc:sldMk cId="1798417511" sldId="300"/>
            <ac:picMk id="17" creationId="{94429E6D-7BF9-494A-2E35-1CD37A404F9A}"/>
          </ac:picMkLst>
        </pc:picChg>
        <pc:picChg chg="add del mod">
          <ac:chgData name="Jack Percy" userId="b9a97963-9b08-4684-92e4-b02ce1d032f1" providerId="ADAL" clId="{3280C464-2C29-43A4-BF5A-CE909B5BB16A}" dt="2023-05-28T01:41:10.151" v="9007" actId="478"/>
          <ac:picMkLst>
            <pc:docMk/>
            <pc:sldMk cId="1798417511" sldId="300"/>
            <ac:picMk id="18" creationId="{B1B1F89A-CAE1-AB87-C5B0-C84701B0CFCE}"/>
          </ac:picMkLst>
        </pc:picChg>
        <pc:picChg chg="add del mod">
          <ac:chgData name="Jack Percy" userId="b9a97963-9b08-4684-92e4-b02ce1d032f1" providerId="ADAL" clId="{3280C464-2C29-43A4-BF5A-CE909B5BB16A}" dt="2023-05-28T01:41:09.763" v="9006" actId="478"/>
          <ac:picMkLst>
            <pc:docMk/>
            <pc:sldMk cId="1798417511" sldId="300"/>
            <ac:picMk id="19" creationId="{1C1E4B41-6FCE-0F90-58F1-98F60814FF1D}"/>
          </ac:picMkLst>
        </pc:picChg>
        <pc:picChg chg="add del mod">
          <ac:chgData name="Jack Percy" userId="b9a97963-9b08-4684-92e4-b02ce1d032f1" providerId="ADAL" clId="{3280C464-2C29-43A4-BF5A-CE909B5BB16A}" dt="2023-05-28T01:41:11.090" v="9008" actId="478"/>
          <ac:picMkLst>
            <pc:docMk/>
            <pc:sldMk cId="1798417511" sldId="300"/>
            <ac:picMk id="20" creationId="{68CA8C88-2BEC-8EEC-8AE1-FDA1DD39D7BF}"/>
          </ac:picMkLst>
        </pc:picChg>
        <pc:picChg chg="add del mod">
          <ac:chgData name="Jack Percy" userId="b9a97963-9b08-4684-92e4-b02ce1d032f1" providerId="ADAL" clId="{3280C464-2C29-43A4-BF5A-CE909B5BB16A}" dt="2023-05-28T01:41:11.528" v="9009" actId="478"/>
          <ac:picMkLst>
            <pc:docMk/>
            <pc:sldMk cId="1798417511" sldId="300"/>
            <ac:picMk id="21" creationId="{2708120A-867B-8BC8-D070-9A8343F0C9E3}"/>
          </ac:picMkLst>
        </pc:picChg>
        <pc:picChg chg="add del mod">
          <ac:chgData name="Jack Percy" userId="b9a97963-9b08-4684-92e4-b02ce1d032f1" providerId="ADAL" clId="{3280C464-2C29-43A4-BF5A-CE909B5BB16A}" dt="2023-05-28T01:41:11.968" v="9010" actId="478"/>
          <ac:picMkLst>
            <pc:docMk/>
            <pc:sldMk cId="1798417511" sldId="300"/>
            <ac:picMk id="22" creationId="{13975306-8103-2B53-B9AC-72598E187DC2}"/>
          </ac:picMkLst>
        </pc:picChg>
        <pc:picChg chg="add del mod">
          <ac:chgData name="Jack Percy" userId="b9a97963-9b08-4684-92e4-b02ce1d032f1" providerId="ADAL" clId="{3280C464-2C29-43A4-BF5A-CE909B5BB16A}" dt="2023-05-28T01:41:12.898" v="9012" actId="478"/>
          <ac:picMkLst>
            <pc:docMk/>
            <pc:sldMk cId="1798417511" sldId="300"/>
            <ac:picMk id="23" creationId="{6B192321-B9EA-62E7-05E3-F9DC0D86A510}"/>
          </ac:picMkLst>
        </pc:picChg>
        <pc:picChg chg="add del mod">
          <ac:chgData name="Jack Percy" userId="b9a97963-9b08-4684-92e4-b02ce1d032f1" providerId="ADAL" clId="{3280C464-2C29-43A4-BF5A-CE909B5BB16A}" dt="2023-05-28T01:41:12.476" v="9011" actId="478"/>
          <ac:picMkLst>
            <pc:docMk/>
            <pc:sldMk cId="1798417511" sldId="300"/>
            <ac:picMk id="24" creationId="{44B08EC7-038B-5AF9-5440-2CD99D4EFB01}"/>
          </ac:picMkLst>
        </pc:picChg>
        <pc:picChg chg="add mod">
          <ac:chgData name="Jack Percy" userId="b9a97963-9b08-4684-92e4-b02ce1d032f1" providerId="ADAL" clId="{3280C464-2C29-43A4-BF5A-CE909B5BB16A}" dt="2023-05-28T01:40:37.241" v="8994" actId="571"/>
          <ac:picMkLst>
            <pc:docMk/>
            <pc:sldMk cId="1798417511" sldId="300"/>
            <ac:picMk id="25" creationId="{6F92B2DB-3FE4-4D10-D8B0-17189BB7F1B7}"/>
          </ac:picMkLst>
        </pc:picChg>
        <pc:picChg chg="add mod">
          <ac:chgData name="Jack Percy" userId="b9a97963-9b08-4684-92e4-b02ce1d032f1" providerId="ADAL" clId="{3280C464-2C29-43A4-BF5A-CE909B5BB16A}" dt="2023-05-28T01:40:37.241" v="8994" actId="571"/>
          <ac:picMkLst>
            <pc:docMk/>
            <pc:sldMk cId="1798417511" sldId="300"/>
            <ac:picMk id="26" creationId="{F2538AF9-1B1B-3056-EE1C-0B0934555689}"/>
          </ac:picMkLst>
        </pc:picChg>
        <pc:picChg chg="add mod">
          <ac:chgData name="Jack Percy" userId="b9a97963-9b08-4684-92e4-b02ce1d032f1" providerId="ADAL" clId="{3280C464-2C29-43A4-BF5A-CE909B5BB16A}" dt="2023-05-28T01:40:37.241" v="8994" actId="571"/>
          <ac:picMkLst>
            <pc:docMk/>
            <pc:sldMk cId="1798417511" sldId="300"/>
            <ac:picMk id="27" creationId="{EEB84E5C-7C60-3A7D-45AE-F9136AB6E6AC}"/>
          </ac:picMkLst>
        </pc:picChg>
        <pc:picChg chg="add mod">
          <ac:chgData name="Jack Percy" userId="b9a97963-9b08-4684-92e4-b02ce1d032f1" providerId="ADAL" clId="{3280C464-2C29-43A4-BF5A-CE909B5BB16A}" dt="2023-05-28T01:40:37.241" v="8994" actId="571"/>
          <ac:picMkLst>
            <pc:docMk/>
            <pc:sldMk cId="1798417511" sldId="300"/>
            <ac:picMk id="28" creationId="{7EF71BA7-765A-0ED7-63AF-5A96B3C5247A}"/>
          </ac:picMkLst>
        </pc:picChg>
        <pc:picChg chg="add mod">
          <ac:chgData name="Jack Percy" userId="b9a97963-9b08-4684-92e4-b02ce1d032f1" providerId="ADAL" clId="{3280C464-2C29-43A4-BF5A-CE909B5BB16A}" dt="2023-05-28T01:40:37.241" v="8994" actId="571"/>
          <ac:picMkLst>
            <pc:docMk/>
            <pc:sldMk cId="1798417511" sldId="300"/>
            <ac:picMk id="29" creationId="{D6223E94-9749-06FF-498A-01AC9C86897C}"/>
          </ac:picMkLst>
        </pc:picChg>
        <pc:picChg chg="add mod">
          <ac:chgData name="Jack Percy" userId="b9a97963-9b08-4684-92e4-b02ce1d032f1" providerId="ADAL" clId="{3280C464-2C29-43A4-BF5A-CE909B5BB16A}" dt="2023-05-28T01:40:37.241" v="8994" actId="571"/>
          <ac:picMkLst>
            <pc:docMk/>
            <pc:sldMk cId="1798417511" sldId="300"/>
            <ac:picMk id="30" creationId="{66271D61-5E79-5916-1618-F46A31E4E411}"/>
          </ac:picMkLst>
        </pc:picChg>
        <pc:picChg chg="add mod">
          <ac:chgData name="Jack Percy" userId="b9a97963-9b08-4684-92e4-b02ce1d032f1" providerId="ADAL" clId="{3280C464-2C29-43A4-BF5A-CE909B5BB16A}" dt="2023-05-28T01:40:37.241" v="8994" actId="571"/>
          <ac:picMkLst>
            <pc:docMk/>
            <pc:sldMk cId="1798417511" sldId="300"/>
            <ac:picMk id="31" creationId="{6127B15D-BC4A-E477-3818-7DB758D0D268}"/>
          </ac:picMkLst>
        </pc:picChg>
        <pc:picChg chg="add mod">
          <ac:chgData name="Jack Percy" userId="b9a97963-9b08-4684-92e4-b02ce1d032f1" providerId="ADAL" clId="{3280C464-2C29-43A4-BF5A-CE909B5BB16A}" dt="2023-05-28T01:41:03.208" v="9004" actId="571"/>
          <ac:picMkLst>
            <pc:docMk/>
            <pc:sldMk cId="1798417511" sldId="300"/>
            <ac:picMk id="32" creationId="{4DFB705E-1DE3-9D2E-678F-AA80B42F625C}"/>
          </ac:picMkLst>
        </pc:picChg>
        <pc:picChg chg="add mod">
          <ac:chgData name="Jack Percy" userId="b9a97963-9b08-4684-92e4-b02ce1d032f1" providerId="ADAL" clId="{3280C464-2C29-43A4-BF5A-CE909B5BB16A}" dt="2023-05-28T01:41:03.208" v="9004" actId="571"/>
          <ac:picMkLst>
            <pc:docMk/>
            <pc:sldMk cId="1798417511" sldId="300"/>
            <ac:picMk id="33" creationId="{CB91B324-7409-CBF8-7159-6B46EBBA720A}"/>
          </ac:picMkLst>
        </pc:picChg>
        <pc:picChg chg="add mod">
          <ac:chgData name="Jack Percy" userId="b9a97963-9b08-4684-92e4-b02ce1d032f1" providerId="ADAL" clId="{3280C464-2C29-43A4-BF5A-CE909B5BB16A}" dt="2023-05-28T01:41:03.208" v="9004" actId="571"/>
          <ac:picMkLst>
            <pc:docMk/>
            <pc:sldMk cId="1798417511" sldId="300"/>
            <ac:picMk id="34" creationId="{E3EB013D-9707-ED22-D0AB-EDA514EC8EC8}"/>
          </ac:picMkLst>
        </pc:picChg>
        <pc:picChg chg="add mod">
          <ac:chgData name="Jack Percy" userId="b9a97963-9b08-4684-92e4-b02ce1d032f1" providerId="ADAL" clId="{3280C464-2C29-43A4-BF5A-CE909B5BB16A}" dt="2023-05-28T01:41:03.208" v="9004" actId="571"/>
          <ac:picMkLst>
            <pc:docMk/>
            <pc:sldMk cId="1798417511" sldId="300"/>
            <ac:picMk id="35" creationId="{9745E0B7-4D9D-5E20-E18F-2AE3CE3615C0}"/>
          </ac:picMkLst>
        </pc:picChg>
        <pc:picChg chg="add mod">
          <ac:chgData name="Jack Percy" userId="b9a97963-9b08-4684-92e4-b02ce1d032f1" providerId="ADAL" clId="{3280C464-2C29-43A4-BF5A-CE909B5BB16A}" dt="2023-05-28T01:41:03.208" v="9004" actId="571"/>
          <ac:picMkLst>
            <pc:docMk/>
            <pc:sldMk cId="1798417511" sldId="300"/>
            <ac:picMk id="36" creationId="{40DF2163-9D46-8F97-F75B-BBA40D2D5AC1}"/>
          </ac:picMkLst>
        </pc:picChg>
        <pc:picChg chg="add mod">
          <ac:chgData name="Jack Percy" userId="b9a97963-9b08-4684-92e4-b02ce1d032f1" providerId="ADAL" clId="{3280C464-2C29-43A4-BF5A-CE909B5BB16A}" dt="2023-05-28T01:41:03.208" v="9004" actId="571"/>
          <ac:picMkLst>
            <pc:docMk/>
            <pc:sldMk cId="1798417511" sldId="300"/>
            <ac:picMk id="37" creationId="{A1BCD88F-F41C-247A-3031-6AEC3B266C72}"/>
          </ac:picMkLst>
        </pc:picChg>
        <pc:picChg chg="add mod">
          <ac:chgData name="Jack Percy" userId="b9a97963-9b08-4684-92e4-b02ce1d032f1" providerId="ADAL" clId="{3280C464-2C29-43A4-BF5A-CE909B5BB16A}" dt="2023-05-28T01:41:03.208" v="9004" actId="571"/>
          <ac:picMkLst>
            <pc:docMk/>
            <pc:sldMk cId="1798417511" sldId="300"/>
            <ac:picMk id="38" creationId="{909177C2-04F8-521A-0467-A2C3DBF8C625}"/>
          </ac:picMkLst>
        </pc:picChg>
      </pc:sldChg>
      <pc:sldChg chg="addSp delSp modSp add mod ord">
        <pc:chgData name="Jack Percy" userId="b9a97963-9b08-4684-92e4-b02ce1d032f1" providerId="ADAL" clId="{3280C464-2C29-43A4-BF5A-CE909B5BB16A}" dt="2023-05-28T01:56:18.540" v="10095" actId="20577"/>
        <pc:sldMkLst>
          <pc:docMk/>
          <pc:sldMk cId="1603488026" sldId="301"/>
        </pc:sldMkLst>
        <pc:spChg chg="mod">
          <ac:chgData name="Jack Percy" userId="b9a97963-9b08-4684-92e4-b02ce1d032f1" providerId="ADAL" clId="{3280C464-2C29-43A4-BF5A-CE909B5BB16A}" dt="2023-05-28T01:49:27.328" v="9468" actId="20577"/>
          <ac:spMkLst>
            <pc:docMk/>
            <pc:sldMk cId="1603488026" sldId="301"/>
            <ac:spMk id="2" creationId="{183CAE4A-E189-4CAA-B3F5-7E97BC5188E3}"/>
          </ac:spMkLst>
        </pc:spChg>
        <pc:spChg chg="add mod">
          <ac:chgData name="Jack Percy" userId="b9a97963-9b08-4684-92e4-b02ce1d032f1" providerId="ADAL" clId="{3280C464-2C29-43A4-BF5A-CE909B5BB16A}" dt="2023-05-28T01:51:03.676" v="9588" actId="1076"/>
          <ac:spMkLst>
            <pc:docMk/>
            <pc:sldMk cId="1603488026" sldId="301"/>
            <ac:spMk id="11" creationId="{B287A1AD-8A47-3173-90FE-9EB29FB7A847}"/>
          </ac:spMkLst>
        </pc:spChg>
        <pc:spChg chg="add del mod">
          <ac:chgData name="Jack Percy" userId="b9a97963-9b08-4684-92e4-b02ce1d032f1" providerId="ADAL" clId="{3280C464-2C29-43A4-BF5A-CE909B5BB16A}" dt="2023-05-28T01:51:07.141" v="9591" actId="21"/>
          <ac:spMkLst>
            <pc:docMk/>
            <pc:sldMk cId="1603488026" sldId="301"/>
            <ac:spMk id="12" creationId="{9A4912C2-BF6C-2510-D52C-DF348DDD7B18}"/>
          </ac:spMkLst>
        </pc:spChg>
        <pc:spChg chg="add mod">
          <ac:chgData name="Jack Percy" userId="b9a97963-9b08-4684-92e4-b02ce1d032f1" providerId="ADAL" clId="{3280C464-2C29-43A4-BF5A-CE909B5BB16A}" dt="2023-05-28T01:51:08.277" v="9592"/>
          <ac:spMkLst>
            <pc:docMk/>
            <pc:sldMk cId="1603488026" sldId="301"/>
            <ac:spMk id="13" creationId="{37673CF8-3FA4-7A70-8505-6ECC7645E0FC}"/>
          </ac:spMkLst>
        </pc:spChg>
        <pc:spChg chg="add mod">
          <ac:chgData name="Jack Percy" userId="b9a97963-9b08-4684-92e4-b02ce1d032f1" providerId="ADAL" clId="{3280C464-2C29-43A4-BF5A-CE909B5BB16A}" dt="2023-05-28T01:51:19.353" v="9600" actId="1076"/>
          <ac:spMkLst>
            <pc:docMk/>
            <pc:sldMk cId="1603488026" sldId="301"/>
            <ac:spMk id="14" creationId="{2D1E26B9-BC05-17D1-11C5-14E3F62932F0}"/>
          </ac:spMkLst>
        </pc:spChg>
        <pc:spChg chg="add mod">
          <ac:chgData name="Jack Percy" userId="b9a97963-9b08-4684-92e4-b02ce1d032f1" providerId="ADAL" clId="{3280C464-2C29-43A4-BF5A-CE909B5BB16A}" dt="2023-05-28T01:54:52.606" v="9833" actId="20577"/>
          <ac:spMkLst>
            <pc:docMk/>
            <pc:sldMk cId="1603488026" sldId="301"/>
            <ac:spMk id="15" creationId="{8650C27D-6072-421E-C3A0-DBAC9DC5F010}"/>
          </ac:spMkLst>
        </pc:spChg>
        <pc:spChg chg="add mod">
          <ac:chgData name="Jack Percy" userId="b9a97963-9b08-4684-92e4-b02ce1d032f1" providerId="ADAL" clId="{3280C464-2C29-43A4-BF5A-CE909B5BB16A}" dt="2023-05-28T01:55:01.089" v="9835" actId="1076"/>
          <ac:spMkLst>
            <pc:docMk/>
            <pc:sldMk cId="1603488026" sldId="301"/>
            <ac:spMk id="18" creationId="{9AF777DB-4F93-D683-05EA-D3070E402FDF}"/>
          </ac:spMkLst>
        </pc:spChg>
        <pc:spChg chg="add mod">
          <ac:chgData name="Jack Percy" userId="b9a97963-9b08-4684-92e4-b02ce1d032f1" providerId="ADAL" clId="{3280C464-2C29-43A4-BF5A-CE909B5BB16A}" dt="2023-05-28T01:55:03.992" v="9837" actId="1076"/>
          <ac:spMkLst>
            <pc:docMk/>
            <pc:sldMk cId="1603488026" sldId="301"/>
            <ac:spMk id="19" creationId="{42CD01B8-C2FF-EB53-B3E9-86DD6BD20B9E}"/>
          </ac:spMkLst>
        </pc:spChg>
        <pc:spChg chg="add del mod">
          <ac:chgData name="Jack Percy" userId="b9a97963-9b08-4684-92e4-b02ce1d032f1" providerId="ADAL" clId="{3280C464-2C29-43A4-BF5A-CE909B5BB16A}" dt="2023-05-28T01:55:19.246" v="9843" actId="478"/>
          <ac:spMkLst>
            <pc:docMk/>
            <pc:sldMk cId="1603488026" sldId="301"/>
            <ac:spMk id="20" creationId="{65A59B70-E475-F4D1-1190-F403ECCFBF3B}"/>
          </ac:spMkLst>
        </pc:spChg>
        <pc:spChg chg="add del mod">
          <ac:chgData name="Jack Percy" userId="b9a97963-9b08-4684-92e4-b02ce1d032f1" providerId="ADAL" clId="{3280C464-2C29-43A4-BF5A-CE909B5BB16A}" dt="2023-05-28T01:55:29.155" v="9846" actId="478"/>
          <ac:spMkLst>
            <pc:docMk/>
            <pc:sldMk cId="1603488026" sldId="301"/>
            <ac:spMk id="22" creationId="{85B90279-9173-D135-AE0D-411B6E7E09C7}"/>
          </ac:spMkLst>
        </pc:spChg>
        <pc:spChg chg="add del mod">
          <ac:chgData name="Jack Percy" userId="b9a97963-9b08-4684-92e4-b02ce1d032f1" providerId="ADAL" clId="{3280C464-2C29-43A4-BF5A-CE909B5BB16A}" dt="2023-05-28T01:55:32.911" v="9848" actId="478"/>
          <ac:spMkLst>
            <pc:docMk/>
            <pc:sldMk cId="1603488026" sldId="301"/>
            <ac:spMk id="23" creationId="{922BA821-06F3-616A-E019-C5E4E59A23C0}"/>
          </ac:spMkLst>
        </pc:spChg>
        <pc:spChg chg="add mod">
          <ac:chgData name="Jack Percy" userId="b9a97963-9b08-4684-92e4-b02ce1d032f1" providerId="ADAL" clId="{3280C464-2C29-43A4-BF5A-CE909B5BB16A}" dt="2023-05-28T01:56:18.540" v="10095" actId="20577"/>
          <ac:spMkLst>
            <pc:docMk/>
            <pc:sldMk cId="1603488026" sldId="301"/>
            <ac:spMk id="24" creationId="{413E93EB-DCE0-B3B5-1001-9F81C2E0575D}"/>
          </ac:spMkLst>
        </pc:spChg>
        <pc:graphicFrameChg chg="modGraphic">
          <ac:chgData name="Jack Percy" userId="b9a97963-9b08-4684-92e4-b02ce1d032f1" providerId="ADAL" clId="{3280C464-2C29-43A4-BF5A-CE909B5BB16A}" dt="2023-05-28T01:50:10.220" v="9574" actId="2164"/>
          <ac:graphicFrameMkLst>
            <pc:docMk/>
            <pc:sldMk cId="1603488026" sldId="301"/>
            <ac:graphicFrameMk id="4" creationId="{1924472A-B52F-7F83-7542-4283DA4B7733}"/>
          </ac:graphicFrameMkLst>
        </pc:graphicFrameChg>
        <pc:picChg chg="add mod">
          <ac:chgData name="Jack Percy" userId="b9a97963-9b08-4684-92e4-b02ce1d032f1" providerId="ADAL" clId="{3280C464-2C29-43A4-BF5A-CE909B5BB16A}" dt="2023-05-28T01:50:42.448" v="9582" actId="14100"/>
          <ac:picMkLst>
            <pc:docMk/>
            <pc:sldMk cId="1603488026" sldId="301"/>
            <ac:picMk id="5" creationId="{BFE1B0D7-CC24-9CAF-72F6-C2E831C8C528}"/>
          </ac:picMkLst>
        </pc:picChg>
        <pc:picChg chg="add mod">
          <ac:chgData name="Jack Percy" userId="b9a97963-9b08-4684-92e4-b02ce1d032f1" providerId="ADAL" clId="{3280C464-2C29-43A4-BF5A-CE909B5BB16A}" dt="2023-05-28T01:55:06.392" v="9840" actId="1076"/>
          <ac:picMkLst>
            <pc:docMk/>
            <pc:sldMk cId="1603488026" sldId="301"/>
            <ac:picMk id="7" creationId="{486A3507-AF68-CFE9-A357-3310CCB8D5DF}"/>
          </ac:picMkLst>
        </pc:picChg>
        <pc:picChg chg="add del mod">
          <ac:chgData name="Jack Percy" userId="b9a97963-9b08-4684-92e4-b02ce1d032f1" providerId="ADAL" clId="{3280C464-2C29-43A4-BF5A-CE909B5BB16A}" dt="2023-05-28T01:51:42.902" v="9606" actId="478"/>
          <ac:picMkLst>
            <pc:docMk/>
            <pc:sldMk cId="1603488026" sldId="301"/>
            <ac:picMk id="9" creationId="{5DB489C6-BA67-A6C5-199B-22F51EE1790A}"/>
          </ac:picMkLst>
        </pc:picChg>
        <pc:picChg chg="add mod">
          <ac:chgData name="Jack Percy" userId="b9a97963-9b08-4684-92e4-b02ce1d032f1" providerId="ADAL" clId="{3280C464-2C29-43A4-BF5A-CE909B5BB16A}" dt="2023-05-28T01:50:58.191" v="9586" actId="1076"/>
          <ac:picMkLst>
            <pc:docMk/>
            <pc:sldMk cId="1603488026" sldId="301"/>
            <ac:picMk id="10" creationId="{D0B99C63-423B-FC75-A6ED-D23DBD480CE5}"/>
          </ac:picMkLst>
        </pc:picChg>
        <pc:picChg chg="add mod">
          <ac:chgData name="Jack Percy" userId="b9a97963-9b08-4684-92e4-b02ce1d032f1" providerId="ADAL" clId="{3280C464-2C29-43A4-BF5A-CE909B5BB16A}" dt="2023-05-28T01:52:10.635" v="9611" actId="1076"/>
          <ac:picMkLst>
            <pc:docMk/>
            <pc:sldMk cId="1603488026" sldId="301"/>
            <ac:picMk id="17" creationId="{7AF8A559-DA19-B41C-1D54-6D444E40ED9C}"/>
          </ac:picMkLst>
        </pc:picChg>
        <pc:inkChg chg="add">
          <ac:chgData name="Jack Percy" userId="b9a97963-9b08-4684-92e4-b02ce1d032f1" providerId="ADAL" clId="{3280C464-2C29-43A4-BF5A-CE909B5BB16A}" dt="2023-05-28T01:55:24.246" v="9844" actId="9405"/>
          <ac:inkMkLst>
            <pc:docMk/>
            <pc:sldMk cId="1603488026" sldId="301"/>
            <ac:inkMk id="21" creationId="{DDF24889-176F-F9A5-2827-64E1461BE848}"/>
          </ac:inkMkLst>
        </pc:inkChg>
      </pc:sldChg>
      <pc:sldChg chg="addSp modSp new mod ord">
        <pc:chgData name="Jack Percy" userId="b9a97963-9b08-4684-92e4-b02ce1d032f1" providerId="ADAL" clId="{3280C464-2C29-43A4-BF5A-CE909B5BB16A}" dt="2023-05-28T02:19:48.476" v="10570" actId="20577"/>
        <pc:sldMkLst>
          <pc:docMk/>
          <pc:sldMk cId="2509622654" sldId="302"/>
        </pc:sldMkLst>
        <pc:spChg chg="mod">
          <ac:chgData name="Jack Percy" userId="b9a97963-9b08-4684-92e4-b02ce1d032f1" providerId="ADAL" clId="{3280C464-2C29-43A4-BF5A-CE909B5BB16A}" dt="2023-05-28T02:18:33.735" v="10378" actId="20577"/>
          <ac:spMkLst>
            <pc:docMk/>
            <pc:sldMk cId="2509622654" sldId="302"/>
            <ac:spMk id="2" creationId="{204241F8-0A76-6BED-E884-25688A4731CB}"/>
          </ac:spMkLst>
        </pc:spChg>
        <pc:spChg chg="mod">
          <ac:chgData name="Jack Percy" userId="b9a97963-9b08-4684-92e4-b02ce1d032f1" providerId="ADAL" clId="{3280C464-2C29-43A4-BF5A-CE909B5BB16A}" dt="2023-05-28T02:18:32.603" v="10377" actId="1076"/>
          <ac:spMkLst>
            <pc:docMk/>
            <pc:sldMk cId="2509622654" sldId="302"/>
            <ac:spMk id="3" creationId="{47FEC4B8-0585-F27D-BF35-84D6B1F976C3}"/>
          </ac:spMkLst>
        </pc:spChg>
        <pc:spChg chg="add mod">
          <ac:chgData name="Jack Percy" userId="b9a97963-9b08-4684-92e4-b02ce1d032f1" providerId="ADAL" clId="{3280C464-2C29-43A4-BF5A-CE909B5BB16A}" dt="2023-05-28T02:19:22.725" v="10464" actId="1076"/>
          <ac:spMkLst>
            <pc:docMk/>
            <pc:sldMk cId="2509622654" sldId="302"/>
            <ac:spMk id="6" creationId="{F62EEDF5-E806-38C1-7D5E-508DC5236443}"/>
          </ac:spMkLst>
        </pc:spChg>
        <pc:spChg chg="add mod">
          <ac:chgData name="Jack Percy" userId="b9a97963-9b08-4684-92e4-b02ce1d032f1" providerId="ADAL" clId="{3280C464-2C29-43A4-BF5A-CE909B5BB16A}" dt="2023-05-28T02:19:48.476" v="10570" actId="20577"/>
          <ac:spMkLst>
            <pc:docMk/>
            <pc:sldMk cId="2509622654" sldId="302"/>
            <ac:spMk id="9" creationId="{352B6051-9701-8FFF-E307-DFE642FE0359}"/>
          </ac:spMkLst>
        </pc:spChg>
        <pc:picChg chg="add mod">
          <ac:chgData name="Jack Percy" userId="b9a97963-9b08-4684-92e4-b02ce1d032f1" providerId="ADAL" clId="{3280C464-2C29-43A4-BF5A-CE909B5BB16A}" dt="2023-05-28T02:18:44.181" v="10380" actId="1076"/>
          <ac:picMkLst>
            <pc:docMk/>
            <pc:sldMk cId="2509622654" sldId="302"/>
            <ac:picMk id="5" creationId="{E0C16C0B-B53D-8D9C-EC8D-16D776B5AE49}"/>
          </ac:picMkLst>
        </pc:picChg>
        <pc:picChg chg="add mod">
          <ac:chgData name="Jack Percy" userId="b9a97963-9b08-4684-92e4-b02ce1d032f1" providerId="ADAL" clId="{3280C464-2C29-43A4-BF5A-CE909B5BB16A}" dt="2023-05-28T02:19:10.315" v="10463" actId="1076"/>
          <ac:picMkLst>
            <pc:docMk/>
            <pc:sldMk cId="2509622654" sldId="302"/>
            <ac:picMk id="8" creationId="{47506A9D-FB0C-D5D9-8AB6-33EF43FEBF97}"/>
          </ac:picMkLst>
        </pc:picChg>
      </pc:sldChg>
      <pc:sldChg chg="addSp delSp modSp add mod ord">
        <pc:chgData name="Jack Percy" userId="b9a97963-9b08-4684-92e4-b02ce1d032f1" providerId="ADAL" clId="{3280C464-2C29-43A4-BF5A-CE909B5BB16A}" dt="2023-05-28T02:56:26.986" v="10754"/>
        <pc:sldMkLst>
          <pc:docMk/>
          <pc:sldMk cId="3266175572" sldId="303"/>
        </pc:sldMkLst>
        <pc:spChg chg="mod">
          <ac:chgData name="Jack Percy" userId="b9a97963-9b08-4684-92e4-b02ce1d032f1" providerId="ADAL" clId="{3280C464-2C29-43A4-BF5A-CE909B5BB16A}" dt="2023-05-28T02:56:14.905" v="10752" actId="20577"/>
          <ac:spMkLst>
            <pc:docMk/>
            <pc:sldMk cId="3266175572" sldId="303"/>
            <ac:spMk id="2" creationId="{D62183D5-E1F8-4917-B0BA-FC2E62047445}"/>
          </ac:spMkLst>
        </pc:spChg>
        <pc:picChg chg="del">
          <ac:chgData name="Jack Percy" userId="b9a97963-9b08-4684-92e4-b02ce1d032f1" providerId="ADAL" clId="{3280C464-2C29-43A4-BF5A-CE909B5BB16A}" dt="2023-05-28T02:55:50.599" v="10718" actId="478"/>
          <ac:picMkLst>
            <pc:docMk/>
            <pc:sldMk cId="3266175572" sldId="303"/>
            <ac:picMk id="5" creationId="{066679B1-18D2-3ACB-30CF-2B00F4F40A1A}"/>
          </ac:picMkLst>
        </pc:picChg>
        <pc:picChg chg="add mod">
          <ac:chgData name="Jack Percy" userId="b9a97963-9b08-4684-92e4-b02ce1d032f1" providerId="ADAL" clId="{3280C464-2C29-43A4-BF5A-CE909B5BB16A}" dt="2023-05-28T02:56:06.393" v="10722" actId="1076"/>
          <ac:picMkLst>
            <pc:docMk/>
            <pc:sldMk cId="3266175572" sldId="303"/>
            <ac:picMk id="6" creationId="{DCFA7941-079D-92B8-42CC-C89EF5C603A5}"/>
          </ac:picMkLst>
        </pc:picChg>
        <pc:picChg chg="del">
          <ac:chgData name="Jack Percy" userId="b9a97963-9b08-4684-92e4-b02ce1d032f1" providerId="ADAL" clId="{3280C464-2C29-43A4-BF5A-CE909B5BB16A}" dt="2023-05-28T02:55:51.699" v="10720" actId="478"/>
          <ac:picMkLst>
            <pc:docMk/>
            <pc:sldMk cId="3266175572" sldId="303"/>
            <ac:picMk id="7" creationId="{AE522233-29B6-F1E5-A0A5-F59E29A62F92}"/>
          </ac:picMkLst>
        </pc:picChg>
        <pc:picChg chg="del">
          <ac:chgData name="Jack Percy" userId="b9a97963-9b08-4684-92e4-b02ce1d032f1" providerId="ADAL" clId="{3280C464-2C29-43A4-BF5A-CE909B5BB16A}" dt="2023-05-28T02:55:50.981" v="10719" actId="478"/>
          <ac:picMkLst>
            <pc:docMk/>
            <pc:sldMk cId="3266175572" sldId="303"/>
            <ac:picMk id="9" creationId="{ACF641A3-1788-2503-EA86-1831965F68A7}"/>
          </ac:picMkLst>
        </pc:picChg>
      </pc:sldChg>
      <pc:sldChg chg="delSp modSp add del mod ord">
        <pc:chgData name="Jack Percy" userId="b9a97963-9b08-4684-92e4-b02ce1d032f1" providerId="ADAL" clId="{3280C464-2C29-43A4-BF5A-CE909B5BB16A}" dt="2023-05-28T02:51:15.288" v="10668" actId="2696"/>
        <pc:sldMkLst>
          <pc:docMk/>
          <pc:sldMk cId="3865724210" sldId="303"/>
        </pc:sldMkLst>
        <pc:spChg chg="mod">
          <ac:chgData name="Jack Percy" userId="b9a97963-9b08-4684-92e4-b02ce1d032f1" providerId="ADAL" clId="{3280C464-2C29-43A4-BF5A-CE909B5BB16A}" dt="2023-05-28T02:50:13.307" v="10642" actId="20577"/>
          <ac:spMkLst>
            <pc:docMk/>
            <pc:sldMk cId="3865724210" sldId="303"/>
            <ac:spMk id="2" creationId="{0AC904DD-5A10-446B-A89E-8DA5AC00DE23}"/>
          </ac:spMkLst>
        </pc:spChg>
        <pc:spChg chg="del">
          <ac:chgData name="Jack Percy" userId="b9a97963-9b08-4684-92e4-b02ce1d032f1" providerId="ADAL" clId="{3280C464-2C29-43A4-BF5A-CE909B5BB16A}" dt="2023-05-28T02:50:15.981" v="10643" actId="478"/>
          <ac:spMkLst>
            <pc:docMk/>
            <pc:sldMk cId="3865724210" sldId="303"/>
            <ac:spMk id="3" creationId="{6385A117-1109-4CFD-B531-10565CC9D864}"/>
          </ac:spMkLst>
        </pc:spChg>
        <pc:spChg chg="mod">
          <ac:chgData name="Jack Percy" userId="b9a97963-9b08-4684-92e4-b02ce1d032f1" providerId="ADAL" clId="{3280C464-2C29-43A4-BF5A-CE909B5BB16A}" dt="2023-05-28T02:51:10.511" v="10667" actId="20577"/>
          <ac:spMkLst>
            <pc:docMk/>
            <pc:sldMk cId="3865724210" sldId="303"/>
            <ac:spMk id="4" creationId="{C8547D41-1EF1-E050-D8FE-BC633241079F}"/>
          </ac:spMkLst>
        </pc:sp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9.720"/>
    </inkml:context>
    <inkml:brush xml:id="br0">
      <inkml:brushProperty name="width" value="0.05" units="cm"/>
      <inkml:brushProperty name="height" value="0.05" units="cm"/>
      <inkml:brushProperty name="color" value="#E71224"/>
    </inkml:brush>
  </inkml:definitions>
  <inkml:trace contextRef="#ctx0" brushRef="#br0">0 1 24575,'21'18'0,"0"0"0,1-1 0,47 28 0,82 32 0,-60-33 0,112 72 0,-31-29 0,-157-79 0,-1-2 0,1 0 0,21 5 0,-25-8 0,1 1 0,-1-1 0,0 2 0,-1-1 0,1 2 0,-1-1 0,19 15 0,-17-12 22,0 1 0,1-1 0,0-1 0,25 11 0,-26-14-233,0 2 0,0-1 1,-1 2-1,0-1 0,0 2 1,13 10-1,-11-3-6615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1.016"/>
    </inkml:context>
    <inkml:brush xml:id="br0">
      <inkml:brushProperty name="width" value="0.05" units="cm"/>
      <inkml:brushProperty name="height" value="0.05" units="cm"/>
      <inkml:brushProperty name="color" value="#E71224"/>
    </inkml:brush>
  </inkml:definitions>
  <inkml:trace contextRef="#ctx0" brushRef="#br0">4302 1 24575,'-2025'0'0,"1552"32"0,5 39 0,-52-22 0,-2-45 0,302-5 0,218 1-45,-2 1-43,0-1 0,0 0 0,1 0 0,-1 0 0,0-1 0,0 1 0,1-1 0,-1 0 0,0 0 0,1 0 0,-1-1 0,1 1 0,-1-1 0,-5-3 0,-1-7-6738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3.909"/>
    </inkml:context>
    <inkml:brush xml:id="br0">
      <inkml:brushProperty name="width" value="0.05" units="cm"/>
      <inkml:brushProperty name="height" value="0.05" units="cm"/>
      <inkml:brushProperty name="color" value="#E71224"/>
    </inkml:brush>
  </inkml:definitions>
  <inkml:trace contextRef="#ctx0" brushRef="#br0">907 0 24575,'-2'111'0,"4"118"0,0-217 0,1 0 0,0 0 0,0 0 0,1-1 0,6 13 0,-5-13 0,0 1 0,-1-1 0,-1 1 0,0 0 0,2 14 0,-1 29 0,-1-15 0,8 44 0,45 196 0,-55-275 0,5 50 0,-5-53 0,-1 0 0,0 0 0,0 0 0,0 0 0,0 0 0,0 0 0,-1 0 0,1 0 0,-1 0 0,1-1 0,-1 1 0,0 0 0,1 0 0,-1 0 0,0 0 0,0-1 0,0 1 0,-1 0 0,1-1 0,0 1 0,0-1 0,-3 2 0,3-3 0,-1 1 0,1-1 0,-1 0 0,1 0 0,-1 0 0,1 0 0,-1 0 0,1 0 0,-1 0 0,1 0 0,-1-1 0,1 1 0,-1-1 0,1 1 0,0-1 0,-1 1 0,1-1 0,0 0 0,-1 0 0,0-1 0,-28-22 0,25 20 0,-102-91 0,-4 5 0,-185-114 0,262 184 0,-22-12 0,-63-28 0,51 34 0,38 16 0,1-2 0,1-1 0,-40-24 0,67 37 0,0-1 0,1 1 0,-1 0 0,1-1 0,-1 1 0,1-1 0,-1 1 0,1 0 0,-1-1 0,1 0 0,-1 1 0,1-1 0,0 1 0,-1-1 0,1 1 0,0-1 0,0 0 0,-1 1 0,1-1 0,0 0 0,0 1 0,0-1 0,0 0 0,0 1 0,0-1 0,0 0 0,0 1 0,0-1 0,0 0 0,0 1 0,0-1 0,1 0 0,-1 1 0,0-1 0,0 1 0,1-1 0,-1 0 0,0 1 0,1-1 0,-1 1 0,1-1 0,-1 1 0,0-1 0,1 1 0,-1-1 0,1 1 0,0 0 0,-1-1 0,1 1 0,0-1 0,40-22 0,-28 16 0,38-16 0,0 1 0,2 3 0,97-22 0,-110 31 0,220-45 0,-104 25 0,-134 24-1,0-2 0,0 0 0,0-1-1,-1-1 1,21-14 0,15-7-1357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7.087"/>
    </inkml:context>
    <inkml:brush xml:id="br0">
      <inkml:brushProperty name="width" value="0.05" units="cm"/>
      <inkml:brushProperty name="height" value="0.05" units="cm"/>
      <inkml:brushProperty name="color" value="#E71224"/>
    </inkml:brush>
  </inkml:definitions>
  <inkml:trace contextRef="#ctx0" brushRef="#br0">854 33 24575,'84'1'0,"0"4"0,0 3 0,-1 4 0,0 4 0,105 34 0,-137-36 0,2-1 0,85 8 0,108-7 0,-141-10 0,-82-1 0,1 0 0,41 13 0,23 3 0,-37-13 0,0 3 0,-1 2 0,68 23 0,111 38 0,12 5 0,-235-73 0,1-1 0,-2 1 0,1 0 0,0 0 0,-1 0 0,0 1 0,0 0 0,0 0 0,0 1 0,-1-1 0,0 1 0,0 0 0,0 0 0,-1 0 0,0 0 0,0 1 0,-1-1 0,0 1 0,0 0 0,0 0 0,-1 0 0,1 13 0,-1-15 0,-1 0 0,1 1 0,-1-1 0,0 1 0,-1-1 0,1 0 0,-1 1 0,0-1 0,0 0 0,-1 1 0,0-1 0,0 0 0,0 0 0,0 0 0,-1 0 0,0-1 0,0 1 0,0-1 0,0 0 0,-1 0 0,0 0 0,0 0 0,0 0 0,0-1 0,0 0 0,-1 0 0,1 0 0,-1 0 0,-8 3 0,-10 0 0,0-1 0,0 0 0,0-2 0,0 0 0,-42-2 0,-119-19 0,137 11 0,-1 1 0,1 3 0,-1 2 0,-49 5 0,28 8 0,-77 24 0,94-21 0,-2-2 0,1-2 0,-71 4 0,66-10 0,0 3 0,-71 19 0,-53 8 0,37-12 0,79-11 0,-119 7 0,155-19 0,-73 1 0,-105-11 0,175 6 0,1-1 0,0-2 0,0-1 0,1-2 0,0 0 0,0-3 0,-40-22 0,-175-89 0,235 118 0,0 0 0,0-1 0,1-1 0,0 1 0,0-1 0,1-1 0,0 0 0,0 0 0,-13-21 0,17 23 0,0 1 0,0-1 0,1 0 0,1-1 0,-1 1 0,1 0 0,0-1 0,1 0 0,0 0 0,0 0 0,0 0 0,1 0 0,0 0 0,1 0 0,0 0 0,1-12 0,1 16 0,-1 0 0,1 0 0,-1 0 0,1 0 0,0 1 0,0-1 0,1 0 0,-1 1 0,1-1 0,0 1 0,0 0 0,0 0 0,0 0 0,0 1 0,1-1 0,-1 1 0,7-4 0,6-2 0,1 1 0,34-11 0,-9 4 0,148-46 0,-121 41 0,79-34 0,12-19 0,175-70 0,-266 124-1365,-46 16-5461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48.882"/>
    </inkml:context>
    <inkml:brush xml:id="br0">
      <inkml:brushProperty name="width" value="0.05" units="cm"/>
      <inkml:brushProperty name="height" value="0.05" units="cm"/>
      <inkml:brushProperty name="color" value="#E71224"/>
    </inkml:brush>
  </inkml:definitions>
  <inkml:trace contextRef="#ctx0" brushRef="#br0">104 1 24575,'2'6'0,"-1"0"0,1-1 0,0 1 0,0 0 0,1-1 0,0 1 0,0-1 0,6 8 0,0 0 0,108 182 0,99 225 0,-184-337 0,-4 1 0,-3 2 0,-4 1 0,9 92 0,16 357 0,-43-484 0,15 583 0,-19-617 0,-1 1 0,0-1 0,-2 0 0,0 0 0,-1 0 0,0-1 0,-2 1 0,-12 24 0,-11 11 0,-42 59 0,49-79 0,19-27 0,-1 0 0,1 0 0,-2 0 0,1-1 0,0 0 0,-1 0 0,0 0 0,0-1 0,-1 1 0,1-1 0,-9 3 0,-3 0 0,0-1 0,0-1 0,-20 3 0,-2 1 0,-59 22 19,77-22-250,-1-1 1,-1-1-1,1-1 0,-1-2 1,-34 4-1,37-8-6595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51.860"/>
    </inkml:context>
    <inkml:brush xml:id="br0">
      <inkml:brushProperty name="width" value="0.05" units="cm"/>
      <inkml:brushProperty name="height" value="0.05" units="cm"/>
      <inkml:brushProperty name="color" value="#E71224"/>
    </inkml:brush>
  </inkml:definitions>
  <inkml:trace contextRef="#ctx0" brushRef="#br0">654 20 24575,'2'10'0,"0"0"0,0-1 0,1 1 0,0 0 0,1-1 0,0 0 0,1 0 0,7 12 0,8 18 0,107 213 0,13 29 0,-105-214 0,-27-56 0,-1 1 0,0 0 0,-1 1 0,-1 0 0,0 0 0,4 17 0,-8-29 0,-1 0 0,0 0 0,0 1 0,1-1 0,-1 0 0,0 0 0,0 0 0,0 0 0,-1 0 0,1 1 0,0-1 0,0 0 0,-1 0 0,1 0 0,0 0 0,-1 0 0,1 0 0,-1 0 0,0 0 0,1 0 0,-1 0 0,0 0 0,1 0 0,-1 0 0,0-1 0,0 1 0,0 0 0,0 0 0,0-1 0,0 1 0,0-1 0,0 1 0,0-1 0,0 1 0,0-1 0,0 0 0,0 1 0,0-1 0,-1 0 0,1 0 0,0 0 0,0 0 0,0 0 0,0 0 0,0 0 0,-1 0 0,1-1 0,0 1 0,0 0 0,-2-1 0,-9-2 0,-1 1 0,1-2 0,-19-7 0,26 9 0,-24-9 0,0 2 0,-1 1 0,1 1 0,-1 2 0,-1 0 0,-46 1 0,-427 27 0,474-20 0,17-1 0,0 0 0,0-1 0,0 0 0,0-1 0,-1 0 0,1-1 0,0-1 0,-13-3 0,24 4 0,0 0 0,0 0 0,1 0 0,-1-1 0,0 1 0,0-1 0,0 1 0,1-1 0,-1 1 0,1-1 0,0 0 0,-1 0 0,1 0 0,0 0 0,0 0 0,0 0 0,0 0 0,0 0 0,1 0 0,-1-1 0,1 1 0,-1 0 0,1 0 0,0-1 0,0 1 0,0 0 0,0 0 0,0-1 0,0 1 0,1 0 0,-1 0 0,2-4 0,2-10 0,1 0 0,0 0 0,12-23 0,-5 14 0,1-9 0,1 1 0,2 1 0,20-31 0,4 7 0,56-61 0,-4 6 0,-67 68 0,-23 38 0,1-1 0,-1 1 0,1 0 0,0 0 0,0 0 0,0 0 0,1 1 0,0-1 0,-1 1 0,2 0 0,-1 0 0,0 0 0,1 1 0,0 0 0,0 0 0,0 0 0,6-3 0,-3 4-85,0 0 0,-1-1-1,1 0 1,0 0 0,-1-1-1,1 0 1,-1 0 0,0-1-1,-1 0 1,1 0 0,-1-1-1,0 1 1,0-2 0,-1 1-1,6-8 1,4-6-6741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6.975"/>
    </inkml:context>
    <inkml:brush xml:id="br0">
      <inkml:brushProperty name="width" value="0.05" units="cm"/>
      <inkml:brushProperty name="height" value="0.05" units="cm"/>
      <inkml:brushProperty name="color" value="#E71224"/>
    </inkml:brush>
  </inkml:definitions>
  <inkml:trace contextRef="#ctx0" brushRef="#br0">45 0 24575,'0'619'0,"0"-609"0,0 0 0,-1 0 0,0 0 0,0 0 0,-1 0 0,0-1 0,-1 1 0,0-1 0,0 1 0,-7 11 0,10-21-25,-1 0 1,1 0-1,0 0 0,0 1 0,-1-1 0,1 0 0,0 0 1,-1 0-1,1 0 0,0 0 0,-1 1 0,1-1 1,0 0-1,-1 0 0,1 0 0,0 0 0,-1 0 0,1 0 1,0 0-1,-1 0 0,1 0 0,-1-1 0,1 1 0,0 0 1,0 0-1,-1 0 0,1 0 0,0 0 0,-1 0 1,1-1-1,0 1 0,-1 0 0,1 0 0,0-1 0,0 1 1,-1 0-1,1 0 0,0-1 0,0 1 0,0 0 0,-1-1 1,1 1-1,0 0 0,0 0 0,0-1 0,0 1 1,0 0-1,0-1 0,0 1 0,0 0 0,0-1 0,0 1 1,0-1-1,0 1 0,-5-15-6801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08.741"/>
    </inkml:context>
    <inkml:brush xml:id="br0">
      <inkml:brushProperty name="width" value="0.05" units="cm"/>
      <inkml:brushProperty name="height" value="0.05" units="cm"/>
      <inkml:brushProperty name="color" value="#E71224"/>
    </inkml:brush>
  </inkml:definitions>
  <inkml:trace contextRef="#ctx0" brushRef="#br0">104 1 24575,'-2'41'0,"-9"54"0,1-23 0,7-38 0,-20 297 0,26-230 0,-6 136 0,4-235 4,-1-1 0,0 0-1,0 0 1,0 1 0,0-1 0,0 0-1,0 0 1,-1 1 0,1-1 0,0 0-1,-1 0 1,1 1 0,0-1-1,-1 0 1,0 0 0,1 0 0,-1 0-1,0 0 1,1 0 0,-1 0 0,0 0-1,0 0 1,0 0 0,0 0-1,0-1 1,0 1 0,0 0 0,0 0-1,0-1 1,-2 2 0,1-3-69,1 0 1,-1 1 0,1-1-1,-1 0 1,1 0 0,0 1-1,-1-1 1,1 0-1,0 0 1,0-1 0,-1 1-1,1 0 1,0 0-1,0 0 1,0-1 0,1 1-1,-1-1 1,0 1-1,0-1 1,1 1 0,-1-1-1,0-2 1,-9-25-6762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39.744"/>
    </inkml:context>
    <inkml:brush xml:id="br0">
      <inkml:brushProperty name="width" value="0.05" units="cm"/>
      <inkml:brushProperty name="height" value="0.05" units="cm"/>
      <inkml:brushProperty name="color" value="#E71224"/>
    </inkml:brush>
  </inkml:definitions>
  <inkml:trace contextRef="#ctx0" brushRef="#br0">843 0 24575,'7'1'0,"0"0"0,0 1 0,-1 0 0,1 0 0,-1 0 0,1 0 0,-1 1 0,0 0 0,0 1 0,0-1 0,0 1 0,-1 0 0,6 6 0,12 10 0,29 34 0,-52-53 0,31 34 0,-1 1 0,-3 2 0,37 64 0,-53-82 0,-1 1 0,-2 0 0,0 0 0,-1 1 0,-1 0 0,-1 1 0,-1-1 0,-1 1 0,0 30 0,-3-34 0,0-1 0,-2 1 0,-5 26 0,5-38 0,0 1 0,-1-1 0,0 1 0,0-1 0,0 0 0,-1 0 0,0-1 0,-1 1 0,0-1 0,-10 11 0,6-8 0,0 1 0,-1-1 0,0-1 0,-1 0 0,-17 10 0,23-16 0,0 0 0,0 0 0,0 0 0,-1-1 0,1 0 0,0 0 0,-1 0 0,1-1 0,-1 1 0,1-1 0,-1-1 0,1 1 0,-1-1 0,1 0 0,0 0 0,-6-3 0,-22-6 0,11 3 0,-1 0 0,0 1 0,-1 2 0,-44-4 0,53 8 0,-32-1 0,-84-11 0,107 10 0,0 1 0,0 2 0,0 0 0,0 1 0,0 2 0,1 0 0,-1 1 0,-30 12 0,16-6 0,-73 12 0,64-15 0,33-5 0,0 0 0,0-1 0,-1-1 0,1 0 0,-20-1 0,31-1 0,0 1 0,0-1 0,0 1 0,0-1 0,0 0 0,1 0 0,-1 0 0,0-1 0,0 1 0,1-1 0,-1 0 0,1 1 0,0-1 0,-1 0 0,1 0 0,0 0 0,0-1 0,0 1 0,0 0 0,1-1 0,-1 0 0,1 1 0,-1-1 0,1 0 0,0 1 0,0-1 0,0 0 0,0 0 0,1 0 0,-1-5 0,0-6 0,0 0 0,1 0 0,1 0 0,1 0 0,0 1 0,0-1 0,1 0 0,1 1 0,0 0 0,1 0 0,1 0 0,0 0 0,15-22 0,-5 0 0,-1 0 0,-1-1 0,16-70 0,-1 1 0,-27 99 0,0 1 0,0-1 0,0 1 0,0 0 0,1 0 0,0 0 0,0 0 0,1 0 0,-1 0 0,1 1 0,0 0 0,0 0 0,0 0 0,1 0 0,0 1 0,-1-1 0,8-3 0,-2 4 0,0-1 0,0 1 0,0 1 0,0 0 0,0 1 0,1 0 0,-1 0 0,20 2 0,93 13 0,-85-8 0,67 3 0,-46-9 0,73-2 0,-130 2 1,0-1-1,0 1 1,1 0-1,-1-1 1,0 1-1,0-1 1,0 0-1,0 0 1,0 0-1,0 0 1,0 0-1,0 0 1,0 0-1,-1-1 1,1 1-1,0-1 1,-1 1-1,1-1 1,-1 1-1,0-1 1,1 0-1,-1 0 1,0 0-1,0 0 1,0 0-1,0 0 0,-1 0 1,2-2-1,0-6-5,-1-1 0,0 1 0,0 0 0,-1-1-1,-1-9 1,3-31-1343,2 35-5478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4.155"/>
    </inkml:context>
    <inkml:brush xml:id="br0">
      <inkml:brushProperty name="width" value="0.05" units="cm"/>
      <inkml:brushProperty name="height" value="0.05" units="cm"/>
      <inkml:brushProperty name="color" value="#E71224"/>
    </inkml:brush>
  </inkml:definitions>
  <inkml:trace contextRef="#ctx0" brushRef="#br0">1 3884 24575,'5'-1'0,"1"-1"0,-1 0 0,0 0 0,0-1 0,0 1 0,0-1 0,7-6 0,10-4 0,195-104 0,14-35 0,41-23 0,-230 149 0,-1-3 0,-1-1 0,-2-2 0,50-53 0,-37 36 0,64-50 0,-78 76 0,0 1 0,2 2 0,0 2 0,1 2 0,54-15 0,-4 0 0,430-201 0,-399 160 0,31-15 0,1 16 0,267-172 0,-383 220 0,48-22 0,-5 3 0,287-161 0,-304 174 0,0 4 0,105-28 0,-36 13 0,11-4 0,84-31 0,773-284 0,-627 256 0,376-92 0,-627 168 0,-47 11 0,0-2 0,80-32 0,-95 21 0,94-59 0,-101 56 0,32-22 0,-40 24 0,2 1 0,64-27 0,-44 28 0,187-72 0,-68 15 0,-12 5 0,-131 64 0,233-77 0,-40 17 0,-197 62 0,-24 8 0,0 1 0,1 0 0,-1 1 0,1 1 0,0 0 0,18 0 0,408 3 105,-189 1-1575,-232-1-5356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48.144"/>
    </inkml:context>
    <inkml:brush xml:id="br0">
      <inkml:brushProperty name="width" value="0.05" units="cm"/>
      <inkml:brushProperty name="height" value="0.05" units="cm"/>
      <inkml:brushProperty name="color" value="#E71224"/>
    </inkml:brush>
  </inkml:definitions>
  <inkml:trace contextRef="#ctx0" brushRef="#br0">0 59 24575,'2'50'0,"13"78"0,-13-114 0,2 19 0,-3 56 0,1 5 0,-2-92 0,0 0 0,0 1 0,1-1 0,-1 0 0,1 0 0,-1 1 0,1-1 0,0 0 0,0 0 0,0 0 0,0 0 0,2 3 0,-3-5 0,1 1 0,0 0 0,-1-1 0,1 1 0,0-1 0,-1 0 0,1 1 0,0-1 0,-1 1 0,1-1 0,0 0 0,0 0 0,0 1 0,-1-1 0,1 0 0,0 0 0,0 0 0,0 0 0,-1 0 0,1 0 0,0 0 0,0 0 0,1-1 0,1 0 0,0 0 0,0-1 0,0 1 0,0-1 0,0 0 0,0 0 0,-1 0 0,1-1 0,-1 1 0,1 0 0,-1-1 0,0 0 0,0 1 0,2-5 0,20-34 0,-21 33 0,2-1 0,-1 1 0,1-1 0,1 1 0,-1 1 0,1-1 0,0 1 0,1 0 0,0 1 0,0-1 0,1 1 0,-1 1 0,1-1 0,0 1 0,12-5 0,64-34 0,-66 33 0,0 1 0,0 1 0,1 0 0,34-9 0,-47 16 0,17-6 0,-23 1 0,-14-4 0,-17-4 0,-1 2 0,-53-17 0,19 9 0,-23-21 0,67 30 0,-2 1 0,-34-13 0,38 17-1365,4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4.808"/>
    </inkml:context>
    <inkml:brush xml:id="br0">
      <inkml:brushProperty name="width" value="0.05" units="cm"/>
      <inkml:brushProperty name="height" value="0.05" units="cm"/>
      <inkml:brushProperty name="color" value="#E71224"/>
    </inkml:brush>
  </inkml:definitions>
  <inkml:trace contextRef="#ctx0" brushRef="#br0">270 2 24575,'100'-2'0,"112"5"0,-194 0 0,-1 0 0,0 2 0,0 0 0,-1 1 0,1 0 0,-1 1 0,-1 1 0,24 16 0,-34-20 0,0 1 0,-1 0 0,0-1 0,0 1 0,0 1 0,-1-1 0,0 0 0,0 1 0,0 0 0,-1-1 0,1 1 0,-1 0 0,-1 1 0,1-1 0,-1 0 0,0 0 0,-1 1 0,1-1 0,-1 0 0,-1 7 0,-1 20 0,-2 1 0,-12 52 0,8-47 0,7-33 0,0 0 0,0-1 0,0 1 0,-1 0 0,0-1 0,0 0 0,0 1 0,-1-1 0,0 0 0,0 0 0,0 0 0,-1 0 0,1-1 0,-1 1 0,0-1 0,0 0 0,-1 0 0,1-1 0,-1 1 0,0-1 0,0 0 0,0 0 0,0-1 0,-1 1 0,1-1 0,0 0 0,-1-1 0,0 1 0,1-1 0,-1 0 0,0-1 0,0 1 0,-11-2 0,-1 3 0,0-2 0,0 0 0,-1-1 0,1-1 0,0-1 0,0 0 0,1-1 0,-1-1 0,1-1 0,0 0 0,-29-16 0,12 1 0,-1 2 0,0 2 0,-2 1 0,-38-11 0,53 20 0,0-1 0,1 0 0,-30-17 0,47 22 0,0-1 0,0 0 0,0 1 0,0-1 0,0-1 0,1 1 0,0-1 0,0 1 0,0-1 0,0 0 0,1 0 0,0 0 0,0 0 0,0 0 0,1-1 0,-1 1 0,1 0 0,0-10 0,-1-6 0,2-1 0,0 1 0,5-30 0,-5 48 0,1-1 0,0 1 0,0-1 0,0 1 0,0-1 0,0 1 0,1 0 0,0 0 0,-1 0 0,1 0 0,1 0 0,-1 0 0,0 0 0,1 0 0,-1 1 0,1 0 0,0-1 0,-1 1 0,1 0 0,0 0 0,1 0 0,-1 1 0,0-1 0,0 1 0,1 0 0,-1 0 0,1 0 0,-1 0 0,6 0 0,12-2 0,0 2 0,0 0 0,42 4 0,-24-1 0,-28-2-118,-3 1-131,1-1-1,-1-1 1,1 1-1,14-4 1,-8-1-6577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28.567"/>
    </inkml:context>
    <inkml:brush xml:id="br0">
      <inkml:brushProperty name="width" value="0.05" units="cm"/>
      <inkml:brushProperty name="height" value="0.05" units="cm"/>
      <inkml:brushProperty name="color" value="#E71224"/>
    </inkml:brush>
  </inkml:definitions>
  <inkml:trace contextRef="#ctx0" brushRef="#br0">0 1733 24575,'8'-6'0,"0"0"0,0 1 0,1 0 0,0 0 0,14-5 0,20-10 0,99-75 0,40-23 0,-133 86 0,-35 22 0,0 1 0,0 0 0,1 1 0,20-8 0,148-49 0,432-144 0,-394 149 0,245-34 0,94-23 0,-480 98 0,-26 9 0,0 2 0,62 0 0,-60 6 0,-1-3 0,78-17 0,1358-320 0,-1353 315 0,696-115 0,-469 71 0,-250 43 0,185-19 0,-270 45 0,28-2 0,63-13 0,41-3 0,-116 16 0,-1-1 0,87-22 0,-95 19 0,0 2 0,1 1 0,-1 2 0,1 2 0,61 5 0,-2-1 0,762-3 0,-817 4-1365,-26 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32.910"/>
    </inkml:context>
    <inkml:brush xml:id="br0">
      <inkml:brushProperty name="width" value="0.05" units="cm"/>
      <inkml:brushProperty name="height" value="0.05" units="cm"/>
      <inkml:brushProperty name="color" value="#E71224"/>
    </inkml:brush>
  </inkml:definitions>
  <inkml:trace contextRef="#ctx0" brushRef="#br0">49 0 24575,'0'459'0,"1"-442"0,1-1 0,1 0 0,1 0 0,0 0 0,1-1 0,11 26 0,-7-20 0,-2-1 0,11 44 0,10 123 0,-28-186 0,0 1 0,0 0 0,0-1 0,0 1 0,1 0 0,-1-1 0,0 1 0,1 0 0,-1-1 0,1 1 0,0-1 0,-1 1 0,1-1 0,0 1 0,0-1 0,0 1 0,0-1 0,0 0 0,0 1 0,0-1 0,1 0 0,-1 0 0,2 1 0,-2-2 0,1 0 0,-1 0 0,1 0 0,-1 0 0,1 0 0,-1 0 0,0-1 0,1 1 0,-1-1 0,1 1 0,-1-1 0,0 1 0,1-1 0,-1 0 0,0 0 0,0 1 0,1-1 0,-1 0 0,0 0 0,1-2 0,8-7 0,-1 0 0,0-1 0,15-24 0,-16 24 0,0-1 0,2 1 0,-1 1 0,1 0 0,1 0 0,0 1 0,0 0 0,0 1 0,1 0 0,1 1 0,-1 0 0,1 1 0,0 1 0,1 0 0,-1 0 0,19-2 0,53-15 0,66-20 0,-129 36 0,0 1 0,1 1 0,22-1 0,-26 4 0,0-2 0,-1 0 0,1 0 0,34-13 0,-52 15 0,-1 1 0,1 0 0,0 0 0,-1 0 0,1-1 0,0 1 0,-1 0 0,1 0 0,-1-1 0,1 1 0,0-1 0,-1 1 0,1 0 0,-1-1 0,1 1 0,-1-1 0,0 0 0,1 1 0,-1-1 0,1 1 0,-1-1 0,0 1 0,0-1 0,1 0 0,-1 1 0,0-1 0,0 0 0,0 1 0,0-1 0,0 0 0,0 1 0,1-1 0,-2 0 0,1 1 0,0-1 0,0 0 0,0 1 0,0-1 0,0 0 0,-1 1 0,1-1 0,0 0 0,0 1 0,-1-1 0,1 1 0,0-1 0,-1 0 0,1 1 0,-1-1 0,1 1 0,-1-1 0,1 1 0,-1 0 0,1-1 0,-1 1 0,1 0 0,-1-1 0,0 1 0,1 0 0,-1-1 0,-1 1 0,-39-22 0,-160-44 0,191 63 0,-113-27 0,82 22 0,0-2 0,1-2 0,-58-25 0,73 23 0,-1-1 0,2-2 0,0 0 0,-40-39 0,37 32 0,-97-91 0,105 85-1365,15 15-5461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8:58.683"/>
    </inkml:context>
    <inkml:brush xml:id="br0">
      <inkml:brushProperty name="width" value="0.05" units="cm"/>
      <inkml:brushProperty name="height" value="0.05" units="cm"/>
      <inkml:brushProperty name="color" value="#E71224"/>
    </inkml:brush>
  </inkml:definitions>
  <inkml:trace contextRef="#ctx0" brushRef="#br0">574 22 24575,'6'5'0,"1"1"0,0-2 0,0 1 0,16 6 0,16 12 0,19 18 0,-16-13 0,38 36 0,-41-35 0,-30-23 0,-1 0 0,0 0 0,0 1 0,0 0 0,8 11 0,-7-7 0,-1 1 0,0-1 0,-1 2 0,0-1 0,-1 1 0,7 18 0,-12-26 0,0 0 0,1 0 0,-2 0 0,1 0 0,0 0 0,-1 0 0,0 0 0,0 0 0,-1 0 0,0 1 0,1-1 0,-2 0 0,1 0 0,0 0 0,-1-1 0,0 1 0,0 0 0,-1-1 0,1 1 0,-6 6 0,-110 126 0,111-132 0,1-1 0,-1 1 0,0-1 0,1-1 0,-2 1 0,1-1 0,0-1 0,-1 1 0,1-1 0,-1 0 0,0-1 0,-8 1 0,-39 10 0,13 3 0,-2-3 0,0-2 0,-54 7 0,26-7 0,46-5 0,-1-1 0,0-1 0,-32-1 0,52-3 0,-1 1 0,0-1 0,1-1 0,-1 1 0,1-1 0,-1-1 0,1 1 0,0-1 0,0 0 0,0-1 0,1 0 0,-1 0 0,1 0 0,0-1 0,-9-8 0,7 3 0,0-1 0,1 1 0,0-1 0,1-1 0,1 1 0,-1-1 0,2 0 0,0 0 0,0 0 0,1 0 0,0-1 0,-1-20 0,2 16 0,-1 0 0,-1 0 0,0 0 0,-1 0 0,-14-29 0,12 35 0,1 0 0,1 0 0,0-1 0,-6-21 0,10 28 0,0 0 0,1-1 0,0 1 0,0 0 0,0-1 0,0 1 0,1 0 0,0-1 0,0 1 0,1 0 0,-1 0 0,1 0 0,0 0 0,3-5 0,-3 4 0,1 0 0,0 1 0,0-1 0,1 1 0,-1 0 0,1 0 0,0 0 0,0 1 0,1-1 0,-1 1 0,1 0 0,0 0 0,0 1 0,0-1 0,1 1 0,-1 0 0,1 1 0,0-1 0,0 1 0,0 0 0,0 1 0,0-1 0,0 1 0,0 1 0,1-1 0,-1 1 0,0 0 0,7 1 0,41 1 0,-40 0 0,-1-1 0,1 0 0,-1-1 0,1-1 0,0 0 0,-1-1 0,0 0 0,1-1 0,-1 0 0,0-1 0,23-11 0,-29 10 11,0 0 0,-1-1 0,1 0 0,-1 0 0,-1-1 0,1 0 0,-1 0 0,5-8 0,-7 9-124,1 0 1,0 0-1,1 0 1,-1 1-1,1 0 0,0-1 1,0 2-1,1-1 0,-1 1 1,1-1-1,0 2 1,7-4-1,2 1-6713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4.141"/>
    </inkml:context>
    <inkml:brush xml:id="br0">
      <inkml:brushProperty name="width" value="0.05" units="cm"/>
      <inkml:brushProperty name="height" value="0.05" units="cm"/>
      <inkml:brushProperty name="color" value="#E71224"/>
    </inkml:brush>
  </inkml:definitions>
  <inkml:trace contextRef="#ctx0" brushRef="#br0">0 501 24575,'13'-2'0,"-1"0"0,0 0 0,1-2 0,-1 1 0,-1-1 0,1-1 0,-1 0 0,0-1 0,14-9 0,53-23 0,239-48 0,-73 23 0,-157 41 0,165-17 0,-34 7 0,-159 19 0,-39 7 0,1 1 0,0 2 0,42-3 0,-14 6 0,42 1 0,170-19 0,-245 15 0,339-68 0,-301 56 0,1 3 0,68-6 0,-92 15 0,0 2 0,1 2 0,-1 1 0,0 1 0,49 11 0,339 98 0,-296-72 0,158 73 0,-15 27 0,-227-118 0,-13-5 0,1-2 0,0-1 0,1-1 0,1-2 0,54 15 0,-52-19 0,56 23 0,-58-19 0,1-1 0,37 8 0,217 35 0,-225-40 0,0 3 0,95 40 0,50 15 0,174 1 0,50-37 0,2-35 0,-186-2 0,-193-2-1365,-34-2-5461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9:17.153"/>
    </inkml:context>
    <inkml:brush xml:id="br0">
      <inkml:brushProperty name="width" value="0.05" units="cm"/>
      <inkml:brushProperty name="height" value="0.05" units="cm"/>
      <inkml:brushProperty name="color" value="#E71224"/>
    </inkml:brush>
  </inkml:definitions>
  <inkml:trace contextRef="#ctx0" brushRef="#br0">25 70 24575,'0'23'0,"1"1"0,1-1 0,1 0 0,1 0 0,1 0 0,11 33 0,0 17 0,-15-62 0,1 1 0,0-1 0,1 1 0,0-1 0,1 0 0,0 0 0,11 19 0,-14-29 0,-1 0 0,1 0 0,0 1 0,0-1 0,1 0 0,-1 0 0,0 0 0,0-1 0,0 1 0,1 0 0,-1 0 0,0-1 0,1 1 0,-1 0 0,1-1 0,-1 0 0,1 1 0,-1-1 0,1 0 0,-1 0 0,1 0 0,-1 0 0,1 0 0,-1 0 0,1 0 0,-1 0 0,1 0 0,-1-1 0,0 1 0,1-1 0,-1 1 0,1-1 0,-1 0 0,0 1 0,2-3 0,9-3 0,-2-1 0,1-1 0,14-14 0,5-1 0,-13 14 0,0 0 0,1 1 0,37-10 0,-36 13 0,1-2 0,-1 0 0,27-15 0,-28 13 0,-13 7 0,-1-1 0,1 1 0,0-1 0,-1 0 0,1 0 0,-1 0 0,5-6 0,-8 9 0,-1-1 0,0 1 0,1-1 0,-1 1 0,1-1 0,-1 0 0,0 1 0,0-1 0,1 0 0,-1 1 0,0-1 0,0 0 0,0 0 0,0 1 0,0-1 0,0 0 0,0 1 0,0-1 0,0 0 0,0 0 0,0 1 0,-1-1 0,1-1 0,-1 0 0,-1 0 0,1 1 0,0-1 0,-1 0 0,1 1 0,-1-1 0,1 1 0,-1-1 0,0 1 0,0 0 0,-3-2 0,-8-3 0,-1 0 0,1 0 0,-1 2 0,-24-6 0,23 7 0,-1-1 0,1-1 0,-24-11 0,-156-75 0,187 87 21,0 0-1,0-1 1,1 0-1,0 0 0,-9-9 1,9 8-269,0 0 0,0 1 0,-1 0 0,1 0 0,-10-4 0,2 3-6578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17.521"/>
    </inkml:context>
    <inkml:brush xml:id="br0">
      <inkml:brushProperty name="width" value="0.05" units="cm"/>
      <inkml:brushProperty name="height" value="0.05" units="cm"/>
      <inkml:brushProperty name="color" value="#E71224"/>
    </inkml:brush>
  </inkml:definitions>
  <inkml:trace contextRef="#ctx0" brushRef="#br0">306 1 24575,'722'0'0,"-717"0"0,0 0 0,1 0 0,-1 0 0,0 1 0,0 0 0,0 0 0,0 0 0,0 1 0,0 0 0,-1-1 0,1 2 0,0-1 0,-1 1 0,0-1 0,1 1 0,5 6 0,-6-5 0,-1 0 0,0 1 0,0 0 0,0-1 0,-1 1 0,1 0 0,-1 0 0,0 1 0,-1-1 0,1 0 0,-1 1 0,0-1 0,0 1 0,-1-1 0,0 8 0,0 4 0,-2 0 0,0 0 0,0 0 0,-2 0 0,0 0 0,-1 0 0,0-1 0,-2 0 0,0 0 0,-1-1 0,0 0 0,-1 0 0,-1-1 0,0 0 0,-1-1 0,0 0 0,-1-1 0,-1 0 0,-22 17 0,29-26 0,0 0 0,0 0 0,0 0 0,0-1 0,-12 3 0,14-4 0,1-1 0,-1 1 0,0 0 0,1 0 0,-1 1 0,1-1 0,0 1 0,-1-1 0,1 1 0,0 0 0,0 0 0,0 1 0,0-1 0,0 1 0,1-1 0,-1 1 0,1 0 0,0 0 0,-1 0 0,2 0 0,-3 4 0,2-2 0,1 0 0,-1-1 0,0 1 0,0 0 0,-1-1 0,1 0 0,-1 1 0,0-1 0,0 0 0,-1 0 0,1-1 0,-1 1 0,0-1 0,0 1 0,0-1 0,0-1 0,0 1 0,-1 0 0,0-1 0,1 0 0,-9 3 0,-23 4 0,-1 0 0,1-3 0,-53 3 0,-112-6 0,119-4 0,73 1 0,0-1 0,0 0 0,-1-1 0,1 0 0,0 0 0,0-1 0,0 0 0,1 0 0,-16-9 0,-1-4 0,-40-33 0,56 41 0,2 3 0,0-1 0,1-1 0,-1 1 0,2-1 0,-1 0 0,1-1 0,0 1 0,1-1 0,-1 0 0,2 0 0,-1-1 0,-3-11 0,3 2 0,1 0 0,0 0 0,1-1 0,1-35 0,-8-6 0,7 53 0,0-1 0,1 0 0,0 0 0,0 0 0,0 1 0,1-1 0,0 0 0,2-10 0,-2 16 0,1 0 0,0 1 0,-1-1 0,1 0 0,0 1 0,0-1 0,0 1 0,0 0 0,0-1 0,0 1 0,1 0 0,-1-1 0,0 1 0,1 0 0,-1 0 0,1 0 0,-1 0 0,1 0 0,-1 1 0,1-1 0,0 0 0,-1 1 0,1-1 0,2 1 0,50-4 0,-11 1 0,80-41 0,-91 28-1365,-21 6-5461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25.569"/>
    </inkml:context>
    <inkml:brush xml:id="br0">
      <inkml:brushProperty name="width" value="0.05" units="cm"/>
      <inkml:brushProperty name="height" value="0.05" units="cm"/>
      <inkml:brushProperty name="color" value="#E71224"/>
    </inkml:brush>
  </inkml:definitions>
  <inkml:trace contextRef="#ctx0" brushRef="#br0">1 2417 24575,'1'7'0,"1"1"0,0 0 0,0 0 0,1-1 0,0 0 0,0 1 0,1-1 0,-1 0 0,9 11 0,1 2 0,30 55 0,84 109 0,-95-144 0,1-3 0,2 0 0,2-3 0,50 38 0,77 47 0,391 307 0,-338-235 0,306 258 0,-482-421 0,2-2 0,0-1 0,82 33 0,-15-8 0,-72-31 0,37 20 0,2-4 0,112 36 0,320 60 0,-238-57 0,-109-25 0,372 111 0,-463-139 0,2-4 0,0-3 0,114 7 0,318-14 0,-280-10 0,393-16 0,88 15 0,-362 28 0,183-1 0,-477-27 0,-1-3 0,70-19 0,-73 15 0,1 1 0,90-6 0,648 16 0,-344 2 0,-327-1 0,224 29 0,-36 0 0,-83-12 0,-38 6 0,-57-5 0,0-6 0,171-3 0,-262-13 0,-1-2 0,45-12 0,-49 10 0,1 1 0,0 1 0,47-2 0,164 9 0,232-3 0,-260-24 0,-47 4 0,-91 11 0,122-33 0,-77 14 0,93-28 0,-136 34 0,1 3 0,126-17 0,57 4 0,-135 15 0,139-4 0,-257 22 0,32 1 0,1-2 0,0-2 0,-1-2 0,52-13 0,-36 3 0,-2-2 0,0-3 0,-1-3 0,-1-1 0,-1-3 0,73-51 0,-110 67 0,-1 0 0,0-1 0,-1-1 0,0 0 0,-1 0 0,0-1 0,11-22 0,45-111 0,-31 62 0,40-77 0,71-163 0,-103 216 0,31-119 0,-59 174 0,-3-1 0,8-71 0,4-702 0,-24 109 0,2 685 0,8-50 0,-4 49 0,0-48 0,-6-493 0,0 567 0,-1-1 0,1 1 0,-1 0 0,-1 0 0,1 0 0,-2 1 0,1-1 0,-7-14 0,7 20 0,0 0 0,0-1 0,0 1 0,0 0 0,0 0 0,-1 1 0,0-1 0,1 1 0,-1-1 0,0 1 0,0 0 0,0 0 0,-1 0 0,1 0 0,0 1 0,-1-1 0,1 1 0,-1 0 0,1 0 0,-1 0 0,0 0 0,1 1 0,-5-1 0,-53 4 0,49-2 0,1 0 0,0 0 0,0-1 0,-1 0 0,1-1 0,0-1 0,-15-3 0,24 4 0,0 0 0,0 0 0,0 0 0,0 0 0,0 0 0,0 0 0,0-1 0,1 1 0,-1-1 0,0 1 0,1-1 0,0 0 0,-1 0 0,1 0 0,0 0 0,0 0 0,0 0 0,0 0 0,0 0 0,0 0 0,0 0 0,1 0 0,-1-1 0,1 1 0,0 0 0,0 0 0,0-1 0,0 1 0,0 0 0,0 0 0,0-1 0,1 1 0,-1 0 0,1 0 0,1-4 0,1-3 0,1 0 0,-1 0 0,1 0 0,1 1 0,0 0 0,0 0 0,7-9 0,7-7 0,-2-2 0,-2 0 0,0 0 0,-1-2 0,14-42 0,-9 25 0,74-149 0,-93 194 0,1-1 0,-1 1 0,0 0 0,1-1 0,-1 1 0,0 0 0,1 0 0,-1-1 0,0 1 0,1 0 0,-1 0 0,1 0 0,-1 0 0,1-1 0,-1 1 0,1 0 0,-1 0 0,0 0 0,1 0 0,-1 0 0,1 0 0,-1 0 0,1 0 0,-1 0 0,1 1 0,-1-1 0,0 0 0,1 0 0,-1 0 0,1 0 0,-1 1 0,1-1 0,-1 0 0,0 0 0,1 1 0,-1-1 0,0 0 0,1 1 0,-1-1 0,0 0 0,0 1 0,1-1 0,-1 0 0,0 1 0,0-1 0,1 1 0,-1-1 0,0 0 0,0 1 0,0-1 0,0 2 0,16 26 0,-14-24 0,136 263 0,-131-248 0,-2 1 0,0 0 0,-1 1 0,-1-1 0,0 1 0,-2-1 0,-1 1 0,0 0 0,-6 35 0,6-53 0,-1-1 0,0 1 0,1 0 0,-1-1 0,0 0 0,0 1 0,0-1 0,-1 1 0,1-1 0,-1 0 0,1 0 0,-1 0 0,0 0 0,1 0 0,-1 0 0,0-1 0,0 1 0,-1 0 0,1-1 0,0 0 0,0 1 0,-1-1 0,1 0 0,-1 0 0,1 0 0,-1-1 0,1 1 0,-1-1 0,1 1 0,-5-1 0,-10 2 0,-1-1 0,0-1 0,-28-4 0,13 2 0,6 2-106,-33-1 337,58 0-293,0 1 0,0 0 0,0-1 0,0 1-1,0-1 1,0 1 0,0-1 0,0 0 0,1 0 0,-1 0 0,0 0 0,1 0 0,-1-1 0,0 1 0,1 0 0,-1-1 0,1 1-1,0-1 1,0 1 0,-1-1 0,1 0 0,0 1 0,-1-3 0,-3-17-6764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0.093"/>
    </inkml:context>
    <inkml:brush xml:id="br0">
      <inkml:brushProperty name="width" value="0.05" units="cm"/>
      <inkml:brushProperty name="height" value="0.05" units="cm"/>
      <inkml:brushProperty name="color" value="#E71224"/>
    </inkml:brush>
  </inkml:definitions>
  <inkml:trace contextRef="#ctx0" brushRef="#br0">10 1 24575,'0'851'0,"-4"-883"-1365,-2-2-5461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2.585"/>
    </inkml:context>
    <inkml:brush xml:id="br0">
      <inkml:brushProperty name="width" value="0.05" units="cm"/>
      <inkml:brushProperty name="height" value="0.05" units="cm"/>
      <inkml:brushProperty name="color" value="#E71224"/>
    </inkml:brush>
  </inkml:definitions>
  <inkml:trace contextRef="#ctx0" brushRef="#br0">33 0 24575,'5'9'0,"0"-1"0,-1 1 0,0-1 0,0 1 0,-1 0 0,0 1 0,-1-1 0,0 0 0,1 13 0,-2-15 0,18 145 0,-1 286 0,-18-436 0,0 38 0,-15 562 0,12-574 0,-23 213 0,23-150 0,4-76 0,0 1 0,-2-1 0,0 0 0,0 1 0,-1-1 0,-7 24 0,8-37-40,1-1 0,0 0 0,-1 1 0,1-1-1,-1 0 1,1 0 0,-1 1 0,1-1 0,-1 0 0,0 0 0,0 0-1,0 0 1,0 0 0,0 0 0,0 0 0,0 0 0,0 0-1,0 0 1,0-1 0,0 1 0,0 0 0,0-1 0,-1 1 0,1-1-1,0 1 1,-1-1 0,1 0 0,0 1 0,-1-1 0,1 0-1,0 0 1,-1 0 0,-1 0 0,-9-7-6786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25:14.900"/>
    </inkml:context>
    <inkml:brush xml:id="br0">
      <inkml:brushProperty name="width" value="0.05" units="cm"/>
      <inkml:brushProperty name="height" value="0.05" units="cm"/>
      <inkml:brushProperty name="color" value="#E71224"/>
    </inkml:brush>
  </inkml:definitions>
  <inkml:trace contextRef="#ctx0" brushRef="#br0">126 83 24575,'3'22'0,"0"1"0,1-1 0,1 0 0,1-1 0,1 0 0,15 31 0,2 11 0,23 57 0,-22-62 0,17 64 0,-34-91 0,2-1 0,1 0 0,1-1 0,1 0 0,23 35 0,-35-64 0,-1 1 0,0-1 0,0 0 0,0 0 0,0 0 0,0 0 0,0 0 0,0 1 0,1-1 0,-1 0 0,0 0 0,0 0 0,0 0 0,0 0 0,0 0 0,1 0 0,-1 1 0,0-1 0,0 0 0,0 0 0,1 0 0,-1 0 0,0 0 0,0 0 0,0 0 0,0 0 0,1 0 0,-1 0 0,0 0 0,0 0 0,0 0 0,1 0 0,-1 0 0,0 0 0,0-1 0,0 1 0,0 0 0,1 0 0,-1 0 0,0 0 0,0 0 0,0 0 0,0 0 0,0-1 0,1 1 0,-1 0 0,0 0 0,7-14 0,4-23 0,-9 31 0,13-52 0,-8 27 0,0 2 0,3-1 0,0 1 0,1 0 0,2 1 0,1 1 0,20-30 0,-22 45 0,1 0 0,1 1 0,0 0 0,0 1 0,0 1 0,2 1 0,29-13 0,0-2 0,14-7 0,-31 17 0,-1-1 0,0-2 0,-2 0 0,34-28 0,-59 44 0,0 0 0,1 0 0,-1-1 0,0 1 0,1 0 0,-1 0 0,0-1 0,0 1 0,1 0 0,-1-1 0,0 1 0,0 0 0,0-1 0,1 1 0,-1-1 0,0 1 0,0 0 0,0-1 0,0 1 0,0-1 0,0 1 0,0 0 0,0-1 0,0 1 0,0-1 0,0 1 0,0 0 0,0-1 0,0 1 0,0-1 0,-1 1 0,1 0 0,0-1 0,0 1 0,-1-1 0,-15-10 0,-32-4 0,38 12 0,-104-25 0,-218-25 0,298 49 0,-8 0 0,1-2 0,0-2 0,-54-17 0,65 14 0,19 5 0,-1 2 0,0 0 0,0 0 0,0 1 0,-1 0 0,1 1 0,-14 0 0,19 2-119,3 0 6,0 0-1,1 0 1,-1 0 0,0 0 0,1-1-1,-1 0 1,0 0 0,1 0 0,-1 0-1,-5-3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10:30:34.457"/>
    </inkml:context>
    <inkml:brush xml:id="br0">
      <inkml:brushProperty name="width" value="0.05" units="cm"/>
      <inkml:brushProperty name="height" value="0.05" units="cm"/>
      <inkml:brushProperty name="color" value="#E71224"/>
    </inkml:brush>
  </inkml:definitions>
  <inkml:trace contextRef="#ctx0" brushRef="#br0">4000 0 24575,'0'482'0,"-1"-463"0,-1 0 0,-1-1 0,-1 1 0,-10 29 0,-6 34 0,13-41 0,-28 149 0,27-155 0,-2 0 0,-1 0 0,-20 39 0,25-63 0,-1 1 0,0-2 0,-1 1 0,0-1 0,0 0 0,-1-1 0,-1 0 0,0 0 0,0-1 0,0 0 0,-1-1 0,0 0 0,-1-1 0,1 0 0,-1-1 0,-15 5 0,-19 3 0,0-2 0,-1-1 0,-52 3 0,22-4 0,-28 3 0,-1-4 0,-186-12 0,232-3 0,1-3 0,-89-26 0,-17-3 0,-62-25 0,155 40 0,-93-17 0,58 28 0,-1 5 0,-162 9 0,106 1 0,80-2 0,0-4 0,-115-20 0,-119-34 0,253 49 0,-112-21 0,121 16 0,0 4 0,-1 1 0,0 3 0,-60 2 0,94 4-1365,3 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5.438"/>
    </inkml:context>
    <inkml:brush xml:id="br0">
      <inkml:brushProperty name="width" value="0.05" units="cm"/>
      <inkml:brushProperty name="height" value="0.05" units="cm"/>
      <inkml:brushProperty name="color" value="#E71224"/>
    </inkml:brush>
  </inkml:definitions>
  <inkml:trace contextRef="#ctx0" brushRef="#br0">0 55 24575,'11'-1'0,"0"0"0,0-1 0,0 0 0,17-6 0,17-3 0,73-4 0,123 1 0,125 15 0,-126 2 0,101 17 0,-255-14-1365,-65-5-5461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39.432"/>
    </inkml:context>
    <inkml:brush xml:id="br0">
      <inkml:brushProperty name="width" value="0.05" units="cm"/>
      <inkml:brushProperty name="height" value="0.05" units="cm"/>
      <inkml:brushProperty name="color" value="#E71224"/>
    </inkml:brush>
  </inkml:definitions>
  <inkml:trace contextRef="#ctx0" brushRef="#br0">590 247 24575,'0'-2'0,"1"0"0,-1 0 0,1 0 0,0 0 0,-1 0 0,1 0 0,0 0 0,0 1 0,0-1 0,0 0 0,1 0 0,-1 1 0,0-1 0,1 1 0,-1-1 0,1 1 0,0 0 0,-1 0 0,1-1 0,0 1 0,0 0 0,0 1 0,-1-1 0,1 0 0,0 0 0,0 1 0,0-1 0,3 1 0,61-10 0,-63 10 0,36-1 0,1 2 0,0 1 0,-1 2 0,0 2 0,54 15 0,-39-11 0,0-3 0,1-2 0,91-4 0,38 3 0,-57 5 0,125 13 0,-212-15 0,0 1 0,0 2 0,-1 1 0,47 22 0,-66-24 0,-1 0 0,0 2 0,0 0 0,-1 2 0,-1-1 0,0 2 0,20 21 0,-32-30 0,-1 0 0,1 1 0,-1-1 0,0 1 0,0 0 0,-1 0 0,1 1 0,-1-1 0,-1 1 0,1-1 0,-1 1 0,-1 0 0,1 0 0,-1 0 0,0 0 0,0 0 0,-1 0 0,0 0 0,-1 0 0,1 0 0,-1 0 0,-1 0 0,1 0 0,-1 0 0,0-1 0,-5 10 0,5-13 0,1 0 0,-1 0 0,-1 0 0,1-1 0,0 0 0,0 1 0,-1-1 0,0 0 0,1 0 0,-1 0 0,0 0 0,0-1 0,0 1 0,0-1 0,0 1 0,0-1 0,-1 0 0,1-1 0,0 1 0,-7 0 0,-9 1 0,1-1 0,-32-3 0,24 1 0,-581-2 0,588 4 0,1 2 0,0 0 0,0 2 0,0 0 0,0 0 0,-26 14 0,-24 6 0,34-13 0,-47 25 0,50-22 0,-56 20 0,-67 8 0,-232 36 0,366-76 0,0-1 0,-1-1 0,0-1 0,1 0 0,-40-7 0,46 3 0,0 0 0,0-1 0,0 0 0,0-1 0,1 0 0,0-1 0,1-1 0,-1 0 0,-10-10 0,-14-11 0,5 5 0,-57-55 0,82 72 0,1 0 0,0-1 0,0 0 0,0 0 0,1 0 0,0 0 0,1-1 0,0 0 0,0 1 0,1-2 0,0 1 0,1 0 0,-3-16 0,6 21 0,-1-1 0,0 1 0,1-1 0,0 1 0,0-1 0,0 1 0,1-1 0,0 1 0,-1 0 0,1 0 0,1 0 0,-1 0 0,1 0 0,-1 0 0,1 1 0,0-1 0,0 1 0,1 0 0,6-5 0,9-6 0,0 0 0,37-18 0,-21 13 0,3-5 0,180-96 0,-151 84 0,-2-2 0,-2-3 0,73-63 0,-108 86 0,0 1 0,2 1 0,-1 2 0,57-20 0,-77 31-124,0 0 0,0 0 0,-1 1 0,2 0 0,-1 1 0,0 0-1,0 0 1,0 1 0,1 0 0,16 3 0,-10 3-6702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5:43.203"/>
    </inkml:context>
    <inkml:brush xml:id="br0">
      <inkml:brushProperty name="width" value="0.05" units="cm"/>
      <inkml:brushProperty name="height" value="0.05" units="cm"/>
      <inkml:brushProperty name="color" value="#E71224"/>
    </inkml:brush>
  </inkml:definitions>
  <inkml:trace contextRef="#ctx0" brushRef="#br0">247 32 24575,'-4'0'0,"-1"0"0,1 1 0,0 0 0,0-1 0,0 1 0,0 1 0,0-1 0,0 1 0,1-1 0,-1 1 0,0 0 0,1 0 0,-1 1 0,1-1 0,0 1 0,-4 3 0,-4 6 0,1 0 0,1 0 0,-10 17 0,14-20 0,-1 0 0,0 0 0,-1 0 0,0-1 0,0 0 0,-1 0 0,-11 9 0,14-14 0,-1 0 0,1 1 0,0 0 0,1 0 0,-1 0 0,1 0 0,0 1 0,0 0 0,0 0 0,0 0 0,-2 7 0,4-8 0,0 1 0,1 0 0,0-1 0,0 1 0,0 0 0,0 0 0,1 0 0,0 0 0,0 0 0,0-1 0,1 1 0,0 0 0,0 0 0,3 9 0,8 51 0,-10-52 0,0 0 0,0-1 0,1 1 0,1-1 0,7 18 0,-9-26 0,0 0 0,1-1 0,-1 0 0,1 1 0,0-1 0,0 0 0,0 0 0,0-1 0,0 1 0,0-1 0,1 1 0,-1-1 0,1 0 0,0 0 0,-1-1 0,1 1 0,0-1 0,0 0 0,0 0 0,0 0 0,7 0 0,43 10 0,-43-7 0,0-1 0,0-1 0,0 0 0,0 0 0,0-1 0,1-1 0,-1 0 0,0 0 0,0-1 0,18-4 0,-23 2 0,0-1 0,-1-1 0,0 1 0,0-1 0,0 0 0,0 0 0,-1 0 0,0 0 0,0-1 0,0 0 0,-1 0 0,0 0 0,0 0 0,-1-1 0,3-7 0,19-34 0,-16 37 0,0-1 0,-2 0 0,1 0 0,-1 0 0,-1 0 0,0-1 0,-1 0 0,-1 0 0,0 0 0,0 0 0,-1-1 0,-1 1 0,0-24 0,-2 21 0,0 0 0,-1 0 0,0 0 0,-1 0 0,-1 1 0,-10-26 0,12 36 0,0-1 0,-1 1 0,1 0 0,-1 0 0,0 0 0,0 1 0,-1-1 0,0 1 0,1-1 0,-2 1 0,1 0 0,0 1 0,-1-1 0,1 1 0,-1 0 0,0 0 0,0 0 0,-1 1 0,1 0 0,0 0 0,-10-3 0,-68-1 120,77 6-234,1 0 0,-1 0-1,1 0 1,-1 1 0,1 0 0,-1 0-1,1 1 1,0-1 0,0 1 0,0 0-1,0 1 1,-8 4 0,2 4-6712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38.559"/>
    </inkml:context>
    <inkml:brush xml:id="br0">
      <inkml:brushProperty name="width" value="0.05" units="cm"/>
      <inkml:brushProperty name="height" value="0.05" units="cm"/>
      <inkml:brushProperty name="color" value="#E71224"/>
    </inkml:brush>
  </inkml:definitions>
  <inkml:trace contextRef="#ctx0" brushRef="#br0">0 791 24575,'114'0'0,"224"-4"0,-230-1 0,120-24 0,-98 7 0,230-48 0,-283 51 0,-1-4 0,118-52 0,-171 66 0,0 1 0,1 2 0,0 0 0,36-4 0,-5 1 0,80-10 0,173-4 0,-259 21 0,97-7 0,89-3 0,-46 12 0,277-14 0,-311 3 0,60-7 0,-60 1 0,192 5 0,-27 0 0,5-1 0,-319 13 0,-1 1 0,1 0 0,0 0 0,0 0 0,-1 0 0,1 1 0,-1 0 0,1 1 0,8 4 0,9 4 0,-28-14 0,1-1 0,-1 0 0,0 0 0,1 0 0,0-1 0,0 1 0,0-1 0,1 0 0,-1 0 0,1 0 0,-3-8 0,-39-82 0,27 55 0,7 17 0,2 0 0,0 0 0,-9-43 0,18 65 0,-1 0 0,1 0 0,0 0 0,0 0 0,0-1 0,0 1 0,0 0 0,0 0 0,0 0 0,0 0 0,1 0 0,-1 0 0,0 0 0,1 0 0,-1 0 0,1 0 0,-1 0 0,1 0 0,-1 0 0,1 0 0,0 0 0,-1 0 0,1 0 0,0 1 0,0-1 0,0 0 0,-1 0 0,1 1 0,0-1 0,0 1 0,0-1 0,0 1 0,0-1 0,0 1 0,0 0 0,0-1 0,1 1 0,-1 0 0,0 0 0,0 0 0,0 0 0,0 0 0,0 0 0,0 0 0,0 0 0,0 0 0,1 0 0,0 1 0,12 1 0,-1 0 0,0 1 0,16 4 0,-15-3 0,49 8 0,110 7 0,-138-15 0,58 15 0,-64-12 0,0-1 0,0-1 0,41 1 0,-57-5 0,-1 1 0,1 1 0,-1 0 0,0 0 0,0 1 0,0 1 0,0 0 0,-1 1 0,19 12 0,43 18 0,-71-35 0,1-1 0,-1 1 0,0 0 0,0 0 0,1 0 0,-1 0 0,0 1 0,0-1 0,0 0 0,0 1 0,0 0 0,0-1 0,-1 1 0,1 0 0,-1 0 0,1 0 0,-1 0 0,0 0 0,1 0 0,-1 0 0,0 1 0,0-1 0,1 4 0,-2-2 0,-1 0 0,1-1 0,0 1 0,-1 0 0,0-1 0,0 1 0,0-1 0,0 1 0,0-1 0,-1 1 0,1-1 0,-1 0 0,0 0 0,-3 4 0,-9 10 0,-1 0 0,-1 0 0,-34 27 0,47-42 0,-14 13 0,-1-1 0,-1-1 0,-35 19 0,41-27 0,1 0 0,-1-1 0,0 0 0,0-1 0,0 0 0,-1-1 0,-23 1 0,3-1 0,1 2 0,-1 2 0,-49 14 0,79-20 0,0 1 0,-1 1 0,1-1 0,0 1 0,0-1 0,0 1 0,0 0 0,1 1 0,-1-1 0,0 1 0,1-1 0,0 1 0,-1 0 0,1 0 0,0 1 0,1-1 0,-1 0 0,0 1 0,1 0 0,0 0 0,0 0 0,0 0 0,1 0 0,-1 0 0,1 0 0,-2 8 0,3-10 0,0 0 0,-1 0 0,1 0 0,-1 0 0,0 0 0,0 0 0,1 0 0,-1 0 0,0 0 0,-1-1 0,1 1 0,0 0 0,0-1 0,-1 1 0,1-1 0,-1 1 0,1-1 0,-1 0 0,0 1 0,1-1 0,-1 0 0,0 0 0,0-1 0,-4 3 0,5-3 0,-1-1 0,1 1 0,-1 0 0,1 0 0,-1-1 0,1 1 0,0-1 0,-1 1 0,1-1 0,-1 0 0,1 1 0,0-1 0,0 0 0,-1 0 0,1 0 0,0 0 0,0 0 0,0 0 0,0 0 0,0 0 0,0-1 0,0 1 0,1 0 0,-1 0 0,0-1 0,1 1 0,-1-1 0,1 1 0,-1-1 0,1 1 0,0 0 0,0-1 0,-1 1 0,1-3 0,-3-19 0,0 1 0,2-1 0,0 0 0,2 0 0,0 1 0,2-1 0,0 1 0,2-1 0,0 1 0,15-36 0,-5-1-1365,-13 41-5461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6:58.163"/>
    </inkml:context>
    <inkml:brush xml:id="br0">
      <inkml:brushProperty name="width" value="0.05" units="cm"/>
      <inkml:brushProperty name="height" value="0.05" units="cm"/>
      <inkml:brushProperty name="color" value="#E71224"/>
    </inkml:brush>
  </inkml:definitions>
  <inkml:trace contextRef="#ctx0" brushRef="#br0">0 0 24575,'49'2'0,"-1"2"0,84 17 0,90 37 0,-189-49 0,63 26 0,5 1 0,-86-36 116,-19-14-1597,-3 5-5345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7.559"/>
    </inkml:context>
    <inkml:brush xml:id="br0">
      <inkml:brushProperty name="width" value="0.05" units="cm"/>
      <inkml:brushProperty name="height" value="0.05" units="cm"/>
      <inkml:brushProperty name="color" value="#E71224"/>
    </inkml:brush>
  </inkml:definitions>
  <inkml:trace contextRef="#ctx0" brushRef="#br0">630 7 24575,'4'2'0,"0"0"0,-1 1 0,1-1 0,-1 1 0,0 0 0,0 0 0,0 0 0,0 0 0,0 0 0,0 1 0,-1-1 0,2 5 0,11 10 0,20 22 0,58 86 0,-39-48 0,-44-64 0,-1 0 0,-1 1 0,0 0 0,-1 0 0,0 1 0,-2 0 0,0 0 0,5 28 0,-6-17 0,-2 1 0,0 0 0,-2 0 0,-5 40 0,5-62 0,-1-1 0,0 1 0,0-1 0,0 0 0,-1 1 0,0-1 0,0 0 0,0 0 0,-1 0 0,1 0 0,-1-1 0,0 1 0,-1-1 0,1 1 0,-1-1 0,0 0 0,0 0 0,0-1 0,0 1 0,-1-1 0,-5 3 0,3-3 0,-1 0 0,1 0 0,-1-1 0,0 0 0,0 0 0,0-1 0,0 0 0,0 0 0,0-1 0,0 0 0,0 0 0,0-1 0,0 0 0,-8-2 0,-86-26 0,66 18 0,0 1 0,-44-6 0,56 15 0,0 1 0,1 1 0,-40 6 0,35-3 0,-48 0 0,66-4 0,-1-1 0,1 0 0,0-1 0,0 0 0,0-1 0,0 0 0,0 0 0,-13-7 0,6 1 0,2 2 0,1 0 0,0-1 0,-21-17 0,30 21 0,1-1 0,-1 1 0,1-1 0,0 0 0,1-1 0,-1 1 0,1 0 0,0-1 0,0 0 0,1 0 0,-1 0 0,-1-11 0,-1-13 0,2-1 0,1 0 0,1 0 0,2 0 0,4-34 0,-2 49 0,1 0 0,0 0 0,1 0 0,0 0 0,13-22 0,11-35 0,-26 61 0,1 1 0,0 0 0,1 0 0,0 0 0,0 1 0,1 0 0,12-15 0,-14 21 0,0 0 0,0 0 0,0 0 0,0 1 0,1 0 0,-1-1 0,1 2 0,0-1 0,0 0 0,0 1 0,0 0 0,1 0 0,-1 1 0,1-1 0,-1 1 0,1 0 0,9 0 0,10 0 0,-1 0 0,1 1 0,0 2 0,-1 0 0,1 2 0,-1 1 0,0 0 0,27 11 0,-40-11-136,0-1-1,1-1 1,-1 0-1,1 0 1,-1-1-1,1-1 1,0 0-1,0 0 0,17-2 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1.632"/>
    </inkml:context>
    <inkml:brush xml:id="br0">
      <inkml:brushProperty name="width" value="0.05" units="cm"/>
      <inkml:brushProperty name="height" value="0.05" units="cm"/>
      <inkml:brushProperty name="color" value="#E71224"/>
    </inkml:brush>
  </inkml:definitions>
  <inkml:trace contextRef="#ctx0" brushRef="#br0">2 1 24575,'303'18'0,"-255"-12"0,21 1 0,117 30 0,-172-33 0,-1 2 0,0 0 0,15 9 0,20 9 0,11 0 0,-18-9 0,-1 2 0,0 2 0,-1 1 0,42 31 0,-67-40 0,-1 0 0,-1 0 0,0 1 0,0 1 0,-2 0 0,1 1 0,-2 0 0,0 0 0,10 21 0,-17-32 0,-1 1 0,1 0 0,-1 0 0,0 0 0,0 0 0,0 0 0,-1 0 0,1 0 0,-1 0 0,0 0 0,0 1 0,-1-1 0,1 0 0,-1 0 0,0 0 0,0 0 0,0 0 0,0 0 0,-1-1 0,0 1 0,0 0 0,0-1 0,0 1 0,0-1 0,-1 1 0,1-1 0,-1 0 0,0 0 0,0 0 0,0-1 0,0 1 0,-1-1 0,1 0 0,-1 0 0,-3 2 0,-11 6 0,1 1 0,1 1 0,-25 22 0,29-23 0,0 0 0,-1-1 0,0-1 0,0 0 0,-1-1 0,-28 12 0,13-11 0,0-2 0,0-1 0,-1-2 0,0 0 0,0-2 0,1-2 0,-53-4 0,18-7 0,-17-1 0,-31 12 0,-43-1 0,148 0 0,0 0 0,0 0 0,0-1 0,0 0 0,0 0 0,1 0 0,-1-1 0,1 0 0,-1 0 0,1-1 0,0 1 0,0-2 0,0 1 0,1 0 0,0-1 0,0 0 0,0-1 0,0 1 0,-4-7 0,4 2 0,-1 1 0,1-1 0,1 0 0,0 0 0,0-1 0,1 1 0,1-1 0,0 0 0,0 0 0,1 0 0,0-17 0,-1-17 0,-8-46 0,5 57 0,2 1 0,1-1 0,3-42 0,-1 71 5,1 0-1,0 0 0,0 0 0,0 0 1,1 0-1,-1 0 0,1 0 0,0 1 1,1-1-1,-1 0 0,1 1 1,0 0-1,0 0 0,0 0 0,1 0 1,-1 0-1,1 1 0,0-1 0,0 1 1,1 0-1,-1 0 0,0 1 1,1-1-1,0 1 0,-1 0 0,1 0 1,6-1-1,8-1-252,1 0 1,0 1-1,1 1 1,-1 1-1,29 2 1,-28 0-6579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03.897"/>
    </inkml:context>
    <inkml:brush xml:id="br0">
      <inkml:brushProperty name="width" value="0.05" units="cm"/>
      <inkml:brushProperty name="height" value="0.05" units="cm"/>
      <inkml:brushProperty name="color" value="#E71224"/>
    </inkml:brush>
  </inkml:definitions>
  <inkml:trace contextRef="#ctx0" brushRef="#br0">1 0 24575,'20'2'0,"1"1"0,0 0 0,-1 2 0,0 0 0,33 14 0,-26-9 0,56 12 0,-41-13 0,-1 2 0,51 21 0,45 13 0,-1-4 0,-98-27 0,1-2 0,0-1 0,1-3 0,54 6 0,-81-12 0,1 0 0,-1 1 0,0 0 0,0 1 0,0 1 0,19 9 0,25 10 0,-19-10 0,41 22 0,-42-17 0,46 14 0,-12 0-1365,-51-23-5461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3.197"/>
    </inkml:context>
    <inkml:brush xml:id="br0">
      <inkml:brushProperty name="width" value="0.05" units="cm"/>
      <inkml:brushProperty name="height" value="0.05" units="cm"/>
      <inkml:brushProperty name="color" value="#E71224"/>
    </inkml:brush>
  </inkml:definitions>
  <inkml:trace contextRef="#ctx0" brushRef="#br0">1 480 24575,'116'2'0,"129"-5"0,-54-22 0,-164 20 0,0-2 0,0 0 0,-1-2 0,0-1 0,24-14 0,21-7 0,220-95 0,-259 112 0,1 2 0,41-9 0,-11 3 0,357-89 0,-322 90 0,0 4 0,137 1 0,-208 12 0,691-11 0,-652 8 0,410-3 0,-458 9 0,0 1 0,0 0 0,0 1 0,0 2 0,31 15 0,22 7 0,20-1 0,-39-13 0,-1 2 0,59 28 0,-107-43 0,1 0 0,-1 0 0,0 0 0,0 0 0,0 1 0,0-1 0,0 1 0,0 0 0,-1 0 0,1 0 0,-1 0 0,0 1 0,0-1 0,0 0 0,0 1 0,-1 0 0,1-1 0,-1 1 0,0 0 0,0 0 0,0-1 0,0 8 0,11 33 0,-10-40 0,0 0 0,1-1 0,-1 1 0,1 0 0,0-1 0,0 0 0,0 0 0,1 0 0,-1 0 0,1 0 0,-1-1 0,1 1 0,6 2 0,62 24 0,-37-16 0,169 70-1365,-188-78-5461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47:55.685"/>
    </inkml:context>
    <inkml:brush xml:id="br0">
      <inkml:brushProperty name="width" value="0.05" units="cm"/>
      <inkml:brushProperty name="height" value="0.05" units="cm"/>
      <inkml:brushProperty name="color" value="#E71224"/>
    </inkml:brush>
  </inkml:definitions>
  <inkml:trace contextRef="#ctx0" brushRef="#br0">256 26 24575,'1'26'0,"-2"0"0,0 0 0,-2 0 0,-1 0 0,-12 45 0,-96 280 0,66-206 0,-24 92 0,69-235 0,1 1 0,-1-1 0,1 0 0,-1 0 0,1 0 0,0 0 0,0 0 0,0 0 0,0 1 0,0-1 0,1 0 0,-1 0 0,0 0 0,1 0 0,1 3 0,-2-4 0,1-1 0,-1 1 0,1-1 0,0 1 0,-1-1 0,1 1 0,-1-1 0,1 0 0,0 1 0,-1-1 0,1 0 0,0 1 0,-1-1 0,1 0 0,0 0 0,0 1 0,-1-1 0,1 0 0,0 0 0,0 0 0,-1 0 0,1 0 0,0 0 0,0 0 0,-1-1 0,1 1 0,0 0 0,0 0 0,3-2 0,0 1 0,-1-1 0,0 0 0,1 0 0,-1 0 0,0 0 0,0-1 0,0 1 0,0-1 0,-1 0 0,1 0 0,-1 0 0,1 0 0,-1 0 0,2-4 0,4-10 0,1 0 0,0 1 0,1 0 0,1 0 0,0 2 0,1-1 0,0 1 0,2 1 0,-1 0 0,2 1 0,-1 1 0,2 0 0,-1 1 0,2 0 0,25-10 0,42-10 0,2 4 0,154-26 0,188-2 0,-375 49 0,921-60 0,-962 65 0,26 1 0,-37-1 0,1 0 0,-1 0 0,1 0 0,-1-1 0,1 1 0,-1 0 0,0 0 0,1-1 0,-1 1 0,0-1 0,1 1 0,-1-1 0,0 0 0,1 0 0,-1 1 0,0-1 0,2-2 0,-3 2 0,0 0 0,0 1 0,0-1 0,-1 0 0,1 0 0,0 1 0,0-1 0,-1 0 0,1 0 0,0 1 0,-1-1 0,1 0 0,-1 1 0,1-1 0,-1 0 0,1 1 0,-1-1 0,1 1 0,-1-1 0,0 1 0,1-1 0,-1 1 0,0-1 0,1 1 0,-1 0 0,0-1 0,0 1 0,-1 0 0,-24-12 0,-41-10 0,-97-17 0,55 15 0,-189-46 0,-292-75 0,502 118 0,44 12 0,0 3 0,-52-8 0,-72-2 0,-224-35 0,328 48-1365,42 7-5461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4.193"/>
    </inkml:context>
    <inkml:brush xml:id="br0">
      <inkml:brushProperty name="width" value="0.05" units="cm"/>
      <inkml:brushProperty name="height" value="0.05" units="cm"/>
      <inkml:brushProperty name="color" value="#E71224"/>
    </inkml:brush>
  </inkml:definitions>
  <inkml:trace contextRef="#ctx0" brushRef="#br0">1 1 24575,'43'141'0,"30"80"0,52 57 0,36 89 0,-149-341 0,2 0 0,0-1 0,30 38 0,-7-9 0,38 65 0,75 110 0,-133-209-1365,-4-8-5461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36.394"/>
    </inkml:context>
    <inkml:brush xml:id="br0">
      <inkml:brushProperty name="width" value="0.05" units="cm"/>
      <inkml:brushProperty name="height" value="0.05" units="cm"/>
      <inkml:brushProperty name="color" value="#E71224"/>
    </inkml:brush>
  </inkml:definitions>
  <inkml:trace contextRef="#ctx0" brushRef="#br0">99 266 24575,'0'2'0,"1"0"0,0 0 0,0 0 0,0 0 0,1 0 0,-1-1 0,0 1 0,1 0 0,-1-1 0,1 1 0,-1 0 0,1-1 0,0 0 0,0 1 0,1 0 0,32 20 0,-33-21 0,178 91 0,38 56 0,-153-102 0,-65-46 0,1 1 0,-1 0 0,1-1 0,-1 1 0,1-1 0,0 1 0,-1-1 0,1 1 0,0-1 0,-1 0 0,1 1 0,0-1 0,0 0 0,0 0 0,-1 0 0,1 1 0,0-1 0,0 0 0,0 0 0,-1 0 0,1 0 0,0 0 0,1-1 0,-3-15 0,-24-35 0,20 41 0,-60-121 0,-55-120 0,103 202 0,15 40 0,0-1 0,-1 1 0,0 0 0,-1 0 0,0 1 0,-1-1 0,-6-9 0,9 16 0,0 0 0,0 1 0,0-1 0,0 0 0,0 1 0,-1 0 0,1-1 0,0 1 0,-1 0 0,1 0 0,-1 0 0,0 1 0,1-1 0,-1 1 0,1-1 0,-1 1 0,0 0 0,0 0 0,1 0 0,-1 0 0,0 0 0,1 1 0,-1-1 0,1 1 0,-1 0 0,0 0 0,1 0 0,-1 0 0,1 0 0,0 0 0,-3 2 0,-34 19 0,0 1 0,-43 33 0,-1 2 0,79-56-59,0 1 0,1 0-1,0-1 1,-1 1-1,1 0 1,0 1 0,1-1-1,-1 0 1,0 1 0,1 0-1,0 0 1,0-1 0,0 1-1,0 0 1,1 0-1,0 1 1,0-1 0,0 0-1,0 0 1,0 1 0,1-1-1,0 6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0.372"/>
    </inkml:context>
    <inkml:brush xml:id="br0">
      <inkml:brushProperty name="width" value="0.05" units="cm"/>
      <inkml:brushProperty name="height" value="0.05" units="cm"/>
      <inkml:brushProperty name="color" value="#E71224"/>
    </inkml:brush>
  </inkml:definitions>
  <inkml:trace contextRef="#ctx0" brushRef="#br0">1496 75 24575,'13'180'0,"-6"-126"0,-3 0 0,-4 78 0,-2-121 0,0 1 0,-1-1 0,0 1 0,-1-1 0,0 0 0,0 0 0,-2-1 0,1 1 0,-1-1 0,-1-1 0,1 1 0,-16 16 0,16-23 0,1 1 0,0-1 0,-1 0 0,0-1 0,1 1 0,-1-1 0,0 0 0,-1-1 0,1 1 0,0-1 0,0-1 0,-8 1 0,-34 8 0,-48 21 0,-96 27 0,157-49 0,0-2 0,0-1 0,-60 0 0,0-5 0,-96-4 0,101-8 0,56 7 0,-44-2 0,19 8 0,31 0 0,0-1 0,-1-1 0,-31-5 0,53 5 0,0 0 0,1-1 0,-1 0 0,1 0 0,-1-1 0,1 1 0,0-2 0,0 1 0,0 0 0,0-1 0,1 0 0,0-1 0,-1 1 0,2-1 0,-1 0 0,0 0 0,1 0 0,-4-7 0,4 4 0,1 0 0,0 1 0,0-1 0,1 0 0,0-1 0,0 1 0,1 0 0,0 0 0,1-1 0,0 1 0,0-1 0,1 1 0,1-9 0,4-17 0,20-61 0,-13 51 0,-5 13 0,-3 10 0,1 0 0,1 1 0,13-27 0,-17 40 0,1 1 0,0 0 0,0 0 0,1 0 0,0 1 0,0-1 0,0 1 0,0 0 0,1 1 0,0-1 0,0 1 0,0 1 0,13-7 0,31-14 0,77-49 0,-109 62 0,0 1 0,0 1 0,1 1 0,0 0 0,0 1 0,1 2 0,23-5 0,0 4 0,0 2 0,60 3 0,60-1 0,129 6 0,-264-2 0,0 1 0,-1 1 0,1 1 0,-1 2 0,-1 1 0,1 1 0,-2 1 0,1 1 0,-1 1 0,-1 2 0,34 23 0,-16-5 0,-23-20 0,0 2 0,-1 0 0,-1 1 0,-1 1 0,0 1 0,15 20 0,-16-15-1365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6:41.762"/>
    </inkml:context>
    <inkml:brush xml:id="br0">
      <inkml:brushProperty name="width" value="0.05" units="cm"/>
      <inkml:brushProperty name="height" value="0.05" units="cm"/>
      <inkml:brushProperty name="color" value="#E71224"/>
    </inkml:brush>
  </inkml:definitions>
  <inkml:trace contextRef="#ctx0" brushRef="#br0">1 146 24575,'169'-7'0,"199"-35"0,-199 18 0,193-1 0,187 28 0,341-4 0,-587-25 132,-80 4-1629,-202 20-5329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0.420"/>
    </inkml:context>
    <inkml:brush xml:id="br0">
      <inkml:brushProperty name="width" value="0.05" units="cm"/>
      <inkml:brushProperty name="height" value="0.05" units="cm"/>
      <inkml:brushProperty name="color" value="#E71224"/>
    </inkml:brush>
  </inkml:definitions>
  <inkml:trace contextRef="#ctx0" brushRef="#br0">0 1 24575,'38'1'0,"48"10"0,29 1 0,390-13-1365,-485 1-5461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3.013"/>
    </inkml:context>
    <inkml:brush xml:id="br0">
      <inkml:brushProperty name="width" value="0.05" units="cm"/>
      <inkml:brushProperty name="height" value="0.05" units="cm"/>
      <inkml:brushProperty name="color" value="#E71224"/>
    </inkml:brush>
  </inkml:definitions>
  <inkml:trace contextRef="#ctx0" brushRef="#br0">173 39 24575,'4'1'0,"0"1"0,-1 0 0,1 0 0,-1 0 0,0 1 0,0-1 0,0 1 0,0 0 0,0 0 0,4 5 0,4 4 0,18 12 0,1-1 0,65 35 0,-46-28 0,0 1 0,-30-17 0,1-2 0,0 0 0,35 14 0,-34-19 0,-12-4 0,0-1 0,0 2 0,0-1 0,0 1 0,0 1 0,-1 0 0,0 0 0,0 0 0,9 9 0,-17-14 0,0 1 0,1-1 0,-1 1 0,0 0 0,0-1 0,1 1 0,-1-1 0,0 1 0,0 0 0,0-1 0,0 1 0,0 0 0,0-1 0,0 1 0,0-1 0,0 1 0,0 0 0,0-1 0,0 1 0,-1 0 0,1-1 0,0 1 0,0-1 0,0 1 0,-1 0 0,1-1 0,0 1 0,-1-1 0,1 1 0,-1-1 0,1 1 0,-1-1 0,1 0 0,-1 1 0,1-1 0,-1 1 0,1-1 0,-1 0 0,1 1 0,-1-1 0,0 0 0,1 0 0,-1 0 0,1 1 0,-1-1 0,0 0 0,1 0 0,-1 0 0,0 0 0,1 0 0,-1 0 0,0 0 0,-40 6 0,40-6 0,-35 1 0,0-2 0,-69-11 0,-24-1 0,83 12 0,-152 3 0,115 24 0,82-26 0,0-1 0,0 1 0,0-1 0,0 1 0,0-1 0,1 0 0,-1 0 0,0 1 0,0-1 0,1 0 0,-1 0 0,0 0 0,1 0 0,-1 1 0,1-1 0,-1 0 0,1 0 0,-1 0 0,1 0 0,0 0 0,-1-1 0,1 1 0,0 0 0,0 0 0,0 0 0,0 0 0,0 0 0,0 0 0,0 0 0,0 0 0,1-1 0,0-38 0,3 13 0,0 0 0,2 1 0,1-1 0,1 1 0,1 1 0,14-30 0,2 20 0,6-11 0,-31 44 0,1 0 0,-1 0 0,1 0 0,0 0 0,0 1 0,0-1 0,0 0 0,0 0 0,0 1 0,0-1 0,0 1 0,1-1 0,-1 1 0,1-1 0,-1 1 0,1 0 0,0 0 0,-1 0 0,1 0 0,0 0 0,0 0 0,-1 0 0,1 1 0,0-1 0,0 1 0,0-1 0,0 1 0,0 0 0,0-1 0,0 1 0,0 0 0,0 1 0,0-1 0,0 0 0,0 0 0,0 1 0,0-1 0,0 1 0,0 0 0,2 1 0,8 5 0,-1 0 0,0 1 0,0 0 0,-1 0 0,12 14 0,13 9 0,-18-19-1365,-4-1-5461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5.347"/>
    </inkml:context>
    <inkml:brush xml:id="br0">
      <inkml:brushProperty name="width" value="0.05" units="cm"/>
      <inkml:brushProperty name="height" value="0.05" units="cm"/>
      <inkml:brushProperty name="color" value="#E71224"/>
    </inkml:brush>
  </inkml:definitions>
  <inkml:trace contextRef="#ctx0" brushRef="#br0">0 1 24575,'189'171'0,"-20"-19"0,358 421 0,-518-562 0,24 26 0,2-1 0,1-1 0,81 58 0,13 0 0,90 60 0,-216-150 0,1 0 0,-1-1 0,1 0 0,-1 0 0,1 0 0,-1 0 0,6 0 0,-9-2 0,0 1 0,0-1 0,-1 0 0,1 0 0,0-1 0,0 1 0,0 0 0,0 0 0,-1 0 0,1-1 0,0 1 0,0 0 0,0-1 0,-1 1 0,1 0 0,0-1 0,-1 1 0,1-1 0,0 1 0,-1-1 0,1 0 0,0 1 0,-1-1 0,1 0 0,-1 1 0,1-1 0,-1 0 0,0 0 0,1 1 0,-1-1 0,0 0 0,0 0 0,1 0 0,-1 1 0,0-1 0,0 0 0,0 0 0,0 0 0,0 0 0,0 1 0,0-1 0,0 0 0,0 0 0,0 0 0,-1 0 0,1 1 0,-1-2 0,-13-68-1365,5 33-5461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21:58:39.426"/>
    </inkml:context>
    <inkml:brush xml:id="br0">
      <inkml:brushProperty name="width" value="0.05" units="cm"/>
      <inkml:brushProperty name="height" value="0.05" units="cm"/>
      <inkml:brushProperty name="color" value="#E71224"/>
    </inkml:brush>
  </inkml:definitions>
  <inkml:trace contextRef="#ctx0" brushRef="#br0">626 412 24575,'-2'-1'0,"0"1"0,0-1 0,-1 1 0,1-1 0,0 0 0,0 0 0,0 0 0,0 0 0,0 0 0,1 0 0,-1 0 0,0-1 0,0 1 0,1-1 0,-1 1 0,1-1 0,-1 0 0,1 0 0,-2-2 0,-23-43 0,19 32 0,-2-6 0,2 0 0,0 0 0,1-1 0,2 1 0,0-1 0,-1-23 0,2 18 0,1 13 0,2 7 0,-1-1 0,0 0 0,0 0 0,-1 0 0,1 1 0,-2-1 0,1 1 0,-1-1 0,-1 1 0,1 0 0,-1 0 0,-9-12 0,48 64 0,-2 2 0,31 57 0,-45-72 0,-11-14 0,0 1 0,-1 0 0,-2 0 0,1 0 0,-2 1 0,-1 0 0,2 26 0,-2-18 0,-2-17 0,2 11 0,-1 0 0,-1 25 0,0-43 0,-1 0 0,-1 0 0,1 0 0,-1 0 0,1 0 0,-1 0 0,0 0 0,0 0 0,-1-1 0,1 1 0,-1 0 0,0-1 0,0 0 0,0 1 0,0-1 0,-1 0 0,1 0 0,-1 0 0,-3 3 0,4-5 0,0 0 0,0 0 0,0-1 0,0 1 0,-1-1 0,1 1 0,0-1 0,0 0 0,0 1 0,-1-1 0,1 0 0,0 0 0,0-1 0,0 1 0,-1 0 0,1-1 0,0 0 0,0 1 0,0-1 0,0 0 0,-4-2 0,-48-32 0,18 11 0,24 19 0,0 0 0,-1 1 0,0 1 0,-22-3 0,25 5 0,-1-1 0,1 0 0,0 0 0,0-1 0,0 0 0,0-1 0,0 0 0,-14-9 0,9 3 0,-1 2 0,0 0 0,0 1 0,0 0 0,-22-4 0,17 4 0,1 0 0,-35-18 0,21 11 0,29 13 0,0-1 0,-1 0 0,1 0 0,1 0 0,-1-1 0,0 1 0,1-1 0,-1 0 0,1 0 0,0-1 0,0 1 0,-7-9 0,11 12 1,0 0 1,0 0-1,0-1 0,0 1 0,0 0 1,0-1-1,0 1 0,0 0 0,0-1 1,0 1-1,0 0 0,0 0 0,0-1 1,0 1-1,0 0 0,0 0 0,0-1 1,1 1-1,-1 0 0,0-1 0,0 1 1,0 0-1,0 0 0,1 0 0,-1-1 1,0 1-1,0 0 0,1 0 0,-1 0 0,0 0 1,0-1-1,1 1 0,-1 0 0,0 0 1,0 0-1,1 0 0,-1 0 0,0 0 1,0 0-1,1 0 0,-1 0 0,0 0 1,1 0-1,15-3-1019,-15 3 616,15-1-6424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2.033"/>
    </inkml:context>
    <inkml:brush xml:id="br0">
      <inkml:brushProperty name="width" value="0.05" units="cm"/>
      <inkml:brushProperty name="height" value="0.05" units="cm"/>
      <inkml:brushProperty name="color" value="#E71224"/>
    </inkml:brush>
  </inkml:definitions>
  <inkml:trace contextRef="#ctx0" brushRef="#br0">0 1 24575,'115'277'0,"-43"-96"0,21 47 0,97 212 0,145 257 0,-228-397 0,-51-127 0,-43-144 0,-10-24 0,0 1 0,-1-1 0,0 1 0,0 0 0,3 10 0,-5-16 1,0 1 0,0-1 0,0 0 0,0 0 0,0 0 0,0 0 0,0 1-1,0-1 1,0 0 0,0 0 0,0 0 0,0 0 0,0 1 0,0-1 0,0 0 0,0 0-1,0 0 1,0 0 0,-1 1 0,1-1 0,0 0 0,0 0 0,0 0 0,0 0 0,0 0 0,0 1-1,0-1 1,-1 0 0,1 0 0,0 0 0,0 0 0,0 0 0,0 0 0,0 0 0,-1 0-1,1 1 1,0-1 0,0 0 0,0 0 0,0 0 0,-1 0 0,1 0 0,0 0 0,0 0 0,0 0-1,0 0 1,-1 0 0,1 0 0,0 0 0,0 0 0,0 0 0,0 0 0,-1-1 0,1 1-1,0 0 1,0 0 0,0 0 0,0 0 0,0 0 0,-1 0 0,1 0 0,0 0 0,0 0 0,0-1-1,-10-6-1423,2-2-5403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49:56.634"/>
    </inkml:context>
    <inkml:brush xml:id="br0">
      <inkml:brushProperty name="width" value="0.05" units="cm"/>
      <inkml:brushProperty name="height" value="0.05" units="cm"/>
      <inkml:brushProperty name="color" value="#E71224"/>
    </inkml:brush>
  </inkml:definitions>
  <inkml:trace contextRef="#ctx0" brushRef="#br0">361 511 24575,'-11'-9'0,"0"1"0,-1 0 0,0 0 0,-20-8 0,-16-11 0,11 0 0,-43-41 0,-2-1 0,79 67 0,0 0 0,1 1 0,0-1 0,-1 0 0,1 0 0,0 0 0,0-1 0,0 1 0,0 0 0,0-1 0,1 0 0,-1 1 0,1-1 0,-1 0 0,1 1 0,0-1 0,0 0 0,1 0 0,-2-6 0,3 7 0,0-1 0,0 0 0,0 1 0,0-1 0,0 0 0,1 1 0,-1-1 0,1 1 0,0 0 0,-1 0 0,1-1 0,0 1 0,0 0 0,1 1 0,-1-1 0,0 0 0,1 1 0,-1-1 0,1 1 0,-1 0 0,5-2 0,15-7 0,45-13 0,-47 17 0,0-1 0,0-1 0,21-11 0,-1-2 0,52-18 0,-27 12 0,-63 25 0,0 1 0,1 0 0,0 0 0,-1 0 0,1 0 0,-1 0 0,1 1 0,0-1 0,0 1 0,-1 0 0,1 0 0,0 0 0,0 0 0,-1 0 0,1 0 0,0 1 0,0-1 0,-1 1 0,6 2 0,-7-2 0,1 1 0,-1-1 0,0 1 0,0-1 0,0 1 0,0 0 0,0 0 0,-1-1 0,1 1 0,0 0 0,-1 0 0,1 0 0,-1 0 0,0 0 0,1 0 0,-1 0 0,0-1 0,0 1 0,0 0 0,-1 0 0,1 0 0,0 0 0,-1 0 0,1 0 0,-1 0 0,0-1 0,0 1 0,1 0 0,-3 2 0,-11 35 0,1 1 0,2 1 0,-8 56 0,10-34 0,1-17 0,-1 79 0,9-121 0,0 1 0,0-1 0,0 1 0,-1-1 0,1 0 0,-1 1 0,0-1 0,-3 8 0,3-11 0,1-1 0,0 1 0,0-1 0,-1 0 0,1 1 0,0-1 0,-1 0 0,1 0 0,0 1 0,-1-1 0,1 0 0,0 0 0,-1 1 0,1-1 0,-1 0 0,1 0 0,-1 0 0,1 1 0,0-1 0,-1 0 0,1 0 0,-1 0 0,1 0 0,-1 0 0,1 0 0,-1 0 0,1 0 0,0 0 0,-1 0 0,1-1 0,-1 1 0,-21-18 0,5-5 0,-27-48 0,35 53 0,-1 1 0,-1 0 0,-1 1 0,0 0 0,-1 0 0,-17-15 0,26 28 0,1 1 0,-1-1 0,1 0 0,0 0 0,0-1 0,0 1 0,0-1 0,1 1 0,0-1 0,-1 0 0,1 0 0,1 0 0,-1 0 0,-2-8 0,4 9 0,1 0 0,-1 0 0,0 0 0,1 1 0,0-1 0,0 0 0,-1 1 0,1-1 0,1 1 0,-1-1 0,0 1 0,1-1 0,-1 1 0,1 0 0,0 0 0,0 0 0,0 0 0,0 0 0,0 0 0,0 0 0,0 1 0,1-1 0,-1 1 0,5-3 0,67-34 0,-58 32 0,0-2 0,-1 0 0,0 0 0,0-2 0,-1 0 0,0 0 0,18-19 0,6-7 0,-38 36 0,0-1 0,0 1 0,0 0 0,0 0 0,1 0 0,-1 0 0,0 0 0,0 0 0,0 0 0,0 0 0,0 0 0,0 0 0,1 0 0,-1 0 0,0 0 0,0 0 0,0 0 0,0 0 0,0 0 0,1 0 0,-1 0 0,0 0 0,0 0 0,0 0 0,0 0 0,0 0 0,1 0 0,-1 0 0,0 0 0,0 0 0,0 0 0,0 0 0,0 0 0,0 0 0,1 0 0,-1 1 0,0-1 0,0 0 0,0 0 0,0 0 0,0 0 0,0 0 0,0 0 0,0 1 0,0-1 0,0 0 0,1 0 0,-1 0 0,0 0 0,0 0 0,0 1 0,0-1 0,0 0 0,0 0 0,0 0 0,0 0 0,0 0 0,0 1 0,0-1 0,0 0 0,0 0 0,-1 0 0,1 0 0,0 0 0,0 1 0,0-1 0,0 0 0,0 0 0,-12 30 0,12-29 0,-18 34 0,2 0 0,1 1 0,2 1 0,-16 76 0,29-111-52,0 0-1,0 1 1,-1-1-1,1 0 1,0 1-1,-1-1 1,1 0-1,-1 0 1,0 0-1,0 1 1,0-1-1,0 0 1,0 0-1,0 0 1,0 0-1,-1 0 1,1-1-1,-1 1 1,0 0-1,1-1 0,-1 1 1,0-1-1,0 1 1,0-1-1,-3 2 1,-11-3-6774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4"/>
    </inkml:context>
    <inkml:brush xml:id="br0">
      <inkml:brushProperty name="width" value="0.05" units="cm"/>
      <inkml:brushProperty name="height" value="0.05" units="cm"/>
      <inkml:brushProperty name="color" value="#E71224"/>
    </inkml:brush>
  </inkml:definitions>
  <inkml:trace contextRef="#ctx0" brushRef="#br0">937 160 24575,'67'2'0,"-1"3"0,126 26 0,122 53 0,-296-79 0,1 3 0,-1 1 0,0 1 0,0 0 0,-1 1 0,-1 1 0,0 0 0,0 2 0,25 27 0,6 4 0,18 14 0,-3 3 0,-2 3 0,76 109 0,-123-155 0,-1 2 0,-1 0 0,-1 0 0,-1 1 0,-1 0 0,-1 0 0,-1 1 0,-1 0 0,3 30 0,-8-50 0,0 1 0,-1-1 0,1 0 0,-1 1 0,1-1 0,-1 0 0,0 1 0,-1-1 0,1 0 0,0 0 0,-1 0 0,0 0 0,0 0 0,1 0 0,-2-1 0,1 1 0,0 0 0,-1-1 0,1 0 0,-1 0 0,1 1 0,-1-2 0,0 1 0,0 0 0,0 0 0,0-1 0,0 0 0,-6 2 0,-9 3 0,0-2 0,0 0 0,0-1 0,-20 1 0,30-3 0,-143 8 0,-36 5 0,-512 62 0,687-75 0,-250 12 0,230-14 0,-1-2 0,1 0 0,0-3 0,0 0 0,1-2 0,-33-13 0,7-1 0,-100-54 0,139 64 0,0 0 0,0-1 0,1-1 0,0 0 0,1-2 0,1 0 0,1 0 0,-21-32 0,20 26 0,2 0 0,1-1 0,0-1 0,2 0 0,1 0 0,1-1 0,1 0 0,1 0 0,1-1 0,1 0 0,1 0 0,2-31 0,1-18 0,-1 13 0,3-1 0,2 1 0,22-109 0,-24 166 0,-1 1 0,1 0 0,0 0 0,0 0 0,1 1 0,-1-1 0,1 0 0,-1 1 0,1-1 0,0 1 0,1 0 0,-1 0 0,0 0 0,1 1 0,0-1 0,-1 1 0,1 0 0,0 0 0,0 0 0,0 0 0,7-1 0,9-2 0,1 0 0,0 1 0,28-1 0,-16 2 0,215-29 0,294-29 0,-521 60-119,-8-1 170,0 1-1,-1 1 1,1 0-1,12 2 1,-22-2-119,0 1 0,0 0-1,0-1 1,0 1 0,0 0 0,0 0 0,-1 1 0,1-1 0,0 1 0,-1-1-1,1 1 1,-1 0 0,0 0 0,0 0 0,0 0 0,0 0 0,0 0-1,0 1 1,0-1 0,0 1 0,2 5 0,1 6-6758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06.290"/>
    </inkml:context>
    <inkml:brush xml:id="br0">
      <inkml:brushProperty name="width" value="0.05" units="cm"/>
      <inkml:brushProperty name="height" value="0.05" units="cm"/>
      <inkml:brushProperty name="color" value="#E71224"/>
    </inkml:brush>
  </inkml:definitions>
  <inkml:trace contextRef="#ctx0" brushRef="#br0">0 51 24575,'381'0'-4955,"1"0"4389,866 0 8137,-714 0-9621,-287-21 2050,-84 3 0,1034 7 0,-818 28-476,-1 16 0,535 118 0,-828-130 476,87 31 0,-132-36 0,-2 1 0,1 2 0,-2 1 0,36 27 0,-55-35 254,1-1 0,1-1 0,0 0 0,0-1 0,33 9 0,110 17-395,-25-6 186,3 0-45,22 6 0,-29 5-1365,-118-34-5461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14.236"/>
    </inkml:context>
    <inkml:brush xml:id="br0">
      <inkml:brushProperty name="width" value="0.05" units="cm"/>
      <inkml:brushProperty name="height" value="0.05" units="cm"/>
      <inkml:brushProperty name="color" value="#E71224"/>
    </inkml:brush>
  </inkml:definitions>
  <inkml:trace contextRef="#ctx0" brushRef="#br0">623 0 24575,'0'8'0,"1"-1"0,0 0 0,1 0 0,-1 0 0,1 0 0,1-1 0,-1 1 0,1 0 0,1-1 0,4 9 0,49 60 0,-35-48 0,325 451 0,-290-400 0,-36-53 0,-2 2 0,22 39 0,-40-66 0,0 1 0,-1 0 0,1 0 0,0 0 0,-1-1 0,1 1 0,-1 0 0,1 0 0,-1 0 0,0 0 0,1 0 0,-1 0 0,0 0 0,0 0 0,0 0 0,1 0 0,-1 0 0,0 0 0,0 0 0,-1 0 0,1 0 0,0 0 0,0 0 0,0 0 0,-1 0 0,1 0 0,0 0 0,-1 0 0,1 0 0,-1 0 0,1 0 0,-1 0 0,0 0 0,1-1 0,-1 1 0,0 0 0,0 0 0,1-1 0,-1 1 0,0-1 0,0 1 0,0-1 0,0 1 0,0-1 0,0 1 0,0-1 0,0 0 0,0 1 0,0-1 0,-1 0 0,-4 1 0,0-1 0,0 0 0,0 0 0,1 0 0,-1-1 0,0 0 0,-10-3 0,-25-11 0,2-1 0,-43-25 0,-51-22 0,-145-28 0,155 54 0,-162-73 0,226 75 0,47 27 0,0 1 0,-1-1 0,1 2 0,-22-8 0,33 14-3,0 0 0,1 0 0,-1 0 0,0 0 0,0-1 0,0 1 0,0 0-1,0 0 1,0-1 0,1 1 0,-1 0 0,0-1 0,0 1 0,0-1 0,1 1 0,-1-1 0,0 1 0,1-1-1,-1 0 1,0 1 0,1-1 0,-1 0 0,1 0 0,-1 1 0,0-2 0,19-7 203,36 0-1685,-32 9-5341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5T02:50:23.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27,'805'0,"-785"-1,0-1,33-8,-32 6,1 0,23-1,364 4,-195 3,-184-1,57 11,-56-7,54 3,46-10,100 4,-100 24,-87-19,4 1,93 3,-28-13,138 4,-166 10,-54-6,59 3,661-10,-732-1,1 0,33-8,27-2,-7 11,0 3,96 17,-103-14,79-2,61 5,-151-2,97 13,165-1,-142-21,266 5,-413 1,1 2,45 13,-47-11,-1-1,52 6,-63-11,0 0,0 0,0-1,0-1,0 0,21-4,-20-1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1.323"/>
    </inkml:context>
    <inkml:brush xml:id="br0">
      <inkml:brushProperty name="width" value="0.05" units="cm"/>
      <inkml:brushProperty name="height" value="0.05" units="cm"/>
      <inkml:brushProperty name="color" value="#E71224"/>
    </inkml:brush>
  </inkml:definitions>
  <inkml:trace contextRef="#ctx0" brushRef="#br0">0 1184 24575,'79'11'0,"-16"-1"0,60-3 0,0-6 0,0-5 0,-1-5 0,156-31 0,-226 29 0,11 0 0,0-3 0,100-37 0,-151 45 0,-1 0 0,0 0 0,0-1 0,0-1 0,-1 0 0,0 0 0,-1-1 0,0 0 0,0-1 0,-1 0 0,0 0 0,-1-1 0,0 0 0,0 0 0,-1-1 0,-1 0 0,0 0 0,-1 0 0,0 0 0,-1-1 0,0 0 0,-1 1 0,-1-1 0,0 0 0,0 0 0,-1 0 0,-1 0 0,-2-13 0,-15-71 0,-4 1 0,-5 1 0,-58-139 0,75 207 0,5 13 0,0 0 0,0 1 0,-1 0 0,-1 0 0,0 1 0,-1-1 0,-1 2 0,1-1 0,-20-18 0,27 29-27,0 1 0,0-1-1,0 0 1,0 0 0,0 0-1,0 0 1,1 0 0,-1 0 0,0 0-1,0 0 1,1 0 0,-1 0-1,1 0 1,-1 0 0,1-1-1,-1 1 1,1 0 0,0 0-1,0 0 1,0-1 0,-1 1 0,1 0-1,0 0 1,1-1 0,-1 1-1,0 0 1,0 0 0,0-1-1,1 1 1,-1 0 0,1 0-1,-1 0 1,1-1 0,-1 1 0,1 0-1,0 0 1,-1 0 0,1 0-1,0 0 1,0 0 0,0 0-1,0 1 1,0-1 0,0 0-1,0 0 1,0 1 0,0-1 0,0 0-1,2 0 1,10-7-6799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02:50:32.784"/>
    </inkml:context>
    <inkml:brush xml:id="br0">
      <inkml:brushProperty name="width" value="0.05" units="cm"/>
      <inkml:brushProperty name="height" value="0.05" units="cm"/>
      <inkml:brushProperty name="color" value="#E71224"/>
    </inkml:brush>
  </inkml:definitions>
  <inkml:trace contextRef="#ctx0" brushRef="#br0">2 652 24575,'-2'-125'0,"4"-138"0,1 241 0,0 1 0,2 0 0,10-34 0,5-17 0,-16 51 0,-4 17 0,1 0 0,-1 0 0,1 0 0,0 0 0,0 0 0,1 0 0,-1 0 0,1 0 0,3-5 0,-4 8 0,0 0 0,1 1 0,-1-1 0,1 0 0,-1 1 0,0-1 0,1 1 0,-1-1 0,1 1 0,-1 0 0,1 0 0,-1-1 0,1 1 0,-1 0 0,1 0 0,-1 0 0,1 1 0,-1-1 0,1 0 0,-1 1 0,1-1 0,-1 1 0,1-1 0,-1 1 0,1 0 0,-1-1 0,0 1 0,0 0 0,1 0 0,-1 0 0,1 1 0,15 9 0,-1 1 0,-1 1 0,0 0 0,16 18 0,35 30 0,77 34 0,-105-72 0,-1 1 0,0 1 0,-2 2 0,47 47 0,-75-66-117,0 0-133,1 0 1,-2 1-1,1-1 0,6 13 1,-5-3-6577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8T01:55:24.2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0,'86'2,"120"17,-125-12,156-6,-105-4,662 3,-778 1,0 1,1 1,19 5,38 5,11 0,-61-8,1-1,25 1,11-4,-14-1,-1 2,65 11,-48-5,0-2,1-3,72-7,-12 1,1331 3,-1434 2,-1 0,34 8,-32-6,0 0,24 1,671-3,-349-5,1405 3,-1753-1,1-1,33-8,-32 6,0 0,24-1,406 4,-216 2,-214-2,-1-1,43-11,-12 2,0 1,-23 4,-1 2,47-3,-22 8,-30-1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3.68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5.621"/>
    </inkml:context>
    <inkml:brush xml:id="br0">
      <inkml:brushProperty name="width" value="0.05" units="cm"/>
      <inkml:brushProperty name="height" value="0.05" units="cm"/>
      <inkml:brushProperty name="color" value="#E71224"/>
    </inkml:brush>
  </inkml:definitions>
  <inkml:trace contextRef="#ctx0" brushRef="#br0">2563 0 24575,'-41'3'0,"0"2"0,-1 2 0,2 1 0,-77 27 0,-17 3 0,48-16 0,33-8 0,0-1 0,-1-3 0,-89 4 0,66-9 0,-94 17 0,166-21 0,-27 4 0,-223 42 0,59-12 0,4-3 0,19-4 0,44-1 0,-138 11 0,182-28 7,34-3-693,-54-1 0,85-6-6140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8.414"/>
    </inkml:context>
    <inkml:brush xml:id="br0">
      <inkml:brushProperty name="width" value="0.05" units="cm"/>
      <inkml:brushProperty name="height" value="0.05" units="cm"/>
      <inkml:brushProperty name="color" value="#E71224"/>
    </inkml:brush>
  </inkml:definitions>
  <inkml:trace contextRef="#ctx0" brushRef="#br0">797 70 24575,'-9'6'0,"0"-1"0,0 1 0,0-1 0,-1-1 0,0 0 0,0 0 0,0-1 0,-15 3 0,-4 2 0,-9 2 0,-1-1 0,0-3 0,-62 3 0,27-3 0,13-1 0,36-4 0,0 1 0,0 1 0,1 1 0,-44 14 0,50-11 0,-17 5 0,-46 24 0,81-36 0,-1 1 0,0-1 0,0 0 0,1 1 0,-1-1 0,0 1 0,0-1 0,1 1 0,-1-1 0,0 1 0,1-1 0,-1 1 0,1 0 0,-1-1 0,1 1 0,-1 0 0,1-1 0,-1 1 0,1 0 0,0 0 0,-1 0 0,1-1 0,0 1 0,0 0 0,0 0 0,-1 0 0,1-1 0,0 1 0,0 0 0,0 0 0,0 0 0,1 0 0,-1 1 0,1 0 0,1 1 0,-1-1 0,1 0 0,-1 0 0,1 0 0,0 0 0,0 0 0,0 0 0,0 0 0,0 0 0,3 1 0,66 34 0,-70-36 0,214 83 0,-44-18 0,44 4 0,-52-20 0,-162-50 0,1 1 0,-1 0 0,0 0 0,1-1 0,-1 1 0,1-1 0,-1 1 0,0-1 0,1 0 0,-1 1 0,1-1 0,-1 0 0,1 0 0,-1 0 0,1 0 0,-1 0 0,1-1 0,-1 1 0,1 0 0,-1-1 0,1 1 0,-1-1 0,0 1 0,1-1 0,-1 0 0,0 1 0,1-1 0,-1 0 0,0 0 0,0 0 0,2-1 0,-3-1 0,1 1 0,-1-1 0,0 1 0,1-1 0,-1 1 0,0-1 0,0 1 0,-1-1 0,1 1 0,0-1 0,-1 1 0,0 0 0,1-1 0,-1 1 0,0 0 0,0-1 0,-1 1 0,-1-3 0,-7-15 0,2 0 0,0 0 0,1-1 0,1 1 0,1-2 0,0 1 0,2 0 0,-1-38 0,-18-127 0,20 178 13,0 0 0,0 0-1,-1 0 1,0 0 0,-1 0-1,0 1 1,0-1 0,-6-7 0,-15-30-1493,18 26-5346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50.969"/>
    </inkml:context>
    <inkml:brush xml:id="br0">
      <inkml:brushProperty name="width" value="0.05" units="cm"/>
      <inkml:brushProperty name="height" value="0.05" units="cm"/>
      <inkml:brushProperty name="color" value="#E71224"/>
    </inkml:brush>
  </inkml:definitions>
  <inkml:trace contextRef="#ctx0" brushRef="#br0">0 26 24575,'166'-12'0,"6"0"0,47 10 0,161 5 0,-139 22 0,-171-12-1365,-50-8-5461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17.20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57.989"/>
    </inkml:context>
    <inkml:brush xml:id="br0">
      <inkml:brushProperty name="width" value="0.05" units="cm"/>
      <inkml:brushProperty name="height" value="0.05" units="cm"/>
      <inkml:brushProperty name="color" value="#E71224"/>
    </inkml:brush>
  </inkml:definitions>
  <inkml:trace contextRef="#ctx0" brushRef="#br0">887 42 24575,'-83'1'0,"-30"0"0,-137-17 0,93 8 0,114 8 0,1-1 0,-74-13 0,111 12 0,-1 1 0,1 1 0,0-1 0,-1 1 0,1 0 0,0 0 0,-1 0 0,1 1 0,-7 1 0,10-1 0,1-1 0,0 1 0,0 0 0,-1-1 0,1 1 0,0 0 0,0-1 0,0 1 0,0 0 0,0 0 0,0 0 0,0 0 0,0 0 0,0 0 0,1 0 0,-1 1 0,0-1 0,1 0 0,-1 0 0,1 1 0,-1-1 0,1 0 0,-1 1 0,1-1 0,0 0 0,0 1 0,0-1 0,0 0 0,0 1 0,0-1 0,0 0 0,0 1 0,0-1 0,1 0 0,-1 1 0,0-1 0,1 0 0,-1 1 0,1-1 0,0 0 0,1 2 0,2 6 0,1-1 0,0 0 0,0-1 0,1 1 0,0-1 0,14 13 0,-12-12 0,0 0 0,-1 1 0,1 0 0,9 16 0,-7-9 0,1-1 0,0-1 0,1 1 0,1-2 0,0 0 0,18 13 0,12 14 0,-20-17 0,-1 0 0,2-1 0,0 0 0,1-2 0,47 29 0,-5-3 0,-51-34 0,0 0 0,29 15 0,-34-21 0,0-2 0,0 1 0,1-2 0,-1 1 0,1-1 0,0-1 0,-1 0 0,1-1 0,16 0 0,-24-1 0,1-1 0,-1 1 0,1-1 0,-1 0 0,1 0 0,-1 0 0,1-1 0,-1 0 0,0 0 0,0 0 0,0 0 0,0 0 0,0-1 0,-1 0 0,1 1 0,-1-2 0,0 1 0,1 0 0,-1-1 0,-1 1 0,1-1 0,0 0 0,-1 0 0,0 0 0,0 0 0,3-8 0,-3 6 0,1 0 0,1 0 0,-1 0 0,1 0 0,0 1 0,0 0 0,6-7 0,-6 8 0,0 0 0,-1 0 0,1 0 0,-1 0 0,0-1 0,0 0 0,-1 1 0,1-1 0,-1 0 0,0 0 0,0 0 0,1-9 0,-1 3 0,-2 0 0,1 0 0,-1 0 0,0 0 0,-1 0 0,-1 1 0,0-1 0,-4-15 0,-1 8 0,0 0 0,-2 0 0,-18-30 0,3 6 0,16 27 0,0 0 0,-1 1 0,-1 0 0,-11-13 0,17 23 5,1-1 0,-1 0 0,1 0 0,1 0 0,-1 0 0,-2-7 0,-4-7-1405,2 6-5426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03.207"/>
    </inkml:context>
    <inkml:brush xml:id="br0">
      <inkml:brushProperty name="width" value="0.05" units="cm"/>
      <inkml:brushProperty name="height" value="0.05" units="cm"/>
      <inkml:brushProperty name="color" value="#E71224"/>
    </inkml:brush>
  </inkml:definitions>
  <inkml:trace contextRef="#ctx0" brushRef="#br0">1 74 24575,'295'25'0,"-196"-12"0,107-1 0,-4-1 0,-16 1 0,-67-6 0,223 44 0,-336-49 0,37 7 0,407 60 0,-432-67 0,0-1 0,1-1 0,-1 0 0,0-2 0,0 0 0,0-1 0,27-9 0,-15 6 0,0 2 0,0 1 0,46-1 0,28-3 0,-19-4 0,54-9 0,184-4 0,-249 22 0,98-18 0,-99 10 0,104-2 0,-136 13 0,7 1 0,1-2 0,73-12 0,252-49 0,-303 41 0,-58 16 0,1 0 0,0 2 0,0-1 0,0 1 0,22-1 0,13 3 0,289 5 0,-279 3 0,85 21 0,-95-16 0,1-2 0,93 5 0,-7-6 0,197 37 0,-260-33-88,-25-3-338,1-2 1,88 2-1,-117-10-6400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5.921"/>
    </inkml:context>
    <inkml:brush xml:id="br0">
      <inkml:brushProperty name="width" value="0.05" units="cm"/>
      <inkml:brushProperty name="height" value="0.05" units="cm"/>
      <inkml:brushProperty name="color" value="#E71224"/>
    </inkml:brush>
  </inkml:definitions>
  <inkml:trace contextRef="#ctx0" brushRef="#br0">315 673 24575,'1'-12'0,"0"1"0,0-1 0,1 1 0,1-1 0,0 1 0,1 0 0,8-18 0,46-76 0,-8 15 0,-2-56 0,-43 138 0,1 0 0,1 1 0,-1 0 0,1 0 0,1 1 0,-1 0 0,1 0 0,13-7 0,-1-1 0,7-2 0,1 2 0,0 0 0,1 2 0,0 1 0,39-9 0,-28 8 0,2 0 0,0 2 0,1 2 0,78-4 0,134 12 0,-109 3 0,-117-1 0,0 1 0,0 1 0,31 10 0,40 5 0,135 19 0,-66-9 0,174 11 0,-266-32 0,337 6 0,-40-3 0,-68 33 0,-149-17 0,-91-18 0,111 22 0,-140-24 0,0-1 0,0-2 0,1-1 0,-1-2 0,1-1 0,73-12 0,-61 3 0,0-3 0,-1-1 0,-1-3 0,74-35 0,-96 40 0,0 1 0,0 2 0,0 1 0,1 0 0,0 2 0,30-1 0,169 1 0,-185 5 0,31-1 0,73 4 0,-127-1 0,0 1 0,0 0 0,-1 1 0,1 1 0,-1 1 0,18 8 0,39 18 0,89 25 0,-27-11 0,-108-33 0,-1 2 0,-1 1 0,-1 1 0,0 1 0,44 42 0,-62-54 0,26 23 0,-1 2 0,-1 1 0,47 63 0,-68-80 0,-1 1 0,0 0 0,-1 1 0,-1-1 0,0 1 0,-1 1 0,-1-1 0,-1 1 0,0 0 0,-1 0 0,0 35 0,-3-23 0,1-6 0,-1 0 0,-7 41 0,6-57 0,-1 0 0,0-1 0,0 1 0,-1-1 0,0 1 0,-1-1 0,0 0 0,0-1 0,0 1 0,-1-1 0,0 1 0,-8 7 0,-46 40 0,40-39 0,1 0 0,0 1 0,2 1 0,0 1 0,0 1 0,2 0 0,1 1 0,-16 28 0,8 6 0,8-20 0,-1 0 0,-20 32 0,30-61 0,0 0 0,-1 0 0,1 0 0,-1-1 0,0 1 0,-1-1 0,1-1 0,-1 1 0,1-1 0,-11 5 0,7-4 0,1 1 0,-1 0 0,1 0 0,-10 9 0,-4 9 0,-34 46 0,7-8 0,42-56 0,1 0 0,-1 0 0,1-1 0,-1 0 0,-1-1 0,1 0 0,0 0 0,-1 0 0,0-1 0,1 0 0,-12 1 0,-21 8 0,-45 19 0,38-11 0,0-3 0,-2-1 0,0-3 0,-89 11 0,98-18 0,0 2 0,1 1 0,-41 15 0,1-1 0,69-20 0,-21 7 0,-1-2 0,1-1 0,-1-2 0,-33 1 0,28-4 0,-48 9 0,-27 1 0,-365-10 0,226-2 0,156-5 0,0-3 0,-99-24 0,164 28 0,-50-14 0,1-3 0,-81-35 0,-70-20 0,-16 28 0,127 37 0,-12-2 0,70 7 0,0 2 0,-1 2 0,-64 7 0,6-2 0,96-1 0,1 0 0,0 2 0,-1 0 0,1 2 0,-32 11 0,3-4 0,0-2 0,-71 5 0,102-12 0,-357 3 0,214-8 0,139 2 0,0 2 0,1 1 0,-1 1 0,1 1 0,0 1 0,-26 10 0,26-11 0,-1 0 0,0-1 0,0-2 0,-1 0 0,1-2 0,-34-4 0,-11 2 0,53 1 0,-1 0 0,1-1 0,0-1 0,0-1 0,1 0 0,-1-1 0,1-1 0,0-1 0,0 0 0,1-1 0,0 0 0,0-2 0,1 1 0,0-2 0,1 0 0,-16-16 0,-6-8 0,27 28 0,1 0 0,-1 0 0,1-1 0,0 0 0,1-1 0,0 1 0,0-1 0,-6-13 0,-10-27 0,14 34 0,0 1 0,2-1 0,0-1 0,1 1 0,0-1 0,1 0 0,1 0 0,-2-25 0,5-21 0,13-116 0,-7 148 0,0 1 0,1 0 0,2 1 0,1 0 0,2 0 0,14-26 0,-19 39 0,0 1 0,1 0 0,0 1 0,1 0 0,1 0 0,0 1 0,0 1 0,1-1 0,1 2 0,0-1 0,0 2 0,17-11 0,-24 17 9,1-1-1,-1 0 1,0-1-1,0 1 1,-1-1 0,1 0-1,-1 0 1,0 0-1,-1-1 1,1 1-1,-1-1 1,0 0-1,3-10 1,-1 3-257,-1-1 1,-1 1-1,0-1 1,-1 0-1,0-20 1,-1 14-6579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8.298"/>
    </inkml:context>
    <inkml:brush xml:id="br0">
      <inkml:brushProperty name="width" value="0.05" units="cm"/>
      <inkml:brushProperty name="height" value="0.05" units="cm"/>
      <inkml:brushProperty name="color" value="#E71224"/>
    </inkml:brush>
  </inkml:definitions>
  <inkml:trace contextRef="#ctx0" brushRef="#br0">0 48 24575,'2277'0'0,"-2276"0"-16,55-5 154,-32-4-347,-23 8 170,-1 1 1,1-1-1,-1 1 0,0-1 0,1 1 1,-1-1-1,0 1 0,1-1 0,-1 1 1,0-1-1,0 1 0,1-1 1,-1 0-1,0 1 0,0-1 0,0 1 1,0-1-1,0 0 0,0 1 0,0-1 1,0 1-1,0-1 0,0 0 1,0 1-1,0-1 0,-1 1 0,1-1 1,0 0-1,0 1 0,0-1 0,-1 1 1,0-2-1,-10-11-6787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0.723"/>
    </inkml:context>
    <inkml:brush xml:id="br0">
      <inkml:brushProperty name="width" value="0.05" units="cm"/>
      <inkml:brushProperty name="height" value="0.05" units="cm"/>
      <inkml:brushProperty name="color" value="#E71224"/>
    </inkml:brush>
  </inkml:definitions>
  <inkml:trace contextRef="#ctx0" brushRef="#br0">422 244 24575,'-12'-2'0,"0"-1"0,0 0 0,1 0 0,-1-2 0,1 1 0,0-2 0,0 1 0,-13-10 0,7 6 0,-68-47 0,63 39 0,-1 2 0,-50-25 0,63 35-227,0 0-1,0-1 1,1 0-1,-1 0 1,-14-14-1,11 7-6598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2.316"/>
    </inkml:context>
    <inkml:brush xml:id="br0">
      <inkml:brushProperty name="width" value="0.05" units="cm"/>
      <inkml:brushProperty name="height" value="0.05" units="cm"/>
      <inkml:brushProperty name="color" value="#E71224"/>
    </inkml:brush>
  </inkml:definitions>
  <inkml:trace contextRef="#ctx0" brushRef="#br0">373 1 24575,'-2'3'0,"1"1"0,-1 0 0,0-1 0,0 1 0,0-1 0,-1 1 0,1-1 0,-1 0 0,0 0 0,0 0 0,0 0 0,0-1 0,0 1 0,0-1 0,-1 0 0,-5 3 0,-10 9 0,9-5 0,-25 21 0,2 1 0,-39 48 0,61-66 0,0 0 0,-1-1 0,0 0 0,-1-1 0,-1 0 0,0-1 0,-23 13 0,21-19-1365,3-4-5461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3.254"/>
    </inkml:context>
    <inkml:brush xml:id="br0">
      <inkml:brushProperty name="width" value="0.05" units="cm"/>
      <inkml:brushProperty name="height" value="0.05" units="cm"/>
      <inkml:brushProperty name="color" value="#E71224"/>
    </inkml:brush>
  </inkml:definitions>
  <inkml:trace contextRef="#ctx0" brushRef="#br0">1635 169 24575,'21'22'0,"0"1"0,-2 0 0,-1 2 0,-1 0 0,-1 0 0,23 52 0,-17-23 0,-3 1 0,21 92 0,-8-28 0,8 39 0,-36-135 0,-1 1 0,-1-1 0,-1 1 0,-3 42 0,2-64 0,-1 1 0,0-1 0,0 1 0,0 0 0,0-1 0,0 0 0,0 1 0,-1-1 0,1 0 0,-1 0 0,1 1 0,-1-1 0,0 0 0,0-1 0,0 1 0,0 0 0,0-1 0,-1 1 0,1-1 0,0 1 0,-1-1 0,1 0 0,-1 0 0,1 0 0,-1-1 0,0 1 0,1 0 0,-1-1 0,-5 0 0,-11 2 0,0-1 0,0-1 0,-25-3 0,14 1 0,-559-1 0,386 3 0,186 0 0,-1-2 0,1 0 0,0-1 0,-1-1 0,2-1 0,-19-7 0,-99-48 0,68 28 0,-207-105 0,243 122 0,0-1 0,2-2 0,0 0 0,1-2 0,-35-34 0,36 28 0,8 11 0,2-2 0,0 0 0,0-1 0,-18-30 0,31 44 0,0-1 0,1 0 0,0 1 0,0-1 0,0 0 0,0 0 0,1 0 0,0-1 0,0 1 0,0 0 0,1 0 0,0-1 0,0 1 0,0 0 0,0-1 0,1 1 0,0 0 0,0 0 0,0 0 0,1 0 0,0 0 0,0 0 0,0 0 0,1 0 0,4-6 0,-2 2 0,-1 1 0,1-1 0,-2 0 0,5-12 0,-8 16 0,2 1 0,-1-1 0,1 0 0,0 0 0,0 1 0,0-1 0,0 1 0,1 0 0,0 0 0,-1 0 0,2 0 0,-1 0 0,0 0 0,1 1 0,0 0 0,0-1 0,0 2 0,6-5 0,370-144 0,-301 119 0,1 3 0,1 3 0,1 4 0,1 4 0,1 3 0,0 4 0,90 0 0,23 16 0,-169-2 0,0 1 0,0 1 0,0 2 0,50 18 0,-41-11-227,-1 2-1,0 1 1,-1 2-1,-2 1 1,48 36-1,-69-45-6598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7.283"/>
    </inkml:context>
    <inkml:brush xml:id="br0">
      <inkml:brushProperty name="width" value="0.05" units="cm"/>
      <inkml:brushProperty name="height" value="0.05" units="cm"/>
      <inkml:brushProperty name="color" value="#E71224"/>
    </inkml:brush>
  </inkml:definitions>
  <inkml:trace contextRef="#ctx0" brushRef="#br0">0 94 24575,'34'-2'0,"-1"-2"0,0-1 0,62-18 0,33-6 0,-23 19 0,202 9 0,-139 4 0,-69-3 0,73-2 0,284 35 0,-144 13 0,-244-37 0,0-2 0,-1-3 0,2-3 0,-1-4 0,75-11 0,95 0 0,-85 8 0,283-27 0,177 26 0,-351 9 0,-257-2-3,0 0 0,0-1 0,1 0 0,-1 0 0,0-1 0,-1 1 0,1-1 0,0 0 0,0 0 0,-1-1 0,1 1 0,6-6 0,13-7-1323,-14 10-5500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4.523"/>
    </inkml:context>
    <inkml:brush xml:id="br0">
      <inkml:brushProperty name="width" value="0.05" units="cm"/>
      <inkml:brushProperty name="height" value="0.05" units="cm"/>
      <inkml:brushProperty name="color" value="#E71224"/>
    </inkml:brush>
  </inkml:definitions>
  <inkml:trace contextRef="#ctx0" brushRef="#br0">232 794 24575,'1'-15'0,"1"0"0,0 0 0,5-17 0,4-35 0,5-46 0,-6 57 0,-8 47 0,1-1 0,0 1 0,0 0 0,1 0 0,0 0 0,1 1 0,11-17 0,45-50 0,5 21 0,-59 49 0,0 0 0,1 1 0,-1 0 0,1 0 0,0 1 0,0 0 0,1 1 0,9-3 0,71-6 0,452 9 0,-265 5 0,-242-1 0,1 1 0,0 3 0,-1 0 0,65 22 0,-39-10 0,6 0 0,0-3 0,116 10 0,-156-22 0,-1 2 0,39 11 0,-43-10 0,1 0 0,1-2 0,-1 0 0,26 0 0,382-6 0,-411 1 0,0-1 0,0-1 0,-1-1 0,32-10 0,-30 7 0,0 2 0,0 0 0,33-2 0,-7 3 0,0-2 0,52-13 0,220-87 0,-112 32 0,-112 42 0,-28 9 0,99-22 0,-86 33 0,-1 3 0,123 3 0,-115 5 0,-20 0 0,0 3 0,93 13 0,147 57 0,-156-34 0,73 22 0,-203-53 0,0 1 0,28 14 0,11 5 0,-1-2 0,-35-15 0,1 0 0,28 8 0,-3-3 0,-1 3 0,-1 2 0,84 48 0,-126-64 0,0 0 0,0 0 0,0 1 0,0-1 0,-1 1 0,0 0 0,0 0 0,0 0 0,-1 1 0,1-1 0,-1 1 0,-1 0 0,1 0 0,-1 0 0,0 0 0,0 0 0,-1 1 0,1-1 0,-2 1 0,1-1 0,-1 11 0,0 4 0,0-1 0,-2 0 0,-1 0 0,0 1 0,-11 33 0,12-48 0,-1-1 0,1 1 0,-1-1 0,0 0 0,-1 0 0,1 0 0,-1-1 0,0 1 0,0-1 0,0 0 0,-1 0 0,0 0 0,1-1 0,-1 1 0,0-1 0,-1-1 0,1 1 0,-1-1 0,1 1 0,-1-2 0,1 1 0,-1 0 0,-6 0 0,-17 2 0,1-1 0,-1-1 0,-43-2 0,42-1 0,-34 1 0,0 2 0,0 2 0,-88 19 0,73-7 0,-96 7 0,66-11 0,-94 3 0,-1147-16 0,1252-3 0,-98-18 0,-32-2 0,-199-24 0,400 44 0,-137-10 0,-261 8 0,237 9 0,108 0 0,-1 3 0,1 5 0,-151 38 0,63-17 0,-17 4 0,143-25 0,-1-2 0,0-3 0,-63 3 0,-136-11 0,89-1 0,121 3 40,0-2 0,-43-7 0,64 7-175,1 0 0,-1-1 0,1 0 0,-1-1 0,1 0 0,0 0 0,1-1 0,-1-1 0,1 1 0,-15-13 0,14 7-6691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8.229"/>
    </inkml:context>
    <inkml:brush xml:id="br0">
      <inkml:brushProperty name="width" value="0.05" units="cm"/>
      <inkml:brushProperty name="height" value="0.05" units="cm"/>
      <inkml:brushProperty name="color" value="#E71224"/>
    </inkml:brush>
  </inkml:definitions>
  <inkml:trace contextRef="#ctx0" brushRef="#br0">1 1 24575,'6'1'0,"1"1"0,0-1 0,-1 1 0,0 1 0,1-1 0,-1 1 0,0 0 0,-1 1 0,9 5 0,12 7 0,23 10 0,-2 3 0,-2 1 0,64 56 0,3 27 0,-77-74 0,56 48 0,-55-55 0,-3 2 0,47 59 0,-43-48 0,46 43 0,-1-9 0,110 137 0,-5 35 0,-123-164 0,-4 3 0,94 189 0,-117-205 0,70 157 0,-85-179 0,23 65 0,15 32 0,-30-77 0,40 140 0,-15-34 0,-49-163 0,11 29 0,-3 1 0,17 82 0,-29-119 0,0-1 0,0 0 0,1 1 0,0-1 0,0 0 0,1 0 0,4 6 0,-4-6 0,-1-1 0,1 0 0,-1 1 0,0 0 0,3 13 0,4 21 0,-7-34-97,0 1-1,0 0 1,1-1-1,0 0 1,0 0-1,1 0 1,0-1-1,0 1 1,0-1-1,1 0 1,0-1-1,0 1 0,8 4 1,-6-3-6729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0.142"/>
    </inkml:context>
    <inkml:brush xml:id="br0">
      <inkml:brushProperty name="width" value="0.05" units="cm"/>
      <inkml:brushProperty name="height" value="0.05" units="cm"/>
      <inkml:brushProperty name="color" value="#E71224"/>
    </inkml:brush>
  </inkml:definitions>
  <inkml:trace contextRef="#ctx0" brushRef="#br0">144 56 24575,'99'-2'0,"110"4"0,-190 1 0,0 1 0,0 1 0,0 1 0,-1 1 0,0 0 0,0 1 0,18 11 0,41 18 0,-59-30 0,-1 1 0,0 0 0,0 2 0,-1 0 0,0 0 0,-1 2 0,0 0 0,-1 0 0,-1 2 0,23 27 0,-22-23 0,8 9 0,-2 2 0,28 49 0,-45-71 0,0-1 0,-1 1 0,0 0 0,0 0 0,0 0 0,-1 0 0,0 0 0,-1 0 0,0 0 0,-1 14 0,1-18 0,-1 1 0,1-1 0,-1 1 0,0-1 0,0 0 0,0 0 0,-1 0 0,1 1 0,-1-1 0,0 0 0,0-1 0,0 1 0,0 0 0,0-1 0,-1 1 0,1-1 0,-1 1 0,1-1 0,-1 0 0,0 0 0,0-1 0,0 1 0,0 0 0,-4 0 0,-113 35 0,-154 26 0,246-57 0,8-2 0,-1 0 0,1-2 0,0 0 0,-41-2 0,50-2 0,0 0 0,0 0 0,0-1 0,0 0 0,1-1 0,-1 0 0,1-1 0,0 0 0,0-1 0,-15-11 0,1-3 0,0-1 0,1-1 0,1-1 0,1-1 0,1-1 0,-31-51 0,42 59 0,2 0 0,0-1 0,-5-18 0,-12-32 0,21 63 0,1-1 0,0 1 0,0-1 0,0 0 0,0 0 0,1 0 0,0 0 0,0 0 0,1 0 0,0 0 0,0 0 0,0 0 0,1 0 0,0 0 0,0 0 0,0 0 0,1 0 0,0 0 0,0 1 0,0-1 0,1 0 0,0 1 0,0 0 0,0 0 0,0 0 0,1 0 0,0 0 0,0 1 0,1 0 0,-1 0 0,1 0 0,0 0 0,0 1 0,0-1 0,7-2 0,0-2-9,0 0-1,0-1 0,-1 0 1,0-1-1,14-17 0,1 1-1297,-14 13-5519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3.213"/>
    </inkml:context>
    <inkml:brush xml:id="br0">
      <inkml:brushProperty name="width" value="0.05" units="cm"/>
      <inkml:brushProperty name="height" value="0.05" units="cm"/>
      <inkml:brushProperty name="color" value="#E71224"/>
    </inkml:brush>
  </inkml:definitions>
  <inkml:trace contextRef="#ctx0" brushRef="#br0">1 96 24575,'188'-13'0,"-93"4"0,143-27 0,-157 21 0,119-7 0,501 22 0,-306 33 0,-193-12 0,57 6 0,218 14 0,-160-9 0,-69-4 0,-224-28 0,0-1 0,-1-1 0,0-1 0,1-1 0,22-7 0,-22 5 0,0 1 0,1 1 0,0 1 0,28 0 0,3 7 0,81 18 0,-86-13 0,1-1 0,56 1 0,246 9 0,-56-12-109,-205-7-1147,-73 1-5570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01.262"/>
    </inkml:context>
    <inkml:brush xml:id="br0">
      <inkml:brushProperty name="width" value="0.05" units="cm"/>
      <inkml:brushProperty name="height" value="0.05" units="cm"/>
      <inkml:brushProperty name="color" value="#E71224"/>
    </inkml:brush>
  </inkml:definitions>
  <inkml:trace contextRef="#ctx0" brushRef="#br0">1 481 24575,'16'0'0,"58"1"0,1-4 0,88-14 0,158-12 0,-4 1 0,-235 11 0,-44 8 0,2 2 0,41-3 0,309 9 0,-231 5 0,0-7 0,170-25 0,-303 24 0,-1-1 0,27-9 0,-43 10 0,0 1 0,-1-1 0,1-1 0,-1 1 0,0-1 0,0-1 0,-1 1 0,0-1 0,7-8 0,-9 10 0,1-1 0,-1 1 0,1 0 0,-1 0 0,1 1 0,0-1 0,1 1 0,-1 1 0,11-4 0,66-12 0,-7 2 0,4-7 0,0 4 0,2 3 0,0 3 0,1 4 0,97 2 0,-134 5 0,0-2 0,69-14 0,12-2 0,14-3 0,-86 13 0,93-7 0,209 17 0,-162 1 0,-137 2 0,61 10 0,-51-4 0,-26-2 0,0 2 0,-1 2 0,48 20 0,-48-16 0,0-2 0,0-2 0,47 7 0,-65-14 0,0 2 0,1 0 0,37 16 0,-43-14 0,1-1 0,0-1 0,0-1 0,0 0 0,1-2 0,27 3 0,-36-6-120,-7 1 55,-1-1-1,0 0 1,1 1-1,-1-1 1,0 0-1,1 0 0,-1-1 1,0 1-1,1-1 1,-1 0-1,0 0 1,0 0-1,0 0 1,1 0-1,-1-1 1,0 1-1,-1-1 1,6-4-1,-3-4-6760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56.03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0.061"/>
    </inkml:context>
    <inkml:brush xml:id="br0">
      <inkml:brushProperty name="width" value="0.05" units="cm"/>
      <inkml:brushProperty name="height" value="0.05" units="cm"/>
      <inkml:brushProperty name="color" value="#E71224"/>
    </inkml:brush>
  </inkml:definitions>
  <inkml:trace contextRef="#ctx0" brushRef="#br0">845 170 24575,'-766'0'0,"762"0"0,0 0 0,1 0 0,-1 0 0,0 1 0,1-1 0,-1 1 0,0 0 0,1 0 0,-1 0 0,1 1 0,0-1 0,-1 1 0,1 0 0,0-1 0,0 1 0,-5 5 0,6-4 0,0-1 0,1 0 0,-1 1 0,1 0 0,0-1 0,0 1 0,0 0 0,0 0 0,0 0 0,1 0 0,-1-1 0,1 1 0,0 0 0,-1 0 0,1 0 0,1 0 0,-1 0 0,0 0 0,1 0 0,0 0 0,1 5 0,5 12 0,1 0 0,0-1 0,2 0 0,0 0 0,1-1 0,1 0 0,0-1 0,1 0 0,19 17 0,2 0 0,2-2 0,1-2 0,41 26 0,-22-22 0,115 48 0,-127-62 0,-3-4 0,85 20 0,-30-10 0,-82-22 0,0-1 0,0-1 0,0 0 0,1-1 0,-1 0 0,0-1 0,1-1 0,-1 0 0,0-1 0,1 0 0,22-8 0,-8 0 0,-1-1 0,0-1 0,-1-2 0,39-26 0,-62 38 0,-1-1 0,0-1 0,0 1 0,0 0 0,0-1 0,0 1 0,-1-1 0,0 0 0,0 0 0,0 0 0,0 0 0,0 0 0,-1 0 0,0 0 0,0-1 0,0 1 0,0 0 0,-1-6 0,2-14 0,-2 1 0,-3-31 0,1 14 0,1-15 0,1 4 0,-7-53 0,5 88 0,-1 1 0,0-1 0,-1 1 0,-1 0 0,0 1 0,-1-1 0,-15-24 0,16 31 0,-1 0 0,-1 0 0,0 1 0,0 0 0,0 1 0,-1-1 0,0 1 0,0 1 0,-1 0 0,1 0 0,-16-6 0,-10-2 0,-64-16 0,68 21 0,7 2 0,-68-15 0,84 20 0,0 0 0,0 1 0,0-1 0,0 2 0,0-1 0,0 1 0,0 0 0,0 0 0,0 1 0,-10 3 0,15-4-68,0 0 0,0 1-1,0-1 1,0 0 0,0 1 0,0 0-1,1-1 1,-1 1 0,0 0 0,1 0-1,0 0 1,-1 0 0,1 0 0,0 0-1,0 0 1,0 1 0,0-1 0,0 0-1,0 4 1,-2 11-6758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2.788"/>
    </inkml:context>
    <inkml:brush xml:id="br0">
      <inkml:brushProperty name="width" value="0.05" units="cm"/>
      <inkml:brushProperty name="height" value="0.05" units="cm"/>
      <inkml:brushProperty name="color" value="#E71224"/>
    </inkml:brush>
  </inkml:definitions>
  <inkml:trace contextRef="#ctx0" brushRef="#br0">0 240 24575,'920'-19'0,"-167"-85"0,-330 35 0,-246 45 0,1 8 0,1 8 0,185 15 0,-189 5 0,-40-4 0,186 33 0,351 113 0,-582-141 0,1-4 0,1-4 0,127-10 0,-45 1 0,-16-9 0,-1 1 0,-117 7-1365,-25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7.173"/>
    </inkml:context>
    <inkml:brush xml:id="br0">
      <inkml:brushProperty name="width" value="0.05" units="cm"/>
      <inkml:brushProperty name="height" value="0.05" units="cm"/>
      <inkml:brushProperty name="color" value="#E71224"/>
    </inkml:brush>
  </inkml:definitions>
  <inkml:trace contextRef="#ctx0" brushRef="#br0">172 507 24575,'2'-7'0,"0"0"0,1 1 0,0-1 0,0 1 0,0 0 0,1 0 0,0 0 0,0 0 0,0 1 0,1-1 0,-1 1 0,1 0 0,6-4 0,12-16 0,-13 15 0,1-1 0,0 2 0,23-17 0,19-16 0,-38 26 0,0 2 0,1-1 0,1 2 0,0 0 0,1 2 0,0-1 0,1 2 0,0 1 0,0 0 0,1 1 0,1 2 0,33-8 0,-12 6 0,62-19 0,-72 17 0,1 2 0,0 0 0,52-3 0,48-1 0,41-1 0,-141 12 0,0-2 0,1-2 0,35-10 0,-36 7 0,1 2 0,-1 1 0,36 0 0,12 4 0,124 4 0,-181 1 0,0 0 0,35 12 0,-38-10 0,0 0 0,1-1 0,32 2 0,188 20 0,-219-23 0,89 7 0,212-7 0,-8-2 0,-247 6 0,-1 4 0,71 21 0,-116-28 0,372 84 0,-190-40 0,211 82 0,23 7 0,-237-72 0,2-1 0,-182-59 0,0 0 0,0 2 0,-1 0 0,0 1 0,-1 1 0,33 22 0,-46-22 0,-19-8 0,-36-8 0,30 3 0,-330-5 0,244 9 0,84 1 0,1 1 0,-1 0 0,1 2 0,0 1 0,0 0 0,0 1 0,-29 17 0,-27 8 0,20-14 0,-1-2 0,-1-2 0,0-4 0,-75 6 0,-234-6 0,316-10 0,-47 0 0,-255 10 0,-223 2 0,354-14 0,94 3 0,-142-3 0,225-3 0,-61-15 0,-26-4 0,61 17 0,-155-10 0,68 19 0,-311-4 0,409-3 0,0-3 0,-68-18 0,-25-4 0,-60-17 0,138 27 0,-98-12 0,156 30 0,0-1 0,1 0 0,-1-1 0,1-1 0,0 0 0,0-1 0,0 0 0,1-2 0,0 0 0,-14-10 0,24 15 0,-1 0 0,1-1 0,1 1 0,-1-1 0,0 0 0,1 0 0,0 0 0,0-1 0,0 1 0,0-1 0,1 0 0,0 0 0,0 1 0,0-1 0,1-1 0,-1 1 0,1 0 0,0 0 0,1 0 0,-1-1 0,1 1 0,0 0 0,1 0 0,-1-1 0,1 1 0,0 0 0,0 0 0,1 0 0,-1-1 0,1 2 0,0-1 0,0 0 0,5-6 0,-5 7-114,0 0 1,0 0-1,1 1 0,-1-1 0,1 1 1,0 0-1,0-1 0,0 1 0,0 1 1,1-1-1,5-4 0,7 0-6712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5.535"/>
    </inkml:context>
    <inkml:brush xml:id="br0">
      <inkml:brushProperty name="width" value="0.05" units="cm"/>
      <inkml:brushProperty name="height" value="0.05" units="cm"/>
      <inkml:brushProperty name="color" value="#E71224"/>
    </inkml:brush>
  </inkml:definitions>
  <inkml:trace contextRef="#ctx0" brushRef="#br0">0 172 24575,'23'-19'0,"0"2"0,2 0 0,0 1 0,0 2 0,1 0 0,1 2 0,51-16 0,-48 19 0,0 1 0,1 2 0,-1 1 0,45-2 0,128 8 0,-98 2 0,-73-4 0,0 2 0,0 2 0,-1 1 0,1 1 0,-1 1 0,0 2 0,0 1 0,-1 2 0,43 21 0,-31-10 0,-2 2 0,0 2 0,-2 2 0,-1 1 0,41 43 0,-68-59 0,-1 1 0,0 0 0,-1 1 0,-1 0 0,0 0 0,-1 1 0,-1 0 0,6 27 0,0-4 0,-2 2 0,-3 0 0,-1 0 0,-2 1 0,-2-1 0,-8 83 0,4-87 0,-2-1 0,-2 0 0,-1 0 0,-2 0 0,-2-1 0,-1-1 0,-34 65 0,33-72-109,-59 99 352,63-111-457,0-2-1,0 1 1,-1-2 0,-1 1 0,-1-2 0,-17 15 0,11-14-6612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7.678"/>
    </inkml:context>
    <inkml:brush xml:id="br0">
      <inkml:brushProperty name="width" value="0.05" units="cm"/>
      <inkml:brushProperty name="height" value="0.05" units="cm"/>
      <inkml:brushProperty name="color" value="#E71224"/>
    </inkml:brush>
  </inkml:definitions>
  <inkml:trace contextRef="#ctx0" brushRef="#br0">1 0 24575,'0'615'0,"6"-620"0,-1 1 0,0-1 0,0-1 0,0 1 0,7-11 0,6-8 0,1 1 0,2 1 0,41-36 0,-19 20 0,-33 27 0,1 1 0,0 1 0,0 0 0,1 1 0,24-14 0,-22 14 0,0-1 0,0 0 0,-1-2 0,0 1 0,15-17 0,5-3 0,-4 4-1365,-16 17-5461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6.952"/>
    </inkml:context>
    <inkml:brush xml:id="br0">
      <inkml:brushProperty name="width" value="0.05" units="cm"/>
      <inkml:brushProperty name="height" value="0.05" units="cm"/>
      <inkml:brushProperty name="color" value="#E71224"/>
    </inkml:brush>
  </inkml:definitions>
  <inkml:trace contextRef="#ctx0" brushRef="#br0">0 332 24575,'0'-332'0,"3"338"0,-1 0 0,1 0 0,0 0 0,0-1 0,0 1 0,1-1 0,0 0 0,0 0 0,0 0 0,1-1 0,7 7 0,12 14 0,-18-17 0,1 0 0,0 0 0,1-1 0,-1 0 0,2 0 0,-1-1 0,1 0 0,-1-1 0,2 1 0,-1-2 0,0 1 0,1-2 0,0 1 0,0-1 0,0 0 0,20 2 0,-10 0 0,0 1 0,0 1 0,-1 0 0,21 13 0,-22-11 0,0-1 0,1 0 0,0-1 0,32 7 0,-40-12 0,1 1 0,-1 1 0,0 0 0,0 1 0,0 0 0,-1 1 0,16 10 0,-23-14 0,1 0 0,-1 0 0,0 0 0,0 1 0,0-1 0,0 1 0,0 0 0,0 0 0,-1 0 0,1 0 0,-1 1 0,0-1 0,0 1 0,0-1 0,-1 1 0,1 0 0,-1 0 0,0-1 0,0 1 0,0 0 0,0 0 0,-1 0 0,0 0 0,0 0 0,0 7 0,-1-9 0,0 0 0,-1 1 0,1-1 0,0 0 0,-1 0 0,1 0 0,-1 0 0,0 0 0,0 0 0,0 0 0,1-1 0,-2 1 0,1-1 0,0 1 0,0-1 0,0 0 0,-1 0 0,1 0 0,-1 0 0,1 0 0,-1-1 0,1 1 0,-1-1 0,1 1 0,-5-1 0,-10 2 0,-1-2 0,-29-1 0,28 0 0,-154 2 0,-87-5 0,241 0 120,19 4-158,-1 0 0,1 0 0,0 0 0,-1 0 0,1 0 0,-1 0-1,1 0 1,0 0 0,-1 0 0,1 0 0,-1-1 0,1 1 0,0 0 0,-1 0 0,1 0 0,0-1 0,-1 1 0,1 0 0,0 0-1,-1-1 1,1 1 0,0 0 0,-1-1 0,1 1 0,0 0 0,0-1 0,0 1 0,-1 0 0,1-1 0,0 1 0,0-1 0,0 1-1,0 0 1,0-1 0,0 1 0,0-1 0,0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9.741"/>
    </inkml:context>
    <inkml:brush xml:id="br0">
      <inkml:brushProperty name="width" value="0.05" units="cm"/>
      <inkml:brushProperty name="height" value="0.05" units="cm"/>
      <inkml:brushProperty name="color" value="#E71224"/>
    </inkml:brush>
  </inkml:definitions>
  <inkml:trace contextRef="#ctx0" brushRef="#br0">870 257 24575,'-62'-1'0,"38"-1"0,1 1 0,-1 1 0,1 1 0,-1 1 0,1 1 0,0 1 0,0 1 0,-32 12 0,23-5 0,-1-1 0,0-2 0,0-2 0,-46 6 0,-55 12 0,40-7 0,85-17 0,0 0 0,0-1 0,0 0 0,0 0 0,0-1 0,0 0 0,0-1 0,-12-3 0,19 4 0,0 0 0,0 0 0,0 0 0,0 0 0,0 0 0,0 0 0,1-1 0,-1 1 0,0-1 0,1 1 0,-1-1 0,1 1 0,0-1 0,-1 0 0,1 0 0,0 0 0,0 1 0,0-1 0,0 0 0,1 0 0,-1-1 0,0 1 0,1 0 0,-1 0 0,1 0 0,0 0 0,0 0 0,0-1 0,0 1 0,0 0 0,0 0 0,2-4 0,1-7 0,1 1 0,0 0 0,1 1 0,10-19 0,0-1 0,-7 6 0,-1 1 0,-1-1 0,-1 0 0,2-38 0,-7 62-54,0-1-1,0 0 0,0 0 1,0 0-1,0 0 1,1 1-1,-1-1 0,1 0 1,-1 0-1,1 1 1,0-1-1,0 0 0,0 1 1,0-1-1,0 1 0,0-1 1,0 1-1,0 0 1,0-1-1,1 1 0,-1 0 1,1 0-1,-1 0 1,3-2-1,6 3-6771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3.455"/>
    </inkml:context>
    <inkml:brush xml:id="br0">
      <inkml:brushProperty name="width" value="0.05" units="cm"/>
      <inkml:brushProperty name="height" value="0.05" units="cm"/>
      <inkml:brushProperty name="color" value="#E71224"/>
    </inkml:brush>
  </inkml:definitions>
  <inkml:trace contextRef="#ctx0" brushRef="#br0">0 151 24575,'2962'0'0,"-2720"-15"0,-121 4 0,120-23 0,-164 19 0,144-8 0,-186 23 0,0-2 0,-1-1 0,1-2 0,44-11 0,-29 6 0,1 2 0,0 3 0,-1 1 0,101 8 0,-31-1 0,-78 1 0,-1 1 0,1 3 0,-1 1 0,74 27 0,-109-33 0,59 19 0,-34-10 0,1-1 0,0-1 0,1-2 0,0-1 0,52 3 0,-60-8 0,44 8 0,-45-5 0,49 2 0,-62-6 0,0 0 0,-1 1 0,1 0 0,-1 1 0,1 0 0,18 9 0,-16-6 0,1-1 0,-1-1 0,23 5 0,-3-3-38,-21-3-227,0-1-1,0 0 1,0-1-1,15-1 1,-8-2-6561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9.812"/>
    </inkml:context>
    <inkml:brush xml:id="br0">
      <inkml:brushProperty name="width" value="0.05" units="cm"/>
      <inkml:brushProperty name="height" value="0.05" units="cm"/>
      <inkml:brushProperty name="color" value="#E71224"/>
    </inkml:brush>
  </inkml:definitions>
  <inkml:trace contextRef="#ctx0" brushRef="#br0">271 365 24575,'1'-11'0,"1"-1"0,0 0 0,1 1 0,4-13 0,1-5 0,27-82 0,3-12 0,-38 120 0,0 1 0,1 0 0,-1-1 0,1 1 0,0 0 0,0 0 0,-1 0 0,1-1 0,1 1 0,-1 0 0,0 0 0,2-2 0,-2 4 0,-1 0 0,0 0 0,1 0 0,-1 0 0,1 0 0,-1 0 0,1 0 0,-1 0 0,0 0 0,1 0 0,-1 0 0,1 0 0,-1 0 0,1 1 0,-1-1 0,0 0 0,1 0 0,-1 0 0,0 1 0,1-1 0,-1 0 0,0 0 0,1 1 0,-1-1 0,0 0 0,1 1 0,-1-1 0,0 0 0,0 1 0,1-1 0,-1 0 0,0 1 0,0-1 0,0 1 0,0-1 0,1 1 0,20 63 0,-16-45 0,-4-16 0,7 22 0,1 0 0,1 0 0,1 0 0,19 28 0,41 57 0,-65-102 0,0 1 0,0 0 0,-1 0 0,-1 0 0,1 0 0,-2 1 0,1 0 0,2 13 0,-6-21 0,1 0 0,-1 1 0,0-1 0,0 0 0,0 0 0,0 0 0,0 0 0,-1 0 0,1 0 0,-1 0 0,1 0 0,-1 1 0,0-2 0,0 1 0,0 0 0,0 0 0,0 0 0,-2 2 0,1-2 0,-1 0 0,1 0 0,-1 0 0,0-1 0,1 0 0,-1 1 0,0-1 0,0 0 0,0 0 0,0-1 0,0 1 0,0 0 0,0-1 0,0 0 0,0 0 0,0 0 0,-3 0 0,-18-2 0,1-1 0,-32-8 0,9 1 0,-48-10 0,56 11 0,0 1 0,-75-4 0,20 11 0,92 1 0,1 1 0,-1-1 0,0 0 0,1 0 0,-1 0 0,1 0 0,-1 0 0,1-1 0,-1 1 0,1 0 0,-1 0 0,1 0 0,-1 0 0,1-1 0,-1 1 0,1 0 0,0 0 0,-1-1 0,1 1 0,-1 0 0,1-1 0,0 1 0,-1 0 0,1-1 0,0 1 0,-1-1 0,1 1 0,0 0 0,-1-1 0,1 1 0,0-1 0,0 1 0,0-1 0,0 1 0,-1-1 0,1 0 0,13-16 0,26-10 0,-18 17-114,1-1 196,0-1 1,24-17 0,-41 26-183,0-1 0,0 0 0,-1 0 0,0-1 0,1 1 0,-1-1 0,-1 0 1,1 0-1,-1 0 0,1 0 0,-2-1 0,1 1 0,-1-1 0,3-6 0,-2-5-6726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3.452"/>
    </inkml:context>
    <inkml:brush xml:id="br0">
      <inkml:brushProperty name="width" value="0.05" units="cm"/>
      <inkml:brushProperty name="height" value="0.05" units="cm"/>
      <inkml:brushProperty name="color" value="#E71224"/>
    </inkml:brush>
  </inkml:definitions>
  <inkml:trace contextRef="#ctx0" brushRef="#br0">245 0 24575,'1'3'0,"0"-1"0,1 0 0,-1 0 0,1 0 0,0 0 0,0-1 0,-1 1 0,1 0 0,0-1 0,0 1 0,1-1 0,-1 0 0,0 0 0,0 1 0,3-1 0,10 8 0,10 11 0,-1 1 0,-1 1 0,-1 1 0,21 29 0,-25-23 0,-1 1 0,15 35 0,23 41 0,5 14 0,-52-104 0,4 6 0,-1 2 0,-1 0 0,10 35 0,-18-54 0,-1 0 0,1 0 0,-1 0 0,-1 0 0,1 0 0,-1 0 0,0 0 0,0 0 0,0 0 0,-1 0 0,0 0 0,0 0 0,0 0 0,0 0 0,-1 0 0,0 0 0,0-1 0,0 1 0,-1-1 0,1 1 0,-1-1 0,0 0 0,0 0 0,-5 4 0,0-3 0,0-1 0,-1 1 0,0-1 0,0-1 0,-1 0 0,1 0 0,0-1 0,-1 0 0,0-1 0,1 0 0,-11 0 0,-29 6 0,25-2 0,-18 4 0,1-2 0,-84 3 0,108-10 0,0 0 0,-1 0 0,1-2 0,-22-3 0,33 3 0,-1 0 0,1 0 0,0-1 0,0 1 0,-1-1 0,2-1 0,-1 1 0,0-1 0,1 0 0,0-1 0,-9-7 0,9 6 0,0 0 0,0 0 0,1 0 0,0 0 0,0 0 0,0-1 0,1 0 0,0 0 0,0 0 0,0 0 0,-1-9 0,1-3 0,1 0 0,1 0 0,2-25 0,-2-22 0,-1 42 0,2-1 0,1 0 0,7-48 0,-1 53 0,1-1 0,1 1 0,1 1 0,0 0 0,2 0 0,0 1 0,1 1 0,1 0 0,16-15 0,-10 10 0,-2-1 0,0-1 0,-1 0 0,14-28 0,-14 20-1365,-11 18-5461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5.228"/>
    </inkml:context>
    <inkml:brush xml:id="br0">
      <inkml:brushProperty name="width" value="0.05" units="cm"/>
      <inkml:brushProperty name="height" value="0.05" units="cm"/>
      <inkml:brushProperty name="color" value="#E71224"/>
    </inkml:brush>
  </inkml:definitions>
  <inkml:trace contextRef="#ctx0" brushRef="#br0">6315 1 24575,'0'3'0,"-1"0"0,1-1 0,-1 1 0,0 0 0,0 0 0,0 0 0,0 0 0,-1-1 0,1 1 0,-1 0 0,1-1 0,-1 0 0,0 1 0,0-1 0,-2 2 0,-43 34 0,-12-3 0,-102 44 0,-73 17-194,-5-9 0,-307 68 0,-516 56-387,448-118 1744,551-81-1163,1 3 0,0 2 0,-103 45 0,-39 13 0,169-65 0,0-2 0,-1-1 0,0-1 0,-37 0 0,-62-4 0,-139 8 0,149 2 0,-188 11 0,-1211-24 0,1509 1-124,1-1 0,-1 0 0,0-1 0,1 0 0,-1-1 0,1-1-1,0 0 1,0-1 0,0-1 0,-16-9 0,15 5-6702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8.432"/>
    </inkml:context>
    <inkml:brush xml:id="br0">
      <inkml:brushProperty name="width" value="0.05" units="cm"/>
      <inkml:brushProperty name="height" value="0.05" units="cm"/>
      <inkml:brushProperty name="color" value="#E71224"/>
    </inkml:brush>
  </inkml:definitions>
  <inkml:trace contextRef="#ctx0" brushRef="#br0">726 174 24575,'-16'1'0,"1"1"0,0 1 0,-18 5 0,-3 0 0,18-3 0,1 0 0,0 2 0,1 0 0,0 0 0,-17 12 0,-26 11 0,-150 64 0,63-23 0,99-41 0,44-28 0,0 0 0,0 1 0,0-1 0,1 1 0,-1 0 0,1-1 0,-1 1 0,1 0 0,0 1 0,0-1 0,1 0 0,-3 6 0,4-7 0,1 0 0,-1-1 0,0 1 0,1 0 0,-1 0 0,1 0 0,0 0 0,0-1 0,0 1 0,0 0 0,0-1 0,0 1 0,0 0 0,0-1 0,0 0 0,1 1 0,-1-1 0,1 0 0,-1 1 0,1-1 0,0 0 0,-1 0 0,1 0 0,0-1 0,3 2 0,52 21 0,-52-21 0,246 106 0,-12-3 0,-96-41 0,-70-29 0,-51-22 0,-17-10 0,0 1 0,1-1 0,0-1 0,-1 1 0,1-1 0,7 2 0,-12-4 0,0 1 0,0-1 0,0 0 0,0 0 0,1-1 0,-1 1 0,0 0 0,0 0 0,0 0 0,0-1 0,0 1 0,0-1 0,0 1 0,0-1 0,0 1 0,0-1 0,-1 1 0,1-1 0,0 0 0,0 1 0,0-1 0,-1 0 0,1 0 0,0 0 0,-1 1 0,1-1 0,-1 0 0,1 0 0,-1 0 0,1 0 0,-1 0 0,0 0 0,1 0 0,-1 0 0,0 0 0,0-1 0,0 1 0,0 0 0,0 0 0,0 0 0,0-1 0,3-39 0,-2 0 0,-7-72 0,-5 28 0,-3-48 0,14 50 0,2 46 0,-2 1 0,-2 0 0,-1-1 0,-2 1 0,-10-37 0,10 55-111,1 4 172,0 0 0,-1 0 1,-11-21-1,14 31-140,0 1 0,0 0 0,-1 0 0,1 0 0,0 0 1,-1 0-1,0 1 0,0-1 0,0 1 0,0 0 0,0-1 0,0 1 0,0 1 0,-1-1 1,1 0-1,-1 1 0,1 0 0,-8-2 0,-8 1-6747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2.650"/>
    </inkml:context>
    <inkml:brush xml:id="br0">
      <inkml:brushProperty name="width" value="0.05" units="cm"/>
      <inkml:brushProperty name="height" value="0.05" units="cm"/>
      <inkml:brushProperty name="color" value="#E71224"/>
    </inkml:brush>
  </inkml:definitions>
  <inkml:trace contextRef="#ctx0" brushRef="#br0">701 131 24575,'25'10'0,"0"0"0,0-1 0,47 8 0,-48-12 0,0 1 0,-1 1 0,0 0 0,44 23 0,-46-20 0,0 2 0,-1 1 0,0 0 0,-1 1 0,-1 2 0,0-1 0,-1 2 0,24 30 0,-29-32 0,-1 0 0,-1 0 0,-1 1 0,0 1 0,-1 0 0,0 0 0,-2 0 0,0 1 0,-1 0 0,0 0 0,-2 0 0,0 1 0,0 31 0,-3-26 0,1-12 0,-1-1 0,-1 0 0,0 1 0,0-1 0,-5 19 0,5-27 0,-1 1 0,0-1 0,1 0 0,-1 1 0,0-1 0,-1 0 0,1 0 0,0 0 0,-1 0 0,0-1 0,0 1 0,1-1 0,-1 1 0,-1-1 0,1 0 0,0 0 0,-1-1 0,1 1 0,-1-1 0,1 1 0,-5 0 0,-122 41 0,-45 13 0,146-48 0,-2-2 0,1-2 0,-1 0 0,-32-2 0,-122-11 0,159 6 0,0-2 0,0-1 0,0-1 0,-47-19 0,53 19 0,-1 0 0,0 1 0,-44-6 0,43 9 0,0-1 0,-39-14 0,52 15 0,1-1 0,0 0 0,0-1 0,0 0 0,0 0 0,1-1 0,0 0 0,0 0 0,0 0 0,-8-12 0,8 9 0,1-1 0,0 0 0,0 0 0,1 0 0,1-1 0,0 1 0,0-1 0,1 0 0,0 0 0,-1-19 0,2 3 0,1 0 0,1 0 0,5-37 0,-3 52 0,0 1 0,1 0 0,0 0 0,1 0 0,1 0 0,-1 1 0,2-1 0,-1 1 0,11-13 0,8-9 0,40-40 0,-12 14 0,-27 27 0,-10 12 0,33-33 0,-43 47 0,1 0 0,0 1 0,-1 0 0,2 0 0,-1 0 0,0 1 0,1 0 0,-1 0 0,1 0 0,14-2 0,184-45 0,-181 44-1365,-5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5.262"/>
    </inkml:context>
    <inkml:brush xml:id="br0">
      <inkml:brushProperty name="width" value="0.05" units="cm"/>
      <inkml:brushProperty name="height" value="0.05" units="cm"/>
      <inkml:brushProperty name="color" value="#E71224"/>
    </inkml:brush>
  </inkml:definitions>
  <inkml:trace contextRef="#ctx0" brushRef="#br0">0 112 24575,'1135'0'0,"-1068"4"0,102 18 0,-112-13 0,144 20 0,321 4 0,1546-34 0,-2044 3 0,1 0 0,24 6 0,40 3 0,270-9 0,-186-3 0,-159 0 0,-1 0 0,1-1 0,-1-1 0,1 0 0,-1 0 0,14-7 0,79-38 0,-47 20 0,-34 16-273,-1 0 0,-1-1 0,0-2 0,37-30 0,-22 10-6553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1.203"/>
    </inkml:context>
    <inkml:brush xml:id="br0">
      <inkml:brushProperty name="width" value="0.05" units="cm"/>
      <inkml:brushProperty name="height" value="0.05" units="cm"/>
      <inkml:brushProperty name="color" value="#E71224"/>
    </inkml:brush>
  </inkml:definitions>
  <inkml:trace contextRef="#ctx0" brushRef="#br0">1 0 24575,'0'14'0,"0"0"0,1 1 0,0-1 0,1 0 0,1 0 0,0 0 0,1-1 0,1 1 0,0-1 0,8 16 0,47 115 0,-42-96 0,31 61 0,-34-76 0,-1 1 0,-2 1 0,14 66 0,-14-24 0,-9-54 0,1 1 0,10 35 0,24 39 0,67 122 0,-20-47 0,-63-131 0,2-1 0,2-1 0,46 55 0,4 6 0,-17-21 0,31 48 0,-81-112 0,0-1 0,1 0 0,1 0 0,1-1 0,0 0 0,0-1 0,1-1 0,17 12 0,32 21 0,102 92 0,-155-127 0,-1 0 0,0 1 0,0 0 0,-1 0 0,0 1 0,8 21 0,24 83 0,-2-6 0,-16-53 0,-3 0 0,-2 1 0,-3 1 0,-2 0 0,-3 1 0,0 66 0,-9 117 0,1-240-105,-1-1 0,1 1 0,-1-1 0,1 1 0,-1-1 0,0 1 0,0-1 0,0 0 0,0 1 0,0-1 0,-1 0 0,-1 3 0,-8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3.578"/>
    </inkml:context>
    <inkml:brush xml:id="br0">
      <inkml:brushProperty name="width" value="0.05" units="cm"/>
      <inkml:brushProperty name="height" value="0.05" units="cm"/>
      <inkml:brushProperty name="color" value="#E71224"/>
    </inkml:brush>
  </inkml:definitions>
  <inkml:trace contextRef="#ctx0" brushRef="#br0">866 171 24575,'-768'0'0,"764"0"0,0 0 0,0 0 0,0 0 0,0 0 0,0 1 0,0 0 0,0-1 0,0 1 0,1 1 0,-1-1 0,0 1 0,1-1 0,-1 1 0,1 0 0,0 0 0,-1 1 0,1-1 0,-5 6 0,5-4 0,0 1 0,0 0 0,1 0 0,0 1 0,0-1 0,0 0 0,0 1 0,1-1 0,0 1 0,0 0 0,0-1 0,1 11 0,5 313 0,-5-324 0,1 0 0,-1-1 0,1 1 0,0 0 0,0 0 0,1-1 0,-1 1 0,1 0 0,0-1 0,0 0 0,1 1 0,-1-1 0,1 0 0,0 0 0,0-1 0,0 1 0,1 0 0,-1-1 0,1 0 0,0 0 0,0 0 0,0-1 0,0 1 0,1-1 0,-1 0 0,1 0 0,5 2 0,10 0 0,1 0 0,-1-1 0,1-1 0,0-1 0,26-1 0,-24-1 0,0 1 0,36 6 0,134 23 0,-18-3 0,-118-12 0,-39-9 0,0 0 0,0-2 0,36 3 0,-30-5 0,0-2 0,-1 0 0,1-1 0,40-10 0,-59 11 0,1 0 0,-1-1 0,0 0 0,0 0 0,0 0 0,-1 0 0,1-1 0,0 0 0,-1 0 0,0 0 0,0 0 0,0-1 0,0 0 0,0 0 0,-1 0 0,1 0 0,-1 0 0,0-1 0,-1 1 0,1-1 0,-1 0 0,0 0 0,0 0 0,0 0 0,-1 0 0,1 0 0,-1-7 0,2-16 0,-2 0 0,-1 0 0,-7-56 0,5 71 0,-1 0 0,0 0 0,-1 0 0,-1 0 0,0 1 0,0-1 0,-1 1 0,-1 1 0,0-1 0,-12-14 0,4 5 0,0 0 0,2-2 0,0 0 0,2 0 0,0-1 0,2 0 0,0 0 0,-5-31 0,-10-25 0,23 77 4,0 0 1,0 0-1,0-1 0,-1 1 0,1 0 0,-1 0 0,0 0 0,1 1 0,-1-1 1,-1 0-1,1 1 0,0-1 0,-1 1 0,1 0 0,-1-1 0,0 1 0,1 1 1,-1-1-1,0 0 0,0 1 0,0-1 0,-1 1 0,1 0 0,0 0 0,0 0 1,-1 1-1,1-1 0,-7 0 0,1 2-153,1 0 1,-1 1-1,0-1 1,1 2-1,-1-1 1,1 1-1,0 1 1,0-1-1,-15 10 1,9-5-6678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4.754"/>
    </inkml:context>
    <inkml:brush xml:id="br0">
      <inkml:brushProperty name="width" value="0.05" units="cm"/>
      <inkml:brushProperty name="height" value="0.05" units="cm"/>
      <inkml:brushProperty name="color" value="#E71224"/>
    </inkml:brush>
  </inkml:definitions>
  <inkml:trace contextRef="#ctx0" brushRef="#br0">0 1 24575,'0'4'0,"0"6"0,4 0 0,1 4 0,5-2 0,-1 2 0,4-1 0,2-4 0,-5-2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6.960"/>
    </inkml:context>
    <inkml:brush xml:id="br0">
      <inkml:brushProperty name="width" value="0.05" units="cm"/>
      <inkml:brushProperty name="height" value="0.05" units="cm"/>
      <inkml:brushProperty name="color" value="#E71224"/>
    </inkml:brush>
  </inkml:definitions>
  <inkml:trace contextRef="#ctx0" brushRef="#br0">300 81 24575,'1'18'0,"1"-1"0,1 0 0,1 0 0,1 0 0,8 20 0,3 14 0,76 234 0,-17-105 0,-56-251 0,-5 38 0,11-42 0,-15 41 0,19-40 0,-16 49 0,2 2 0,0 0 0,1 1 0,2 0 0,21-20 0,35-44 0,-72 83 0,1 0 0,-1-1 0,0 1 0,0 0 0,0-1 0,0 1 0,-1-1 0,1 1 0,-1-1 0,0 0 0,0 0 0,0 1 0,0-1 0,-1 0 0,0 0 0,0 0 0,0 0 0,0 0 0,0 0 0,-1 0 0,0 0 0,0 1 0,-2-7 0,1 5 0,-1 1 0,0 0 0,0 0 0,-1 0 0,1 1 0,-1-1 0,1 1 0,-1 0 0,0 0 0,-1 0 0,1 0 0,0 1 0,-1 0 0,1 0 0,-1 0 0,0 0 0,0 1 0,-5-2 0,-43-8 0,0 2 0,-96-4 0,-111 14 0,98 2 0,120-8-1365,26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8.546"/>
    </inkml:context>
    <inkml:brush xml:id="br0">
      <inkml:brushProperty name="width" value="0.05" units="cm"/>
      <inkml:brushProperty name="height" value="0.05" units="cm"/>
      <inkml:brushProperty name="color" value="#E71224"/>
    </inkml:brush>
  </inkml:definitions>
  <inkml:trace contextRef="#ctx0" brushRef="#br0">98 768 24575,'4'-3'0,"1"0"0,-1-1 0,0 0 0,0 0 0,0 0 0,-1 0 0,1 0 0,-1-1 0,4-6 0,-1 2 0,45-61 0,71-90 0,-71 98 0,-36 42 0,0 0 0,1 2 0,1-1 0,1 2 0,1 1 0,0 0 0,1 1 0,24-14 0,31-14 0,-47 26 0,43-19 0,-1 10 0,2 4 0,1 3 0,1 3 0,104-8 0,-117 13 0,27-2 0,79 2 0,54-2 0,-90 15 0,174 25 0,-223-16 0,-30-5 0,-1 2 0,57 17 0,-64-14 0,84 9 0,-17-3 0,-33-1 0,2-4 0,116 4 0,12-31 0,-125 6 0,293 4 0,-201 8 0,-56-5 0,135 5 0,-77 20 0,203 34 0,-72-9 0,-248-37 0,-1 2 0,-1 3 0,70 29 0,574 230 0,-598-234 0,-73-30 0,0 1 0,-1 1 0,0 1 0,35 24 0,-56-30 0,1 0 0,-1 1 0,0 1 0,-1-1 0,0 1 0,8 15 0,38 71 0,-43-75 0,2 4 0,-1 1 0,-1-1 0,-1 2 0,-2 0 0,0 0 0,-2 0 0,-1 1 0,-1-1 0,-2 1 0,0 0 0,-4 38 0,-1-51 0,0-1 0,-2 1 0,1-1 0,-2 0 0,0 0 0,0-1 0,-12 17 0,7-10 0,1 1 0,-9 23 0,-45 186 0,55-201 0,-2-1 0,0 0 0,-2 0 0,-1-1 0,-1-1 0,-1 0 0,-2-1 0,0-1 0,-1-1 0,-2 0 0,0-2 0,-2 0 0,-42 30 0,17-17 0,-1-2 0,-2-3 0,-1-1 0,-2-3 0,0-3 0,-79 23 0,-180 21 0,-126 32 0,106-11 0,233-62 0,-110 13 0,-18 3 0,188-34 0,-1-2 0,1-1 0,-48-3 0,-15 2 0,-64 20 0,111-13 0,-78 4 0,-388-15 0,359-21 0,29 2 0,-254-46 0,93 10 0,241 46 0,1-3 0,-63-24 0,32 10 0,-328-139 0,291 112 0,-74-22 0,-63-31 0,207 80 0,2-3 0,1-2 0,1-2 0,3-2 0,0-1 0,3-3 0,1-1 0,2-3 0,2 0 0,1-3 0,-30-55 0,32 45 0,3 0 0,2-2 0,3-1 0,-24-85 0,40 105 0,2-1 0,2 1 0,1-1 0,2-50 0,1 80 0,1 1 0,0-1 0,1 1 0,0-1 0,1 1 0,0 0 0,1-1 0,0 1 0,0 0 0,1 1 0,0-1 0,1 1 0,9-15 0,5-5-100,-17 24 33,1 0 1,-1 0-1,2 0 0,-1 0 1,0 1-1,1-1 1,0 1-1,0 0 1,0 0-1,1 0 0,-1 1 1,1 0-1,0-1 1,0 2-1,0-1 1,0 0-1,0 1 1,6-2-1,9 0-6759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0.900"/>
    </inkml:context>
    <inkml:brush xml:id="br0">
      <inkml:brushProperty name="width" value="0.05" units="cm"/>
      <inkml:brushProperty name="height" value="0.05" units="cm"/>
      <inkml:brushProperty name="color" value="#E71224"/>
    </inkml:brush>
  </inkml:definitions>
  <inkml:trace contextRef="#ctx0" brushRef="#br0">1 1 24575,'41'37'0,"3"-1"0,65 41 0,104 49 0,-150-91 0,-59-33 0,391 237 0,-350-207 0,-2 1 0,76 77 0,75 120 0,-153-176 0,84 118 0,-116-157 0,-1 0 0,-1 0 0,6 18 0,-12-33 1,-1 0 0,0 0 0,0 1 0,0-1 0,0 0 0,1 0 0,-1 0 0,0 0 0,0 1 0,0-1 0,0 0 0,1 0 0,-1 0 0,0 0 0,0 1 0,0-1 0,0 0 0,0 0 0,0 1 0,0-1 0,0 0 0,0 0 0,0 0 0,0 1 0,0-1 0,0 0 0,0 0 0,0 1 0,0-1 0,0 0 0,0 0 0,0 0 0,0 1 0,0-1 0,0 0 0,0 0 0,0 0 0,-1 1 0,1-1 0,0 0 0,0 0 0,0 0 0,0 0 0,0 1 0,-1-1 0,1 0 0,0 0 0,0 0 0,0 0 0,-1 0 0,1 0 0,0 1 0,0-1 0,0 0 0,-1 0 0,1 0 0,0 0 0,0 0 0,0 0 0,-1 0 0,1 0 0,0 0 0,-13-8-1429,0-2-5398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3.423"/>
    </inkml:context>
    <inkml:brush xml:id="br0">
      <inkml:brushProperty name="width" value="0.05" units="cm"/>
      <inkml:brushProperty name="height" value="0.05" units="cm"/>
      <inkml:brushProperty name="color" value="#E71224"/>
    </inkml:brush>
  </inkml:definitions>
  <inkml:trace contextRef="#ctx0" brushRef="#br0">865 28 24575,'-50'-11'0,"7"0"0,-312 6 0,190 8 0,122-4 0,24-1 0,0 1 0,0 2 0,0 0 0,0 0 0,-19 6 0,34-6 0,0 0 0,0 0 0,0 0 0,0 1 0,1 0 0,-1 0 0,0 0 0,1 0 0,0 0 0,0 1 0,-1 0 0,1-1 0,1 1 0,-1 0 0,0 1 0,1-1 0,-1 0 0,1 1 0,0-1 0,0 1 0,1 0 0,-1-1 0,1 1 0,0 0 0,0 0 0,0 0 0,0 0 0,0 7 0,1 5 0,0-1 0,1 0 0,0 1 0,1-1 0,1 0 0,0 0 0,1 0 0,10 23 0,0-6 0,2-1 0,33 50 0,-44-75 0,1 1 0,0-1 0,0-1 0,1 1 0,-1-1 0,1 0 0,0-1 0,14 7 0,33 25 0,1 11 0,-29-26 0,-1 2 0,32 35 0,-44-46 0,1-1 0,0 0 0,0-1 0,1-1 0,0 0 0,1-1 0,0-1 0,0 0 0,18 4 0,-6-5 0,-1-2 0,1-1 0,0-1 0,0-2 0,0-1 0,36-5 0,-42 2 0,0-1 0,0-2 0,-1 0 0,39-19 0,-39 17 0,-13 5 0,0 0 0,-1-1 0,0 1 0,1-1 0,-2-1 0,1 1 0,-1-1 0,1-1 0,-2 1 0,1-1 0,-1 0 0,0 0 0,0 0 0,-1-1 0,0 0 0,-1 0 0,1 0 0,-1 0 0,-1 0 0,0-1 0,0 1 0,1-12 0,-1-1 0,-1 1 0,-1-1 0,-1 0 0,-1 0 0,0 1 0,-2 0 0,0-1 0,-10-26 0,-1-14 0,12 47 0,0 0 0,-1 0 0,0 0 0,-1 1 0,-8-17 0,11 28 6,0 0-1,1-1 0,-1 1 1,-1 0-1,1 0 0,0 0 1,0 0-1,-1 1 0,1-1 1,-1 0-1,1 1 0,-1 0 1,0 0-1,1 0 1,-1 0-1,0 0 0,0 0 1,-3 0-1,-54-1-993,53 2 509,-15 1-6347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8.965"/>
    </inkml:context>
    <inkml:brush xml:id="br0">
      <inkml:brushProperty name="width" value="0.05" units="cm"/>
      <inkml:brushProperty name="height" value="0.05" units="cm"/>
      <inkml:brushProperty name="color" value="#E71224"/>
    </inkml:brush>
  </inkml:definitions>
  <inkml:trace contextRef="#ctx0" brushRef="#br0">385 989 24575,'-2'-5'0,"1"-1"0,-1 1 0,0 0 0,-1-1 0,0 1 0,1 0 0,-1 0 0,-1 1 0,1-1 0,-6-5 0,-5-8 0,2 0 0,-27-38 0,3-1 0,-32-71 0,-71-159 0,131 269 0,1 0 0,1 0 0,0-1 0,1 0 0,1 0 0,1 0 0,1 0 0,0-1 0,2-24 0,1 40 0,0 1 0,1-1 0,-1 1 0,1-1 0,-1 1 0,1 0 0,0-1 0,0 1 0,1 0 0,-1 1 0,1-1 0,-1 0 0,1 1 0,0-1 0,0 1 0,0 0 0,0 0 0,1 0 0,-1 0 0,0 0 0,1 1 0,-1 0 0,6-2 0,12-3 0,1 0 0,35-5 0,-53 10 0,61-8 0,98-20 0,-114 20 0,0 2 0,1 2 0,-1 2 0,1 2 0,62 8 0,-73-2 0,-1 2 0,0 1 0,49 17 0,-36-9 0,13-2 0,0-2 0,1-4 0,84 1 0,-31-2 0,44 4 0,275-17 0,-424 5 0,92-10 0,0 6 0,163 11 0,-223-1 0,200 28 0,-167-20 0,134 3 0,85-18 0,-108-1 0,114-21 0,17-1 0,-279 25 0,469 24 0,-491-20 0,0 1 0,-1 0 0,0 2 0,26 12 0,-5-2 0,-4 0 0,-2 2 0,0 1 0,-1 1 0,-1 2 0,46 43 0,-51-41 0,0 0 0,22 32 0,-38-43 0,-1 0 0,0 0 0,-1 1 0,-1 0 0,0 0 0,8 30 0,3 17 0,17 72 0,-32-118 0,-1-1 0,-1 1 0,0-1 0,-1 1 0,-1 0 0,-4 25 0,5-38 0,-1 0 0,-1 0 0,1 0 0,0-1 0,-1 1 0,1 0 0,-1-1 0,0 1 0,0-1 0,0 0 0,0 0 0,0 0 0,0 0 0,-1 0 0,1 0 0,-1 0 0,-4 2 0,-55 20 0,54-21 0,-184 50 0,-301 42 0,84-54 0,324-39 0,0-5 0,-148-22 0,66 3 0,-206-2 0,221 16 0,65 1 0,1 5 0,-1 2 0,-89 14 0,-136 58 0,12-2 0,218-57 0,-300 41 0,304-48 0,0-3 0,-150-14 0,152-2 0,1-4 0,-110-40 0,67 19 0,54 20 0,0-3 0,2-3 0,-81-43 0,86 38 0,40 22 0,1-1 0,0-1 0,0 0 0,-16-14 0,11 8 19,17 13-216,0-1-1,0 0 0,0 0 0,0 0 0,0-1 1,-5-6-1,1-2-6628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0.71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2.291"/>
    </inkml:context>
    <inkml:brush xml:id="br0">
      <inkml:brushProperty name="width" value="0.05" units="cm"/>
      <inkml:brushProperty name="height" value="0.05" units="cm"/>
      <inkml:brushProperty name="color" value="#E71224"/>
    </inkml:brush>
  </inkml:definitions>
  <inkml:trace contextRef="#ctx0" brushRef="#br0">0 1 24575,'0'1285'0,"1"-1237"0,2-1 0,3 1 0,20 86 0,-18-94 0,4 79 0,-4-34 0,24 225 0,50 335 0,-62-554 0,43 114 0,-36-127 0,-4 0 0,15 92 0,25 249 0,-55-384 0,2 0 0,2 0 0,1-1 0,1 0 0,23 37 0,-18-35 0,-2 0 0,-1 1 0,19 68 0,-27-51-1365,-7-32-5461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5.446"/>
    </inkml:context>
    <inkml:brush xml:id="br0">
      <inkml:brushProperty name="width" value="0.05" units="cm"/>
      <inkml:brushProperty name="height" value="0.05" units="cm"/>
      <inkml:brushProperty name="color" value="#E71224"/>
    </inkml:brush>
  </inkml:definitions>
  <inkml:trace contextRef="#ctx0" brushRef="#br0">1 218 24575,'64'-43'0,"122"-60"0,-155 89 0,0 2 0,0 1 0,1 2 0,1 1 0,-1 1 0,59-3 0,357 11 0,-410 4 0,-1 2 0,0 1 0,0 2 0,68 28 0,-11-5 0,-36-14 0,-7-4 0,78 35 0,-114-42 0,1 0 0,-1 1 0,0 1 0,-1 0 0,0 1 0,-1 1 0,0 0 0,21 26 0,39 55 0,53 72 0,-103-132 0,-2 2 0,-1 1 0,15 39 0,47 192 0,-64-199 0,-8-18 0,-3 0 0,-1 1 0,-3 0 0,-6 91 0,0-38 0,3-91 0,-1-1 0,0 1 0,-1 0 0,0-1 0,-1 1 0,-1-1 0,1 0 0,-8 13 0,-2 0 0,-1-1 0,-27 35 0,23-34-104,-1 3 183,-2-1 0,-43 43 0,57-63-179,0-1 0,0 0 1,-1-1-1,0 1 0,0-1 0,-1-1 0,1 0 0,-1 0 0,0 0 0,0-1 1,0-1-1,0 0 0,-1 0 0,-16 1 0,6-3-6726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27.551"/>
    </inkml:context>
    <inkml:brush xml:id="br0">
      <inkml:brushProperty name="width" value="0.05" units="cm"/>
      <inkml:brushProperty name="height" value="0.05" units="cm"/>
      <inkml:brushProperty name="color" value="#E71224"/>
    </inkml:brush>
  </inkml:definitions>
  <inkml:trace contextRef="#ctx0" brushRef="#br0">542 18 24575,'-11'0'0,"0"1"0,0 1 0,0-1 0,0 2 0,0-1 0,1 2 0,-1-1 0,-17 10 0,-1 4 0,-43 31 0,39-25 0,-51 30 0,58-39 0,1 1 0,0 2 0,2 0 0,-31 29 0,34-28 0,16-15 0,0 0 0,0 1 0,1-1 0,-1 1 0,1-1 0,0 1 0,-5 8 0,7-11 0,1 1 0,0 0 0,-1 0 0,1-1 0,0 1 0,0 0 0,0-1 0,0 1 0,0 0 0,0 0 0,0-1 0,1 1 0,-1 0 0,1-1 0,-1 1 0,1-1 0,-1 1 0,1 0 0,0-1 0,0 1 0,0-1 0,0 0 0,0 1 0,0-1 0,0 0 0,1 0 0,1 3 0,4 1 0,0 1 0,0-1 0,0 0 0,0-1 0,1 0 0,0 0 0,-1 0 0,1-1 0,1-1 0,-1 1 0,0-1 0,17 2 0,9-1 0,66-2 0,-65-2 0,22 0 0,-26-1 0,-1 1 0,0 1 0,1 2 0,-1 1 0,0 1 0,0 2 0,30 10 0,-50-12 0,0-1 0,0 0 0,1 0 0,-1-1 0,0-1 0,1 0 0,0 0 0,12-1 0,-21 0 0,0 0 0,0-1 0,0 1 0,0-1 0,0 1 0,-1-1 0,1 0 0,0 1 0,0-1 0,0 0 0,0 0 0,-1 0 0,1-1 0,-1 1 0,1 0 0,-1-1 0,1 1 0,-1 0 0,2-3 0,-2 1 0,0 0 0,0 1 0,-1-1 0,1 0 0,-1 0 0,1 0 0,-1 1 0,0-1 0,0 0 0,0 0 0,-1 0 0,1 0 0,-1 1 0,1-1 0,-1 0 0,0 0 0,0 1 0,-1-4 0,-9-15 0,-1-1 0,0 2 0,-1-1 0,-2 2 0,-26-29 0,-10-16 0,-20-47 0,41 61 0,1 17-1365,14 22-5461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38.466"/>
    </inkml:context>
    <inkml:brush xml:id="br0">
      <inkml:brushProperty name="width" value="0.05" units="cm"/>
      <inkml:brushProperty name="height" value="0.05" units="cm"/>
      <inkml:brushProperty name="color" value="#E71224"/>
    </inkml:brush>
  </inkml:definitions>
  <inkml:trace contextRef="#ctx0" brushRef="#br0">486 171 24575,'15'-1'0,"0"-1"0,-1 0 0,1-1 0,21-8 0,19-4 0,159-31 0,251-40 0,-114 81 0,-182 8 0,259-3 0,-416 1 0,0 0 0,0 1 0,0 0 0,0 1 0,0 0 0,0 1 0,0 0 0,-1 1 0,0 1 0,0-1 0,-1 2 0,1-1 0,-1 1 0,-1 1 0,1 0 0,-1 0 0,-1 1 0,1 0 0,-2 1 0,1 0 0,-1 0 0,-1 0 0,0 1 0,0 0 0,7 21 0,-3 14 0,-2 1 0,-3 0 0,-1 0 0,-5 81 0,1-58 0,0-63 0,0 1 0,0-1 0,-1 0 0,0 1 0,-1-1 0,1 0 0,-1 0 0,0 0 0,-1 0 0,0-1 0,0 1 0,0-1 0,-1 1 0,0-1 0,0 0 0,-7 7 0,5-8 0,0 0 0,0-1 0,-1 1 0,1-1 0,-1-1 0,0 1 0,0-1 0,0-1 0,0 1 0,0-1 0,-1 0 0,1-1 0,-1 0 0,1 0 0,-13 0 0,-72 7 0,85-7 0,0 0 0,0 0 0,0 1 0,0 1 0,1-1 0,-1 1 0,0 0 0,1 0 0,0 1 0,-10 6 0,13-5 0,0-1 0,0 1 0,1-1 0,-1 1 0,1 0 0,0 0 0,1 0 0,-1 0 0,1 0 0,0 0 0,0 1 0,0-1 0,1 7 0,-10 38 0,8-44 0,-1 0 0,1 0 0,-1 0 0,-1-1 0,1 1 0,-1-1 0,0 0 0,0 0 0,0 0 0,0-1 0,-1 0 0,0 0 0,0 0 0,-11 7 0,7-8 0,1 0 0,-1 0 0,0-1 0,-1 0 0,1 0 0,0-1 0,-1-1 0,1 1 0,-15-2 0,2 0 0,-1 1 0,1 1 0,0 1 0,-1 1 0,1 1 0,1 1 0,-39 15 0,-54 23 0,27-8 0,-105 26 0,180-57 0,0 1 0,1 0 0,-1 1 0,1 0 0,1 1 0,-1 0 0,1 0 0,0 1 0,-15 16 0,10-10 0,0-1 0,-24 15 0,32-24 0,1 0 0,-1-1 0,0 0 0,0 0 0,-1 0 0,1-1 0,0 0 0,-1-1 0,0 0 0,-8 0 0,-262-4 0,217-3 0,-80-17 0,-10-19 0,137 39 0,1-1 0,0-1 0,0 0 0,1-1 0,-14-8 0,-43-17 0,45 23 0,0-1 0,0-1 0,1-1 0,-29-18 0,42 22 0,-1 0 0,2-1 0,-1 0 0,1 0 0,1-1 0,0-1 0,0 1 0,0-1 0,2-1 0,-12-21 0,4 1 0,1 0 0,-15-61 0,25 81 0,1-1 0,0 0 0,1 1 0,1-1 0,-1 0 0,2 0 0,-1 1 0,2-1 0,0 0 0,0 1 0,7-21 0,3 10 0,0 1 0,2 0 0,0 0 0,1 1 0,26-25 0,17-24 0,-34 41 44,1 1-1,39-32 0,-33 31-790,40-45-1,-63 62-6078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0.889"/>
    </inkml:context>
    <inkml:brush xml:id="br0">
      <inkml:brushProperty name="width" value="0.05" units="cm"/>
      <inkml:brushProperty name="height" value="0.05" units="cm"/>
      <inkml:brushProperty name="color" value="#E71224"/>
    </inkml:brush>
  </inkml:definitions>
  <inkml:trace contextRef="#ctx0" brushRef="#br0">1 0 24575,'4'0'0,"5"0"0,6 0 0,3 0 0,8 0 0,3 0 0,9 4 0,6 2 0,4-1 0,2-1 0,0-1 0,-4-1 0,-9 3 0,-8 1 0,-4-1 0,-3-1 0,-1-1 0,-3-2-8191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4.481"/>
    </inkml:context>
    <inkml:brush xml:id="br0">
      <inkml:brushProperty name="width" value="0.05" units="cm"/>
      <inkml:brushProperty name="height" value="0.05" units="cm"/>
      <inkml:brushProperty name="color" value="#E71224"/>
    </inkml:brush>
  </inkml:definitions>
  <inkml:trace contextRef="#ctx0" brushRef="#br0">1 384 24575,'248'3'-89,"260"-7"178,-373-7-89,42-1 0,-170 12 0,326-14 0,-4-15 0,-268 23 0,261-32 0,-266 30 0,0-3 0,-1-2 0,0-3 0,97-41 0,-126 46 0,1 0 0,0 2 0,38-8 0,-61 16 22,0 0-1,0 0 0,-1-1 1,1 0-1,0 1 0,-1-1 1,0-1-1,1 1 0,-1 0 1,0-1-1,0 0 0,0 1 1,0-1-1,-1-1 0,4-4 1,-1 0-307,0 0 1,0-1-1,-1 0 1,0 1-1,3-13 1,-3 5-6542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3:49.535"/>
    </inkml:context>
    <inkml:brush xml:id="br0">
      <inkml:brushProperty name="width" value="0.05" units="cm"/>
      <inkml:brushProperty name="height" value="0.05" units="cm"/>
      <inkml:brushProperty name="color" value="#E71224"/>
    </inkml:brush>
  </inkml:definitions>
  <inkml:trace contextRef="#ctx0" brushRef="#br0">246 51 24575,'30'12'0,"-16"-5"0,4 1 0,0 0 0,0 1 0,0 2 0,-2-1 0,1 2 0,-1 0 0,-1 1 0,0 0 0,-1 1 0,0 1 0,-1 1 0,-1 0 0,10 17 0,18 26 0,-27-43 0,-1 0 0,-1 2 0,-1-1 0,0 2 0,7 18 0,-15-31 0,-1-1 0,1 1 0,-1-1 0,-1 1 0,1-1 0,-1 1 0,1-1 0,-2 1 0,1 0 0,-1-1 0,1 1 0,-2-1 0,1 1 0,0-1 0,-1 0 0,0 1 0,-1-1 0,1 0 0,-1 0 0,0-1 0,0 1 0,0 0 0,-5 4 0,1-3 0,0 0 0,-1 0 0,1-1 0,-1 0 0,0-1 0,0 0 0,0 0 0,-17 5 0,-24 12 0,32-13 0,0-2 0,0 0 0,-1-1 0,0-1 0,0 0 0,0-2 0,0 0 0,-31-1 0,-38 5 0,72-3 0,1-1 0,0 0 0,0-1 0,0 0 0,0-1 0,-19-2 0,30 1 0,-1 1 0,1-1 0,0 0 0,0 0 0,0 0 0,0-1 0,0 1 0,0-1 0,0 0 0,0 1 0,1-1 0,-1-1 0,1 1 0,-1 0 0,1-1 0,0 1 0,0-1 0,0 1 0,0-1 0,0 0 0,1 0 0,-1 0 0,1 0 0,0 0 0,0 0 0,0-1 0,-1-5 0,-1-11 0,1 0 0,1 0 0,0-1 0,2 1 0,0 0 0,2 0 0,0 0 0,1 0 0,1 1 0,1-1 0,0 1 0,11-19 0,-10 25 0,2 1 0,-1 0 0,2 0 0,20-19 0,-6 7 0,1 1 0,-22 21 0,0 0 0,0 0 0,0-1 0,-1 1 0,1-1 0,-1 1 0,1-1 0,-1 0 0,0 0 0,0 0 0,0-1 0,0 1 0,-1 0 0,0-1 0,1 1 0,-1-1 0,1-4 0,-2-44-32,2-13 150,-2 63-190,0 0-1,1-1 1,-1 1-1,1-1 0,0 1 1,0 0-1,-1-1 1,2 1-1,-1 0 1,0 0-1,0 0 0,1 0 1,-1 0-1,1 0 1,-1 0-1,1 0 1,0 0-1,0 1 1,4-3-1,8-2-6753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22.578"/>
    </inkml:context>
    <inkml:brush xml:id="br0">
      <inkml:brushProperty name="width" value="0.05" units="cm"/>
      <inkml:brushProperty name="height" value="0.05" units="cm"/>
      <inkml:brushProperty name="color" value="#E71224"/>
    </inkml:brush>
  </inkml:definitions>
  <inkml:trace contextRef="#ctx0" brushRef="#br0">3431 6 24575,'-95'-2'0,"52"-1"0,-1 3 0,0 1 0,0 2 0,-82 17 0,-31 15 0,39-11 0,79-17 0,0-2 0,0-2 0,-63-2 0,52-2 0,-70 8 0,80 1 0,-43 13 0,-17 5 0,25-10 0,2 4 0,0 3 0,1 3 0,-98 51 0,-4 24 0,164-95 0,1 0 0,-1 1 0,1 0 0,-11 12 0,11-11 0,-1 0 0,1 0 0,-21 12 0,-6 3 0,1 1 0,1 2 0,0 1 0,-40 44 0,-17 14 0,7-19 0,47-38 0,-37 35 0,62-51 0,1 1 0,0 0 0,0 1 0,1 0 0,1 0 0,-12 26 0,-59 170 0,19-42 0,58-161 0,0 0 0,1 0 0,-1 0 0,2 0 0,-1 0 0,1 1 0,0-1 0,1 0 0,-1 1 0,2 9 0,0-13 0,0 0 0,0 0 0,0 0 0,1-1 0,-1 1 0,1 0 0,0 0 0,0-1 0,1 0 0,-1 1 0,1-1 0,-1 0 0,1 0 0,0 0 0,0 0 0,0-1 0,1 1 0,-1-1 0,7 3 0,44 30 0,-38-24 0,1 0 0,0-1 0,30 12 0,-1-2 0,-1 1 0,-1 2 0,-1 2 0,-1 2 0,41 35 0,-65-48 0,-2 0 0,0 2 0,-1 0 0,-1 0 0,24 36 0,-31-40 0,0 0 0,-1 0 0,-1 0 0,0 1 0,-1 0 0,-1 0 0,1 0 0,-2 1 0,0-1 0,0 24 0,-29 472 0,26-507 0,1 1 0,-1-1 0,1 1 0,-1-1 0,0 0 0,0 0 0,0 1 0,0-1 0,-1 0 0,1 0 0,-1 0 0,1 0 0,-1 0 0,0 0 0,1-1 0,-1 1 0,0-1 0,0 1 0,0-1 0,0 1 0,-1-1 0,1 0 0,0 0 0,0 0 0,-1-1 0,1 1 0,-1 0 0,1-1 0,0 1 0,-1-1 0,-2 0 0,-12 1 0,0 0 0,-1-2 0,-27-3 0,8 0 0,12 5 0,1 1 0,-1 1 0,1 1 0,0 1 0,0 1 0,-31 13 0,-9 1 0,34-14 0,-1-1 0,0-1 0,0-2 0,-1-2 0,-42-3 0,-9 0 0,59 1 0,0-1 0,0-1 0,0-1 0,0 0 0,1-2 0,0-1 0,1-1 0,-1-1 0,2-1 0,-1-1 0,2-1 0,-26-20 0,38 26 0,1 0 0,0 0 0,1-1 0,-8-9 0,9 9 0,-1 1 0,0 0 0,0 0 0,-1 0 0,-8-6 0,4 4 0,1 0 0,0-1 0,1 0 0,0 0 0,0-1 0,1 0 0,1-1 0,0 1 0,0-2 0,1 1 0,1-1 0,0 0 0,0 0 0,2 0 0,-1 0 0,2-1 0,0 0 0,0 1 0,2-1 0,0-20 0,0-64 0,2-101 0,1 165 0,1-1 0,1 1 0,16-54 0,-11 64 0,1 0 0,1 1 0,1 0 0,1 1 0,29-36 0,-18 26 0,23-42 0,-44 69 0,-1 0 0,1 1 0,-1-1 0,1 1 0,1 0 0,-1 0 0,0 0 0,1 1 0,0 0 0,0 0 0,0 0 0,0 0 0,0 1 0,1 0 0,-1 0 0,1 0 0,0 1 0,-1-1 0,9 1 0,13-2 0,0 1 0,53 5 0,-32-1 0,0-3-76,31-1 262,-73 3-350,1-1 0,-1 1 0,0 0 0,1 0 1,-1 1-1,0 0 0,0 0 0,11 6 0,-2 2-6662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31.459"/>
    </inkml:context>
    <inkml:brush xml:id="br0">
      <inkml:brushProperty name="width" value="0.05" units="cm"/>
      <inkml:brushProperty name="height" value="0.05" units="cm"/>
      <inkml:brushProperty name="color" value="#E71224"/>
    </inkml:brush>
  </inkml:definitions>
  <inkml:trace contextRef="#ctx0" brushRef="#br0">1 146 24575,'18'2'0,"0"0"0,0 1 0,0 1 0,0 1 0,0 0 0,21 10 0,-17-6 0,1-1 0,-1-2 0,26 5 0,-15-5 0,0 2 0,59 23 0,-55-18 0,-35-12 0,1 0 0,-1 0 0,0-1 0,1 1 0,-1-1 0,0 1 0,1-1 0,-1 0 0,1 1 0,-1-1 0,0-1 0,1 1 0,-1 0 0,1 0 0,-1-1 0,0 0 0,1 1 0,-1-1 0,0 0 0,4-2 0,-4 1 0,0 0 0,-1 0 0,1 0 0,0-1 0,-1 1 0,1 0 0,-1-1 0,0 1 0,1-1 0,-1 0 0,-1 1 0,1-1 0,0 0 0,-1 0 0,1 0 0,-1 1 0,0-6 0,0 4 0,0 0 0,1 0 0,-1 0 0,1 0 0,0 0 0,0 0 0,0 1 0,1-1 0,-1 0 0,1 1 0,0-1 0,0 1 0,0-1 0,5-4 0,-1 2 0,1 1 0,1-1 0,-1 2 0,0-1 0,16-5 0,208-92 0,-220 98 0,1 0 0,0 0 0,0 1 0,0 1 0,0 0 0,0 0 0,1 1 0,-1 1 0,0 0 0,1 1 0,-1 0 0,0 1 0,0 0 0,0 1 0,0 0 0,0 1 0,0 0 0,-1 1 0,0 1 0,0-1 0,0 2 0,-1-1 0,19 17 0,-9-6 0,-8-9 0,-2 0 0,1 1 0,-1 1 0,0 0 0,-1 0 0,0 1 0,-1 0 0,0 0 0,6 13 0,-4-2 0,-1 1 0,-1-1 0,-1 1 0,0 0 0,-2 1 0,-1 0 0,-1-1 0,-1 49 0,-2-60 0,1 7 0,-1 0 0,-1 0 0,-1 0 0,-1 0 0,-7 26 0,8-40 0,0 1 0,-1-1 0,1-1 0,-1 1 0,0 0 0,0-1 0,0 1 0,-1-1 0,1 0 0,-1 0 0,0 0 0,0-1 0,-1 1 0,1-1 0,-1 0 0,0-1 0,1 1 0,-1-1 0,0 0 0,-1 0 0,1 0 0,0 0 0,-11 0 0,-15 2 0,-1-1 0,0-2 0,-40-4 0,-4 0 0,36 1 0,0-1 0,0-2 0,0-2 0,1-2 0,-46-16 0,82 24 0,-1-1 0,1 0 0,0 1 0,0-1 0,0-1 0,0 1 0,0 0 0,0-1 0,0 0 0,1 1 0,-1-1 0,1 0 0,0 0 0,0 0 0,0-1 0,0 1 0,1 0 0,-1-1 0,1 0 0,0 1 0,0-1 0,0 1 0,0-1 0,0-6 0,0-8 0,1 0 0,0 0 0,5-33 0,-4 45 0,0 0 0,0 0 0,1 0 0,0 0 0,0 0 0,0 1 0,1-1 0,0 0 0,0 1 0,0 0 0,1 0 0,0 0 0,0 0 0,0 1 0,5-5 0,1 0 0,1 1 0,-1 0 0,1 1 0,1 0 0,17-7 0,-26 12 0,0 0 0,0 0 0,0 0 0,0 0 0,0-1 0,-1 1 0,1-1 0,-1 0 0,1 0 0,-1 0 0,0 0 0,0 0 0,0 0 0,-1-1 0,1 1 0,-1 0 0,0-1 0,0 1 0,0-1 0,0 0 0,0 1 0,-1-1 0,0 0 0,0 1 0,0-1 0,0 0 0,-1-4 0,0-3 0,-1 1 0,0-1 0,0 0 0,-1 1 0,-1 0 0,0 0 0,0 0 0,-7-11 0,3 6-1365,2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4:55.343"/>
    </inkml:context>
    <inkml:brush xml:id="br0">
      <inkml:brushProperty name="width" value="0.05" units="cm"/>
      <inkml:brushProperty name="height" value="0.05" units="cm"/>
      <inkml:brushProperty name="color" value="#E71224"/>
    </inkml:brush>
  </inkml:definitions>
  <inkml:trace contextRef="#ctx0" brushRef="#br0">1 22 24575,'4'0'0,"5"0"0,6 0 0,8 0 0,4 0 0,2-4 0,0-1 0,-1 0 0,-2 1 0,-4 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36.307"/>
    </inkml:context>
    <inkml:brush xml:id="br0">
      <inkml:brushProperty name="width" value="0.05" units="cm"/>
      <inkml:brushProperty name="height" value="0.05" units="cm"/>
      <inkml:brushProperty name="color" value="#E71224"/>
    </inkml:brush>
  </inkml:definitions>
  <inkml:trace contextRef="#ctx0" brushRef="#br0">0 98 24575,'599'-49'0,"-72"1"0,-456 48 0,-1 2 0,0 4 0,0 3 0,0 3 0,-1 2 0,-1 4 0,-1 3 0,0 3 0,-2 2 0,77 45 0,-89-42 0,-1 3 0,-2 1 0,66 60 0,-99-78 0,-1 1 0,0 1 0,-2 1 0,0 0 0,0 1 0,-2 0 0,0 1 0,-2 1 0,0-1 0,-1 2 0,-1-1 0,7 31 0,-3 20 0,6 128 0,-18 77 0,-1-138 0,0 50 0,-27 215 0,20-346 0,-2 0 0,-3-1 0,-2 0 0,-3-1 0,-2-1 0,-2-1 0,-3-1 0,-38 60 0,42-84 0,-2-1 0,0 0 0,-2-2 0,-1-1 0,-1-1 0,-1-2 0,0 0 0,-2-2 0,-1-1 0,0-2 0,-2 0 0,-40 13 0,-16 0 0,-1-3 0,-1-5 0,-139 16 0,31 3 0,142-26 0,0-3 0,-2-2 0,-61 2 0,72-17-1365,28-1-5461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5.229"/>
    </inkml:context>
    <inkml:brush xml:id="br0">
      <inkml:brushProperty name="width" value="0.05" units="cm"/>
      <inkml:brushProperty name="height" value="0.05" units="cm"/>
      <inkml:brushProperty name="color" value="#E71224"/>
    </inkml:brush>
  </inkml:definitions>
  <inkml:trace contextRef="#ctx0" brushRef="#br0">270 79 24575,'4'1'0,"0"-1"0,0 1 0,0 0 0,-1 0 0,1 1 0,0-1 0,0 1 0,-1 0 0,1 0 0,-1 0 0,5 3 0,38 35 0,-27-24 0,1 1 0,170 156 0,-120-102 0,-38-41 0,-2 1 0,47 64 0,-56-69 0,-15-20 0,-1 1 0,0-1 0,0 1 0,-1 0 0,7 14 0,-10-19 0,-1 0 0,1 0 0,-1 0 0,1 0 0,-1 0 0,0 0 0,0 0 0,0 0 0,0 0 0,0 1 0,-1-1 0,1 0 0,0 0 0,-1 0 0,0 0 0,1 0 0,-1-1 0,0 1 0,0 0 0,0 0 0,0 0 0,-1-1 0,1 1 0,0 0 0,-1-1 0,1 1 0,-1-1 0,-1 2 0,-4 2 0,-1 0 0,1 0 0,-1-1 0,0 1 0,0-2 0,0 1 0,0-1 0,-1-1 0,1 1 0,-15 1 0,-10 0 0,-52-1 0,-3 2 0,-22 11 0,-57 5 0,143-16 0,0 0 0,0 1 0,0 1 0,1 2 0,-42 20 0,10-4 0,55-25 0,-1 0 0,1 1 0,0-1 0,-1 0 0,1 0 0,-1 1 0,1-1 0,-1 0 0,1 0 0,-1 0 0,1 0 0,-1 0 0,1 1 0,-1-1 0,1 0 0,-1 0 0,1 0 0,-1 0 0,1-1 0,-1 1 0,1 0 0,-1 0 0,1 0 0,-1 0 0,1 0 0,0-1 0,-1 1 0,1 0 0,-1 0 0,1-1 0,-1 1 0,1 0 0,0-1 0,-1 1 0,1 0 0,0-1 0,-1 1 0,1 0 0,0-1 0,0 1 0,-1-1 0,1 1 0,0-1 0,0 1 0,0-1 0,-1 1 0,1-1 0,0 1 0,0-1 0,0 1 0,0-1 0,0 1 0,0-1 0,0 1 0,0-1 0,0 1 0,0-1 0,1 1 0,-1-1 0,0 1 0,0 0 0,1-1 0,12-46 0,-6 25 0,5-31 0,-6 28 0,0-1 0,-2 0 0,2-41 0,-2 7 0,2 1 0,4-1 0,23-84 0,-21 95 0,1-11 0,7-91 0,-20 150 4,0 0 0,-1 0 0,1 1 0,0-1 0,0 0-1,0 0 1,0 1 0,0-1 0,0 0 0,0 0 0,0 0 0,0 1-1,1-1 1,-1 0 0,0 0 0,0 1 0,1-1 0,-1 0 0,0 1 0,1-1-1,-1 0 1,0 1 0,1-1 0,-1 0 0,1 1 0,0-1 0,-1 1-1,1-1 1,-1 1 0,2-1 0,12 22-1489,-7-9-5341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47.477"/>
    </inkml:context>
    <inkml:brush xml:id="br0">
      <inkml:brushProperty name="width" value="0.05" units="cm"/>
      <inkml:brushProperty name="height" value="0.05" units="cm"/>
      <inkml:brushProperty name="color" value="#E71224"/>
    </inkml:brush>
  </inkml:definitions>
  <inkml:trace contextRef="#ctx0" brushRef="#br0">3189 1963 24575,'-16'-2'0,"0"1"0,0-2 0,1 0 0,-1-1 0,-21-8 0,-6-2 0,-909-297 0,823 258 0,3-6 0,-144-91 0,92 49 0,-358-227 0,378 238 0,-11-7 0,144 78 0,0 0 0,1-2 0,-40-47 0,-54-83 0,66 81 0,24 28 0,2-1 0,1-2 0,-21-56 0,9 21 0,8 23-1365,17 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3.808"/>
    </inkml:context>
    <inkml:brush xml:id="br0">
      <inkml:brushProperty name="width" value="0.05" units="cm"/>
      <inkml:brushProperty name="height" value="0.05" units="cm"/>
      <inkml:brushProperty name="color" value="#E71224"/>
    </inkml:brush>
  </inkml:definitions>
  <inkml:trace contextRef="#ctx0" brushRef="#br0">695 740 24575,'-50'11'0,"7"0"0,14-10 0,-1-1 0,1-2 0,0-1 0,0-1 0,-38-10 0,32 6 0,0 1 0,-71-3 0,52 13 0,40-1 0,-1-1 0,1 0 0,-1-1 0,1-1 0,0 0 0,-1-1 0,-16-4 0,30 5 0,-1 1 0,1-1 0,-1 0 0,1 1 0,-1-1 0,1 0 0,0 0 0,-1 0 0,1 0 0,0 0 0,0 0 0,0-1 0,0 1 0,0 0 0,0-1 0,0 1 0,0 0 0,0-1 0,1 1 0,-1-1 0,1 1 0,-1-1 0,1 0 0,-1-1 0,1-1 0,0 0 0,0 0 0,0 0 0,1 0 0,0 1 0,-1-1 0,1 0 0,1 0 0,2-6 0,4-7 0,1 1 0,1 0 0,14-18 0,-22 32 0,4-7 0,-1 0 0,0-1 0,0 0 0,5-15 0,-8 17 0,1 0 0,0 1 0,1-1 0,0 1 0,0-1 0,0 1 0,11-12 0,-9 12 0,1 0 0,-1-1 0,-1 0 0,1-1 0,-2 1 0,1-1 0,-1 0 0,0 0 0,-1 0 0,0 0 0,0-1 0,-1 1 0,1-14 0,0-13 0,-2 0 0,-5-49 0,1 4 0,3 58-1365,0 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5:57.793"/>
    </inkml:context>
    <inkml:brush xml:id="br0">
      <inkml:brushProperty name="width" value="0.05" units="cm"/>
      <inkml:brushProperty name="height" value="0.05" units="cm"/>
      <inkml:brushProperty name="color" value="#E71224"/>
    </inkml:brush>
  </inkml:definitions>
  <inkml:trace contextRef="#ctx0" brushRef="#br0">547 823 24575,'0'-4'0,"0"-1"0,1 0 0,-1 1 0,1-1 0,0 0 0,1 1 0,-1-1 0,1 1 0,0 0 0,0-1 0,0 1 0,0 0 0,1 0 0,0 1 0,6-8 0,1 1 0,2 0 0,0 1 0,21-13 0,13-10 0,-18 12 0,-21 17 0,0-1 0,-1-1 0,0 1 0,0-1 0,0 0 0,8-10 0,-13 14 0,0-1 0,0 1 0,0-1 0,-1 0 0,1 1 0,-1-1 0,1 0 0,-1 1 0,1-1 0,-1 0 0,0 0 0,0 1 0,0-1 0,0 0 0,0 0 0,0 1 0,-1-1 0,1 0 0,0 1 0,-1-1 0,0 0 0,1 1 0,-1-1 0,0 1 0,0-1 0,0 1 0,1-1 0,-2 1 0,1-1 0,0 1 0,0 0 0,0 0 0,-1-1 0,-1 0 0,-7-6 0,0 0 0,-1 1 0,1 0 0,-1 1 0,-13-6 0,10 6 0,1-2 0,-1 0 0,-13-10 0,-28-33 0,-73-84 0,92 93 0,-3 0 0,-1 3 0,-2 1 0,-50-35 0,82 67 0,0 1 0,-1 0 0,0 1 0,1 0 0,-2 0 0,-12-2 0,20 5 0,0 0 0,0 0 0,0 1 0,0-1 0,-1 1 0,1 0 0,0 0 0,0 0 0,0 1 0,0-1 0,0 1 0,0 0 0,0 0 0,0 1 0,0-1 0,0 1 0,0 0 0,1 0 0,-1 0 0,-4 3 0,7-3 0,0-1 0,0 1 0,1 0 0,-1-1 0,0 1 0,0 0 0,1 0 0,-1-1 0,1 1 0,0 0 0,-1 0 0,1 0 0,0-1 0,0 1 0,0 0 0,0 0 0,1 0 0,-1 0 0,0-1 0,1 1 0,-1 0 0,1 0 0,0-1 0,0 1 0,-1 0 0,1-1 0,0 1 0,0-1 0,2 3 0,43 50 0,-32-40 0,0 1 0,0 1 0,-1 0 0,-1 1 0,13 24 0,-12-18 0,1-1 0,18 20 0,-18-25 0,-2 1 0,0 0 0,17 33 0,-22-36 0,1-1 0,1-1 0,12 16 0,16 26 0,6 14 0,-27-46 0,23 47 0,-35-63 0,1 0 0,0 0 0,0 0 0,0-1 0,1 0 0,0 0 0,0 0 0,8 5 0,23 24 0,-12-8 0,-15-16 0,1 0 0,-2 1 0,16 23 0,-4 1-1365,-12-21-5461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1.880"/>
    </inkml:context>
    <inkml:brush xml:id="br0">
      <inkml:brushProperty name="width" value="0.05" units="cm"/>
      <inkml:brushProperty name="height" value="0.05" units="cm"/>
      <inkml:brushProperty name="color" value="#E71224"/>
    </inkml:brush>
  </inkml:definitions>
  <inkml:trace contextRef="#ctx0" brushRef="#br0">1 29 24575,'35'-9'0,"2"2"0,-1 1 0,1 2 0,0 2 0,51 3 0,-25-1 0,757-1 85,-391 2-1535,-408-1-5376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4.397"/>
    </inkml:context>
    <inkml:brush xml:id="br0">
      <inkml:brushProperty name="width" value="0.05" units="cm"/>
      <inkml:brushProperty name="height" value="0.05" units="cm"/>
      <inkml:brushProperty name="color" value="#E71224"/>
    </inkml:brush>
  </inkml:definitions>
  <inkml:trace contextRef="#ctx0" brushRef="#br0">0 46 24575,'2520'0'0,"-2515"0"-70,46-3 269,-49 2-282,1 1 0,-1-1 0,0 0 0,1 0 0,-1 0 0,0 0 0,1 0 0,-1-1 0,0 1 0,0-1 0,0 1 0,0-1 0,0 0 0,-1 1 0,1-1 0,0 0 0,1-3 0,4-11-6743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5.707"/>
    </inkml:context>
    <inkml:brush xml:id="br0">
      <inkml:brushProperty name="width" value="0.05" units="cm"/>
      <inkml:brushProperty name="height" value="0.05" units="cm"/>
      <inkml:brushProperty name="color" value="#E71224"/>
    </inkml:brush>
  </inkml:definitions>
  <inkml:trace contextRef="#ctx0" brushRef="#br0">3 1 24575,'-1'58'0,"0"-6"0,2 0 0,2 0 0,15 82 0,0-61 0,-3 1 0,-3 1 0,3 136 0,-14-187 31,1-1-1,8 41 1,0-5-1488,-9-50-5369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27.612"/>
    </inkml:context>
    <inkml:brush xml:id="br0">
      <inkml:brushProperty name="width" value="0.05" units="cm"/>
      <inkml:brushProperty name="height" value="0.05" units="cm"/>
      <inkml:brushProperty name="color" value="#E71224"/>
    </inkml:brush>
  </inkml:definitions>
  <inkml:trace contextRef="#ctx0" brushRef="#br0">2 1 24575,'2'4'0,"0"-1"0,0 1 0,0 0 0,1-1 0,-1 0 0,1 1 0,0-1 0,0 0 0,0 0 0,1-1 0,6 6 0,3 2 0,133 110 0,-88-75 0,-24-18 0,260 225 0,-252-219 0,-36-30 0,0 1 0,-1-1 0,1 2 0,-1-1 0,0 0 0,0 1 0,0 0 0,-1 0 0,1 1 0,-1-1 0,-1 1 0,6 9 0,-9-14 0,0 1 0,0-1 0,1 0 0,-1 0 0,0 0 0,0 1 0,0-1 0,-1 0 0,1 0 0,0 1 0,0-1 0,-1 0 0,1 0 0,-1 0 0,1 1 0,-1-1 0,1 0 0,-1 0 0,0 0 0,1 0 0,-1 0 0,0 0 0,0 0 0,0 0 0,0-1 0,0 1 0,0 0 0,0 0 0,0-1 0,0 1 0,0-1 0,0 1 0,0-1 0,-1 1 0,1-1 0,0 0 0,-1 1 0,-52 9 0,54-10 0,-164 6 0,113-7 0,0 3 0,-77 12 0,91-6-114,-3 1-303,-1-2 0,-43 2 0,63-9-6409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7:32.233"/>
    </inkml:context>
    <inkml:brush xml:id="br0">
      <inkml:brushProperty name="width" value="0.05" units="cm"/>
      <inkml:brushProperty name="height" value="0.05" units="cm"/>
      <inkml:brushProperty name="color" value="#E71224"/>
    </inkml:brush>
  </inkml:definitions>
  <inkml:trace contextRef="#ctx0" brushRef="#br0">162 0 24575,'36'2'0,"65"12"0,-31-3 0,-57-9 0,-1 1 0,1 0 0,-1 1 0,0 0 0,0 1 0,0 0 0,13 8 0,8 8 0,31 26 0,-21-15 0,-18-11 0,-1 0 0,22 25 0,-9-7 0,-32-34 0,-1 1 0,0 0 0,0 0 0,-1 0 0,0 0 0,0 1 0,0 0 0,-1-1 0,0 1 0,0 0 0,-1 0 0,1 0 0,-2 0 0,1 0 0,-1 0 0,0 1 0,-2 12 0,0-5 0,0 0 0,-1 0 0,-1 0 0,0-1 0,-1 1 0,0-1 0,-11 20 0,13-30 0,0 1 0,-1 0 0,1-1 0,-1 0 0,0 0 0,0 0 0,-1 0 0,1-1 0,-1 1 0,0-1 0,1 0 0,-1-1 0,-1 1 0,1-1 0,0 0 0,0 0 0,-1-1 0,-10 2 0,-7 0 0,0-2 0,0 0 0,-34-5 0,3 2 0,39 1 0,0-1 0,0 0 0,0-1 0,0-1 0,1 0 0,-1-1 0,1-1 0,0 0 0,1-1 0,-18-11 0,15 10 0,1 1 0,-1 0 0,-20-6 0,23 10 0,1-1 0,0 0 0,1-1 0,-1-1 0,1 0 0,0 0 0,-16-14 0,16 11 0,0-1 0,0-1 0,1 0 0,1 0 0,-13-20 0,18 23 0,0 0 0,1-1 0,0 1 0,0-1 0,0 0 0,1 0 0,1 0 0,0 0 0,0 0 0,0-11 0,0-22 0,-1 26 0,2-1 0,-1 1 0,2-1 0,0 0 0,1 1 0,1 0 0,8-26 0,-10 39 3,1 0 0,0 0-1,0 1 1,1-1 0,-1 1 0,1-1-1,-1 1 1,1 0 0,0 0 0,0 0-1,0 0 1,0 0 0,0 1-1,0-1 1,0 1 0,0 0 0,1 0-1,-1 0 1,1 0 0,-1 1-1,0-1 1,5 1 0,12-1-138,1 0-1,33 4 1,-23-1-887,-8-1-5804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0.118"/>
    </inkml:context>
    <inkml:brush xml:id="br0">
      <inkml:brushProperty name="width" value="0.05" units="cm"/>
      <inkml:brushProperty name="height" value="0.05" units="cm"/>
      <inkml:brushProperty name="color" value="#E71224"/>
    </inkml:brush>
  </inkml:definitions>
  <inkml:trace contextRef="#ctx0" brushRef="#br0">2502 0 24575,'-3'87'0,"-22"138"0,-34 81 0,41-222 0,-93 386 0,83-375 0,-4-2 0,-83 166 0,104-239 0,-2-2 0,0 1 0,0-1 0,-2-1 0,0-1 0,-34 28 0,-117 73 0,56-44 0,-141 115 0,-274 184 0,495-354 0,0-2 0,-1 0 0,0-2 0,-1-2 0,-1-1 0,-53 11 0,23-9 0,-1-3 0,-68 2 0,110-11 0,0-2 0,0-1 0,0 0 0,0-2 0,1 0 0,0-2 0,0 0 0,0-1 0,-37-19 0,41 17-195,1 0 0,-1-2 0,1 0 0,1-1 0,0 0 0,-20-23 0,21 17-6631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1.688"/>
    </inkml:context>
    <inkml:brush xml:id="br0">
      <inkml:brushProperty name="width" value="0.05" units="cm"/>
      <inkml:brushProperty name="height" value="0.05" units="cm"/>
      <inkml:brushProperty name="color" value="#E71224"/>
    </inkml:brush>
  </inkml:definitions>
  <inkml:trace contextRef="#ctx0" brushRef="#br0">774 183 24575,'-29'-2'0,"0"-2"0,1 0 0,-1-2 0,-38-14 0,-26-5 0,-164-34 0,104 8 0,141 48-341,0 0 0,0 1-1,-19-1 1,10 2-6485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05.270"/>
    </inkml:context>
    <inkml:brush xml:id="br0">
      <inkml:brushProperty name="width" value="0.05" units="cm"/>
      <inkml:brushProperty name="height" value="0.05" units="cm"/>
      <inkml:brushProperty name="color" value="#E71224"/>
    </inkml:brush>
  </inkml:definitions>
  <inkml:trace contextRef="#ctx0" brushRef="#br0">836 2 24575,'-36'0'0,"4"-2"0,-1 3 0,0 0 0,1 2 0,-1 2 0,-45 11 0,-28 15 0,-71 26 0,136-41 0,11-6 0,1 2 0,1 1 0,0 1 0,1 1 0,-28 20 0,52-32 0,0-1 0,0 1 0,0 0 0,1 0 0,-1 0 0,1 0 0,-1 0 0,1 1 0,0-1 0,0 1 0,0-1 0,1 1 0,0 0 0,-1 0 0,1-1 0,0 1 0,1 0 0,-1 0 0,1 0 0,0 0 0,0 0 0,0 0 0,0 0 0,1 0 0,-1 0 0,1 0 0,0 0 0,0 0 0,1-1 0,-1 1 0,1 0 0,0-1 0,0 1 0,4 6 0,9 9 0,0 0 0,0-1 0,2 0 0,30 25 0,-23-21 0,34 34 0,-23-22 0,1 0 0,43 29 0,-69-55 0,1 0 0,0-1 0,1 0 0,-1-1 0,1 0 0,0-1 0,1-1 0,-1 1 0,1-2 0,0 0 0,0 0 0,0-2 0,21 2 0,18-2 0,-23 1 0,1-1 0,-1-2 0,0-1 0,33-7 0,-52 6 0,1-1 0,0-1 0,-1 1 0,0-2 0,0 1 0,0-2 0,9-8 0,60-55 0,-74 64 0,0-1 0,0 0 0,0 0 0,-1 0 0,0 0 0,-1-1 0,1 1 0,-2-1 0,1 0 0,-1 0 0,0 0 0,0 0 0,-1-1 0,-1 1 0,1 0 0,-1-1 0,0 1 0,-1 0 0,0-1 0,-1 1 0,-3-13 0,1 4 0,-1 0 0,-1 1 0,0 0 0,-1 0 0,-1 1 0,0-1 0,-1 2 0,-1-1 0,-18-20 0,-20-13 0,21 22 0,-41-50 0,65 71-151,0-1-1,0 0 0,0 1 0,0-1 1,1 0-1,0 0 0,0 0 1,-1-13-1,0-2-6674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23T00:28:18.9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1,'19'1,"0"1,0 1,21 6,18 2,-30-5,43 13,-51-12,0-1,1-1,-1-1,34 3,-25-9,0-1,0-1,-1-1,0-1,43-16,52-11,-102 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3T00:28:38.007"/>
    </inkml:context>
    <inkml:brush xml:id="br0">
      <inkml:brushProperty name="width" value="0.05" units="cm"/>
      <inkml:brushProperty name="height" value="0.05" units="cm"/>
      <inkml:brushProperty name="color" value="#E71224"/>
    </inkml:brush>
  </inkml:definitions>
  <inkml:trace contextRef="#ctx0" brushRef="#br0">527 0 24575,'1'2'0,"0"0"0,1 0 0,-1 0 0,0 0 0,1 0 0,-1 0 0,1 0 0,-1 0 0,1-1 0,0 1 0,0-1 0,0 1 0,0-1 0,0 0 0,0 0 0,4 2 0,4 3 0,34 26 0,56 53 0,-86-72 0,0 1 0,-1 0 0,-1 1 0,-1 1 0,0 0 0,-1 0 0,14 30 0,-19-30 0,0 1 0,-1-1 0,-1 1 0,0 0 0,0 26 0,-6 91 0,-1-47 0,4-81 0,0 0 0,-1 1 0,1-1 0,-1 0 0,-1 0 0,1 0 0,-1 0 0,0 0 0,0 0 0,-1-1 0,0 1 0,0-1 0,0 1 0,0-1 0,-1 0 0,0-1 0,-7 8 0,2-5 0,-1 0 0,1 0 0,-1-1 0,0-1 0,-1 0 0,1 0 0,-1-1 0,-19 5 0,-25 5 0,-1-3 0,0-2 0,-1-3 0,0-2 0,0-2 0,-57-7 0,97 3 0,0 0 0,-1-2 0,2 0 0,-1-1 0,1 0 0,-1-1 0,1-1 0,1-1 0,-29-18 0,41 23 0,0 0 0,0 0 0,0 0 0,0 0 0,0 0 0,1-1 0,-1 1 0,1-1 0,0 0 0,0 1 0,1-1 0,-1 0 0,1 0 0,-1 0 0,1 0 0,1 0 0,-1-1 0,1 1 0,-1 0 0,1 0 0,0 0 0,0-1 0,1 1 0,0 0 0,-1 0 0,1 0 0,2-6 0,5-9 0,0 0 0,1 0 0,0 1 0,19-25 0,-4 3 0,-3 6 0,1 0 0,1 1 0,2 2 0,1 0 0,50-44 0,-62 61 0,0-2 0,14-20 0,-16 18 0,2 2 0,19-21 0,-29 33 0,1 0 0,-1 1 0,1-1 0,0 1 0,0 0 0,1 0 0,-1 0 0,0 1 0,1 0 0,0 0 0,-1 0 0,11-1 0,58 1-1365,-51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5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522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4903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60218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19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871031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408821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654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50372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92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8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898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37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3650294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300946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4279667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581447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465236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63416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590539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6538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5499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51.png"/><Relationship Id="rId26" Type="http://schemas.openxmlformats.org/officeDocument/2006/relationships/customXml" Target="../ink/ink46.xml"/><Relationship Id="rId39" Type="http://schemas.openxmlformats.org/officeDocument/2006/relationships/customXml" Target="../ink/ink52.xml"/><Relationship Id="rId21" Type="http://schemas.openxmlformats.org/officeDocument/2006/relationships/image" Target="../media/image53.png"/><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image" Target="../media/image67.png"/><Relationship Id="rId50" Type="http://schemas.openxmlformats.org/officeDocument/2006/relationships/customXml" Target="../ink/ink57.xml"/><Relationship Id="rId55" Type="http://schemas.openxmlformats.org/officeDocument/2006/relationships/image" Target="../media/image71.png"/><Relationship Id="rId63" Type="http://schemas.openxmlformats.org/officeDocument/2006/relationships/customXml" Target="../ink/ink63.xml"/><Relationship Id="rId68" Type="http://schemas.openxmlformats.org/officeDocument/2006/relationships/image" Target="../media/image78.png"/><Relationship Id="rId76" Type="http://schemas.openxmlformats.org/officeDocument/2006/relationships/image" Target="../media/image82.png"/><Relationship Id="rId84" Type="http://schemas.openxmlformats.org/officeDocument/2006/relationships/image" Target="../media/image86.png"/><Relationship Id="rId7" Type="http://schemas.openxmlformats.org/officeDocument/2006/relationships/customXml" Target="../ink/ink37.xml"/><Relationship Id="rId71" Type="http://schemas.openxmlformats.org/officeDocument/2006/relationships/customXml" Target="../ink/ink67.xml"/><Relationship Id="rId2" Type="http://schemas.openxmlformats.org/officeDocument/2006/relationships/notesSlide" Target="../notesSlides/notesSlide8.xml"/><Relationship Id="rId16" Type="http://schemas.openxmlformats.org/officeDocument/2006/relationships/image" Target="../media/image50.png"/><Relationship Id="rId29" Type="http://schemas.openxmlformats.org/officeDocument/2006/relationships/image" Target="../media/image57.png"/><Relationship Id="rId11" Type="http://schemas.openxmlformats.org/officeDocument/2006/relationships/customXml" Target="../ink/ink39.xml"/><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2.png"/><Relationship Id="rId40" Type="http://schemas.openxmlformats.org/officeDocument/2006/relationships/image" Target="../media/image63.png"/><Relationship Id="rId45" Type="http://schemas.openxmlformats.org/officeDocument/2006/relationships/image" Target="../media/image66.png"/><Relationship Id="rId53" Type="http://schemas.openxmlformats.org/officeDocument/2006/relationships/image" Target="../media/image70.png"/><Relationship Id="rId58" Type="http://schemas.openxmlformats.org/officeDocument/2006/relationships/image" Target="../media/image73.png"/><Relationship Id="rId66" Type="http://schemas.openxmlformats.org/officeDocument/2006/relationships/image" Target="../media/image77.png"/><Relationship Id="rId74" Type="http://schemas.openxmlformats.org/officeDocument/2006/relationships/image" Target="../media/image81.png"/><Relationship Id="rId79" Type="http://schemas.openxmlformats.org/officeDocument/2006/relationships/customXml" Target="../ink/ink71.xml"/><Relationship Id="rId87" Type="http://schemas.openxmlformats.org/officeDocument/2006/relationships/image" Target="../media/image87.png"/><Relationship Id="rId5" Type="http://schemas.openxmlformats.org/officeDocument/2006/relationships/image" Target="../media/image46.png"/><Relationship Id="rId61" Type="http://schemas.openxmlformats.org/officeDocument/2006/relationships/customXml" Target="../ink/ink62.xml"/><Relationship Id="rId82" Type="http://schemas.openxmlformats.org/officeDocument/2006/relationships/image" Target="../media/image85.png"/><Relationship Id="rId19" Type="http://schemas.openxmlformats.org/officeDocument/2006/relationships/customXml" Target="../ink/ink43.xml"/><Relationship Id="rId4" Type="http://schemas.openxmlformats.org/officeDocument/2006/relationships/image" Target="../media/image45.png"/><Relationship Id="rId9" Type="http://schemas.openxmlformats.org/officeDocument/2006/relationships/customXml" Target="../ink/ink38.xml"/><Relationship Id="rId14" Type="http://schemas.openxmlformats.org/officeDocument/2006/relationships/image" Target="../media/image49.png"/><Relationship Id="rId22" Type="http://schemas.openxmlformats.org/officeDocument/2006/relationships/customXml" Target="../ink/ink44.xml"/><Relationship Id="rId27" Type="http://schemas.openxmlformats.org/officeDocument/2006/relationships/image" Target="../media/image56.png"/><Relationship Id="rId30" Type="http://schemas.openxmlformats.org/officeDocument/2006/relationships/customXml" Target="../ink/ink48.xml"/><Relationship Id="rId35" Type="http://schemas.openxmlformats.org/officeDocument/2006/relationships/customXml" Target="../ink/ink50.xml"/><Relationship Id="rId43" Type="http://schemas.openxmlformats.org/officeDocument/2006/relationships/customXml" Target="../ink/ink54.xml"/><Relationship Id="rId48" Type="http://schemas.openxmlformats.org/officeDocument/2006/relationships/customXml" Target="../ink/ink56.xml"/><Relationship Id="rId56" Type="http://schemas.openxmlformats.org/officeDocument/2006/relationships/customXml" Target="../ink/ink60.xml"/><Relationship Id="rId64" Type="http://schemas.openxmlformats.org/officeDocument/2006/relationships/image" Target="../media/image76.png"/><Relationship Id="rId69" Type="http://schemas.openxmlformats.org/officeDocument/2006/relationships/customXml" Target="../ink/ink66.xml"/><Relationship Id="rId77" Type="http://schemas.openxmlformats.org/officeDocument/2006/relationships/customXml" Target="../ink/ink70.xml"/><Relationship Id="rId8" Type="http://schemas.openxmlformats.org/officeDocument/2006/relationships/image" Target="../media/image100.png"/><Relationship Id="rId51" Type="http://schemas.openxmlformats.org/officeDocument/2006/relationships/image" Target="../media/image69.png"/><Relationship Id="rId72" Type="http://schemas.openxmlformats.org/officeDocument/2006/relationships/image" Target="../media/image80.png"/><Relationship Id="rId80" Type="http://schemas.openxmlformats.org/officeDocument/2006/relationships/image" Target="../media/image84.png"/><Relationship Id="rId85" Type="http://schemas.openxmlformats.org/officeDocument/2006/relationships/customXml" Target="../ink/ink74.xml"/><Relationship Id="rId3" Type="http://schemas.openxmlformats.org/officeDocument/2006/relationships/image" Target="../media/image10.png"/><Relationship Id="rId12" Type="http://schemas.openxmlformats.org/officeDocument/2006/relationships/image" Target="../media/image48.png"/><Relationship Id="rId17" Type="http://schemas.openxmlformats.org/officeDocument/2006/relationships/customXml" Target="../ink/ink42.xml"/><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1.xml"/><Relationship Id="rId46" Type="http://schemas.openxmlformats.org/officeDocument/2006/relationships/customXml" Target="../ink/ink55.xml"/><Relationship Id="rId59" Type="http://schemas.openxmlformats.org/officeDocument/2006/relationships/customXml" Target="../ink/ink61.xml"/><Relationship Id="rId67" Type="http://schemas.openxmlformats.org/officeDocument/2006/relationships/customXml" Target="../ink/ink65.xml"/><Relationship Id="rId20" Type="http://schemas.openxmlformats.org/officeDocument/2006/relationships/image" Target="../media/image52.png"/><Relationship Id="rId41" Type="http://schemas.openxmlformats.org/officeDocument/2006/relationships/customXml" Target="../ink/ink53.xml"/><Relationship Id="rId54" Type="http://schemas.openxmlformats.org/officeDocument/2006/relationships/customXml" Target="../ink/ink59.xml"/><Relationship Id="rId62" Type="http://schemas.openxmlformats.org/officeDocument/2006/relationships/image" Target="../media/image75.png"/><Relationship Id="rId70" Type="http://schemas.openxmlformats.org/officeDocument/2006/relationships/image" Target="../media/image79.png"/><Relationship Id="rId75" Type="http://schemas.openxmlformats.org/officeDocument/2006/relationships/customXml" Target="../ink/ink69.xml"/><Relationship Id="rId83" Type="http://schemas.openxmlformats.org/officeDocument/2006/relationships/customXml" Target="../ink/ink73.xml"/><Relationship Id="rId1" Type="http://schemas.openxmlformats.org/officeDocument/2006/relationships/slideLayout" Target="../slideLayouts/slideLayout6.xml"/><Relationship Id="rId6" Type="http://schemas.openxmlformats.org/officeDocument/2006/relationships/image" Target="../media/image47.png"/><Relationship Id="rId15" Type="http://schemas.openxmlformats.org/officeDocument/2006/relationships/customXml" Target="../ink/ink41.xml"/><Relationship Id="rId23" Type="http://schemas.openxmlformats.org/officeDocument/2006/relationships/image" Target="../media/image54.png"/><Relationship Id="rId28" Type="http://schemas.openxmlformats.org/officeDocument/2006/relationships/customXml" Target="../ink/ink47.xml"/><Relationship Id="rId36" Type="http://schemas.openxmlformats.org/officeDocument/2006/relationships/image" Target="../media/image61.png"/><Relationship Id="rId49" Type="http://schemas.openxmlformats.org/officeDocument/2006/relationships/image" Target="../media/image68.png"/><Relationship Id="rId57" Type="http://schemas.openxmlformats.org/officeDocument/2006/relationships/image" Target="../media/image72.png"/><Relationship Id="rId10" Type="http://schemas.openxmlformats.org/officeDocument/2006/relationships/image" Target="../media/image470.png"/><Relationship Id="rId31" Type="http://schemas.openxmlformats.org/officeDocument/2006/relationships/image" Target="../media/image58.png"/><Relationship Id="rId44" Type="http://schemas.openxmlformats.org/officeDocument/2006/relationships/image" Target="../media/image65.png"/><Relationship Id="rId52" Type="http://schemas.openxmlformats.org/officeDocument/2006/relationships/customXml" Target="../ink/ink58.xml"/><Relationship Id="rId60" Type="http://schemas.openxmlformats.org/officeDocument/2006/relationships/image" Target="../media/image74.png"/><Relationship Id="rId65" Type="http://schemas.openxmlformats.org/officeDocument/2006/relationships/customXml" Target="../ink/ink64.xml"/><Relationship Id="rId73" Type="http://schemas.openxmlformats.org/officeDocument/2006/relationships/customXml" Target="../ink/ink68.xml"/><Relationship Id="rId78" Type="http://schemas.openxmlformats.org/officeDocument/2006/relationships/image" Target="../media/image83.png"/><Relationship Id="rId81" Type="http://schemas.openxmlformats.org/officeDocument/2006/relationships/customXml" Target="../ink/ink72.xml"/><Relationship Id="rId86" Type="http://schemas.openxmlformats.org/officeDocument/2006/relationships/customXml" Target="../ink/ink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95.png"/><Relationship Id="rId18" Type="http://schemas.openxmlformats.org/officeDocument/2006/relationships/image" Target="../media/image98.png"/><Relationship Id="rId26" Type="http://schemas.openxmlformats.org/officeDocument/2006/relationships/customXml" Target="../ink/ink85.xml"/><Relationship Id="rId3" Type="http://schemas.openxmlformats.org/officeDocument/2006/relationships/image" Target="../media/image89.png"/><Relationship Id="rId21" Type="http://schemas.openxmlformats.org/officeDocument/2006/relationships/customXml" Target="../ink/ink83.xml"/><Relationship Id="rId34" Type="http://schemas.openxmlformats.org/officeDocument/2006/relationships/customXml" Target="../ink/ink89.xml"/><Relationship Id="rId7" Type="http://schemas.openxmlformats.org/officeDocument/2006/relationships/image" Target="../media/image92.png"/><Relationship Id="rId12" Type="http://schemas.openxmlformats.org/officeDocument/2006/relationships/customXml" Target="../ink/ink79.xml"/><Relationship Id="rId17" Type="http://schemas.openxmlformats.org/officeDocument/2006/relationships/image" Target="../media/image97.png"/><Relationship Id="rId25" Type="http://schemas.openxmlformats.org/officeDocument/2006/relationships/image" Target="../media/image103.png"/><Relationship Id="rId33" Type="http://schemas.openxmlformats.org/officeDocument/2006/relationships/image" Target="../media/image107.png"/><Relationship Id="rId2" Type="http://schemas.openxmlformats.org/officeDocument/2006/relationships/notesSlide" Target="../notesSlides/notesSlide12.xml"/><Relationship Id="rId16" Type="http://schemas.openxmlformats.org/officeDocument/2006/relationships/customXml" Target="../ink/ink81.xml"/><Relationship Id="rId20" Type="http://schemas.openxmlformats.org/officeDocument/2006/relationships/image" Target="../media/image99.png"/><Relationship Id="rId29" Type="http://schemas.openxmlformats.org/officeDocument/2006/relationships/image" Target="../media/image105.png"/><Relationship Id="rId1" Type="http://schemas.openxmlformats.org/officeDocument/2006/relationships/slideLayout" Target="../slideLayouts/slideLayout6.xml"/><Relationship Id="rId6" Type="http://schemas.openxmlformats.org/officeDocument/2006/relationships/customXml" Target="../ink/ink76.xml"/><Relationship Id="rId11" Type="http://schemas.openxmlformats.org/officeDocument/2006/relationships/image" Target="../media/image94.png"/><Relationship Id="rId24" Type="http://schemas.openxmlformats.org/officeDocument/2006/relationships/customXml" Target="../ink/ink84.xml"/><Relationship Id="rId32" Type="http://schemas.openxmlformats.org/officeDocument/2006/relationships/customXml" Target="../ink/ink88.xml"/><Relationship Id="rId5" Type="http://schemas.openxmlformats.org/officeDocument/2006/relationships/image" Target="../media/image91.png"/><Relationship Id="rId15" Type="http://schemas.openxmlformats.org/officeDocument/2006/relationships/image" Target="../media/image96.png"/><Relationship Id="rId23" Type="http://schemas.openxmlformats.org/officeDocument/2006/relationships/image" Target="../media/image102.png"/><Relationship Id="rId28" Type="http://schemas.openxmlformats.org/officeDocument/2006/relationships/customXml" Target="../ink/ink86.xml"/><Relationship Id="rId10" Type="http://schemas.openxmlformats.org/officeDocument/2006/relationships/customXml" Target="../ink/ink78.xml"/><Relationship Id="rId19" Type="http://schemas.openxmlformats.org/officeDocument/2006/relationships/customXml" Target="../ink/ink82.xml"/><Relationship Id="rId31" Type="http://schemas.openxmlformats.org/officeDocument/2006/relationships/image" Target="../media/image106.png"/><Relationship Id="rId4" Type="http://schemas.openxmlformats.org/officeDocument/2006/relationships/image" Target="../media/image90.png"/><Relationship Id="rId9" Type="http://schemas.openxmlformats.org/officeDocument/2006/relationships/image" Target="../media/image93.png"/><Relationship Id="rId14" Type="http://schemas.openxmlformats.org/officeDocument/2006/relationships/customXml" Target="../ink/ink80.xml"/><Relationship Id="rId22" Type="http://schemas.openxmlformats.org/officeDocument/2006/relationships/image" Target="../media/image101.png"/><Relationship Id="rId27" Type="http://schemas.openxmlformats.org/officeDocument/2006/relationships/image" Target="../media/image104.png"/><Relationship Id="rId30" Type="http://schemas.openxmlformats.org/officeDocument/2006/relationships/customXml" Target="../ink/ink87.xml"/><Relationship Id="rId35" Type="http://schemas.openxmlformats.org/officeDocument/2006/relationships/image" Target="../media/image108.png"/></Relationships>
</file>

<file path=ppt/slides/_rels/slide15.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customXml" Target="../ink/ink94.xml"/><Relationship Id="rId18" Type="http://schemas.openxmlformats.org/officeDocument/2006/relationships/customXml" Target="../ink/ink95.xml"/><Relationship Id="rId26" Type="http://schemas.openxmlformats.org/officeDocument/2006/relationships/customXml" Target="../ink/ink99.xml"/><Relationship Id="rId39" Type="http://schemas.openxmlformats.org/officeDocument/2006/relationships/image" Target="../media/image129.png"/><Relationship Id="rId3" Type="http://schemas.openxmlformats.org/officeDocument/2006/relationships/image" Target="../media/image109.png"/><Relationship Id="rId21" Type="http://schemas.openxmlformats.org/officeDocument/2006/relationships/image" Target="../media/image120.png"/><Relationship Id="rId34" Type="http://schemas.openxmlformats.org/officeDocument/2006/relationships/customXml" Target="../ink/ink103.xml"/><Relationship Id="rId7" Type="http://schemas.openxmlformats.org/officeDocument/2006/relationships/customXml" Target="../ink/ink91.xml"/><Relationship Id="rId12" Type="http://schemas.openxmlformats.org/officeDocument/2006/relationships/image" Target="../media/image114.png"/><Relationship Id="rId17" Type="http://schemas.openxmlformats.org/officeDocument/2006/relationships/image" Target="../media/image118.png"/><Relationship Id="rId25" Type="http://schemas.openxmlformats.org/officeDocument/2006/relationships/image" Target="../media/image122.png"/><Relationship Id="rId33" Type="http://schemas.openxmlformats.org/officeDocument/2006/relationships/image" Target="../media/image126.png"/><Relationship Id="rId38" Type="http://schemas.openxmlformats.org/officeDocument/2006/relationships/customXml" Target="../ink/ink105.xml"/><Relationship Id="rId2" Type="http://schemas.openxmlformats.org/officeDocument/2006/relationships/notesSlide" Target="../notesSlides/notesSlide13.xml"/><Relationship Id="rId16" Type="http://schemas.openxmlformats.org/officeDocument/2006/relationships/image" Target="../media/image117.png"/><Relationship Id="rId20" Type="http://schemas.openxmlformats.org/officeDocument/2006/relationships/customXml" Target="../ink/ink96.xml"/><Relationship Id="rId29"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customXml" Target="../ink/ink93.xml"/><Relationship Id="rId24" Type="http://schemas.openxmlformats.org/officeDocument/2006/relationships/customXml" Target="../ink/ink98.xml"/><Relationship Id="rId32" Type="http://schemas.openxmlformats.org/officeDocument/2006/relationships/customXml" Target="../ink/ink102.xml"/><Relationship Id="rId37" Type="http://schemas.openxmlformats.org/officeDocument/2006/relationships/image" Target="../media/image128.png"/><Relationship Id="rId5" Type="http://schemas.openxmlformats.org/officeDocument/2006/relationships/customXml" Target="../ink/ink90.xml"/><Relationship Id="rId15" Type="http://schemas.openxmlformats.org/officeDocument/2006/relationships/image" Target="../media/image116.png"/><Relationship Id="rId23" Type="http://schemas.openxmlformats.org/officeDocument/2006/relationships/image" Target="../media/image121.png"/><Relationship Id="rId28" Type="http://schemas.openxmlformats.org/officeDocument/2006/relationships/customXml" Target="../ink/ink100.xml"/><Relationship Id="rId36" Type="http://schemas.openxmlformats.org/officeDocument/2006/relationships/customXml" Target="../ink/ink104.xml"/><Relationship Id="rId10" Type="http://schemas.openxmlformats.org/officeDocument/2006/relationships/image" Target="../media/image113.png"/><Relationship Id="rId19" Type="http://schemas.openxmlformats.org/officeDocument/2006/relationships/image" Target="../media/image119.png"/><Relationship Id="rId31"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customXml" Target="../ink/ink92.xml"/><Relationship Id="rId14" Type="http://schemas.openxmlformats.org/officeDocument/2006/relationships/image" Target="../media/image115.png"/><Relationship Id="rId22" Type="http://schemas.openxmlformats.org/officeDocument/2006/relationships/customXml" Target="../ink/ink97.xml"/><Relationship Id="rId27" Type="http://schemas.openxmlformats.org/officeDocument/2006/relationships/image" Target="../media/image123.png"/><Relationship Id="rId30" Type="http://schemas.openxmlformats.org/officeDocument/2006/relationships/customXml" Target="../ink/ink101.xml"/><Relationship Id="rId35" Type="http://schemas.openxmlformats.org/officeDocument/2006/relationships/image" Target="../media/image1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7.png"/><Relationship Id="rId18" Type="http://schemas.openxmlformats.org/officeDocument/2006/relationships/image" Target="../media/image140.png"/><Relationship Id="rId26" Type="http://schemas.openxmlformats.org/officeDocument/2006/relationships/customXml" Target="../ink/ink115.xml"/><Relationship Id="rId39" Type="http://schemas.openxmlformats.org/officeDocument/2006/relationships/customXml" Target="../ink/ink121.xml"/><Relationship Id="rId3" Type="http://schemas.openxmlformats.org/officeDocument/2006/relationships/image" Target="../media/image131.png"/><Relationship Id="rId21" Type="http://schemas.openxmlformats.org/officeDocument/2006/relationships/customXml" Target="../ink/ink113.xml"/><Relationship Id="rId34" Type="http://schemas.openxmlformats.org/officeDocument/2006/relationships/image" Target="../media/image149.png"/><Relationship Id="rId42" Type="http://schemas.openxmlformats.org/officeDocument/2006/relationships/image" Target="../media/image153.png"/><Relationship Id="rId7" Type="http://schemas.openxmlformats.org/officeDocument/2006/relationships/customXml" Target="../ink/ink107.xml"/><Relationship Id="rId12" Type="http://schemas.openxmlformats.org/officeDocument/2006/relationships/customXml" Target="../ink/ink109.xml"/><Relationship Id="rId17" Type="http://schemas.openxmlformats.org/officeDocument/2006/relationships/customXml" Target="../ink/ink111.xml"/><Relationship Id="rId25" Type="http://schemas.openxmlformats.org/officeDocument/2006/relationships/image" Target="../media/image144.png"/><Relationship Id="rId33" Type="http://schemas.openxmlformats.org/officeDocument/2006/relationships/customXml" Target="../ink/ink118.xml"/><Relationship Id="rId38" Type="http://schemas.openxmlformats.org/officeDocument/2006/relationships/image" Target="../media/image151.png"/><Relationship Id="rId2" Type="http://schemas.openxmlformats.org/officeDocument/2006/relationships/notesSlide" Target="../notesSlides/notesSlide17.xml"/><Relationship Id="rId16" Type="http://schemas.openxmlformats.org/officeDocument/2006/relationships/image" Target="../media/image139.png"/><Relationship Id="rId20" Type="http://schemas.openxmlformats.org/officeDocument/2006/relationships/image" Target="../media/image141.png"/><Relationship Id="rId29" Type="http://schemas.openxmlformats.org/officeDocument/2006/relationships/image" Target="../media/image146.png"/><Relationship Id="rId41" Type="http://schemas.openxmlformats.org/officeDocument/2006/relationships/customXml" Target="../ink/ink122.xml"/><Relationship Id="rId1" Type="http://schemas.openxmlformats.org/officeDocument/2006/relationships/slideLayout" Target="../slideLayouts/slideLayout6.xml"/><Relationship Id="rId6" Type="http://schemas.openxmlformats.org/officeDocument/2006/relationships/image" Target="../media/image133.png"/><Relationship Id="rId11" Type="http://schemas.openxmlformats.org/officeDocument/2006/relationships/image" Target="../media/image136.png"/><Relationship Id="rId24" Type="http://schemas.openxmlformats.org/officeDocument/2006/relationships/customXml" Target="../ink/ink114.xml"/><Relationship Id="rId32" Type="http://schemas.openxmlformats.org/officeDocument/2006/relationships/image" Target="../media/image148.png"/><Relationship Id="rId37" Type="http://schemas.openxmlformats.org/officeDocument/2006/relationships/customXml" Target="../ink/ink120.xml"/><Relationship Id="rId40" Type="http://schemas.openxmlformats.org/officeDocument/2006/relationships/image" Target="../media/image152.png"/><Relationship Id="rId5" Type="http://schemas.openxmlformats.org/officeDocument/2006/relationships/customXml" Target="../ink/ink106.xml"/><Relationship Id="rId15" Type="http://schemas.openxmlformats.org/officeDocument/2006/relationships/image" Target="../media/image138.png"/><Relationship Id="rId23" Type="http://schemas.openxmlformats.org/officeDocument/2006/relationships/image" Target="../media/image143.png"/><Relationship Id="rId28" Type="http://schemas.openxmlformats.org/officeDocument/2006/relationships/customXml" Target="../ink/ink116.xml"/><Relationship Id="rId36" Type="http://schemas.openxmlformats.org/officeDocument/2006/relationships/image" Target="../media/image150.png"/><Relationship Id="rId10" Type="http://schemas.openxmlformats.org/officeDocument/2006/relationships/customXml" Target="../ink/ink108.xml"/><Relationship Id="rId19" Type="http://schemas.openxmlformats.org/officeDocument/2006/relationships/customXml" Target="../ink/ink112.xml"/><Relationship Id="rId31" Type="http://schemas.openxmlformats.org/officeDocument/2006/relationships/customXml" Target="../ink/ink117.xml"/><Relationship Id="rId4" Type="http://schemas.openxmlformats.org/officeDocument/2006/relationships/image" Target="../media/image132.png"/><Relationship Id="rId9" Type="http://schemas.openxmlformats.org/officeDocument/2006/relationships/image" Target="../media/image135.png"/><Relationship Id="rId14" Type="http://schemas.openxmlformats.org/officeDocument/2006/relationships/customXml" Target="../ink/ink110.xml"/><Relationship Id="rId22" Type="http://schemas.openxmlformats.org/officeDocument/2006/relationships/image" Target="../media/image142.png"/><Relationship Id="rId27" Type="http://schemas.openxmlformats.org/officeDocument/2006/relationships/image" Target="../media/image145.png"/><Relationship Id="rId30" Type="http://schemas.openxmlformats.org/officeDocument/2006/relationships/image" Target="../media/image147.png"/><Relationship Id="rId35" Type="http://schemas.openxmlformats.org/officeDocument/2006/relationships/customXml" Target="../ink/ink119.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Assessment---Monster-Cards" TargetMode="External"/><Relationship Id="rId1" Type="http://schemas.openxmlformats.org/officeDocument/2006/relationships/slideLayout" Target="../slideLayouts/slideLayout6.xml"/><Relationship Id="rId4" Type="http://schemas.openxmlformats.org/officeDocument/2006/relationships/hyperlink" Target="https://github.com/Jaxku/Assessment---Monster-Cards/blob/main/monsterCardFinal.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ustomXml" Target="../ink/ink124.xml"/><Relationship Id="rId13" Type="http://schemas.openxmlformats.org/officeDocument/2006/relationships/customXml" Target="../ink/ink126.xml"/><Relationship Id="rId18" Type="http://schemas.openxmlformats.org/officeDocument/2006/relationships/image" Target="../media/image164.png"/><Relationship Id="rId26" Type="http://schemas.openxmlformats.org/officeDocument/2006/relationships/customXml" Target="../ink/ink132.xml"/><Relationship Id="rId39" Type="http://schemas.openxmlformats.org/officeDocument/2006/relationships/customXml" Target="../ink/ink137.xml"/><Relationship Id="rId3" Type="http://schemas.openxmlformats.org/officeDocument/2006/relationships/image" Target="../media/image155.png"/><Relationship Id="rId21" Type="http://schemas.openxmlformats.org/officeDocument/2006/relationships/image" Target="../media/image166.png"/><Relationship Id="rId34" Type="http://schemas.openxmlformats.org/officeDocument/2006/relationships/customXml" Target="../ink/ink135.xml"/><Relationship Id="rId42" Type="http://schemas.openxmlformats.org/officeDocument/2006/relationships/image" Target="../media/image178.png"/><Relationship Id="rId7" Type="http://schemas.openxmlformats.org/officeDocument/2006/relationships/image" Target="../media/image158.png"/><Relationship Id="rId12" Type="http://schemas.openxmlformats.org/officeDocument/2006/relationships/image" Target="../media/image161.png"/><Relationship Id="rId17" Type="http://schemas.openxmlformats.org/officeDocument/2006/relationships/customXml" Target="../ink/ink128.xml"/><Relationship Id="rId25" Type="http://schemas.openxmlformats.org/officeDocument/2006/relationships/image" Target="../media/image168.png"/><Relationship Id="rId33" Type="http://schemas.openxmlformats.org/officeDocument/2006/relationships/image" Target="../media/image173.png"/><Relationship Id="rId38" Type="http://schemas.openxmlformats.org/officeDocument/2006/relationships/image" Target="../media/image176.png"/><Relationship Id="rId46" Type="http://schemas.openxmlformats.org/officeDocument/2006/relationships/image" Target="../media/image180.png"/><Relationship Id="rId2" Type="http://schemas.openxmlformats.org/officeDocument/2006/relationships/notesSlide" Target="../notesSlides/notesSlide20.xml"/><Relationship Id="rId16" Type="http://schemas.openxmlformats.org/officeDocument/2006/relationships/image" Target="../media/image163.png"/><Relationship Id="rId20" Type="http://schemas.openxmlformats.org/officeDocument/2006/relationships/customXml" Target="../ink/ink129.xml"/><Relationship Id="rId29" Type="http://schemas.openxmlformats.org/officeDocument/2006/relationships/image" Target="../media/image171.png"/><Relationship Id="rId41" Type="http://schemas.openxmlformats.org/officeDocument/2006/relationships/customXml" Target="../ink/ink138.xml"/><Relationship Id="rId1" Type="http://schemas.openxmlformats.org/officeDocument/2006/relationships/slideLayout" Target="../slideLayouts/slideLayout12.xml"/><Relationship Id="rId6" Type="http://schemas.openxmlformats.org/officeDocument/2006/relationships/customXml" Target="../ink/ink123.xml"/><Relationship Id="rId11" Type="http://schemas.openxmlformats.org/officeDocument/2006/relationships/image" Target="../media/image160.png"/><Relationship Id="rId24" Type="http://schemas.openxmlformats.org/officeDocument/2006/relationships/customXml" Target="../ink/ink131.xml"/><Relationship Id="rId32" Type="http://schemas.openxmlformats.org/officeDocument/2006/relationships/customXml" Target="../ink/ink134.xml"/><Relationship Id="rId37" Type="http://schemas.openxmlformats.org/officeDocument/2006/relationships/image" Target="../media/image175.png"/><Relationship Id="rId40" Type="http://schemas.openxmlformats.org/officeDocument/2006/relationships/image" Target="../media/image177.png"/><Relationship Id="rId45" Type="http://schemas.openxmlformats.org/officeDocument/2006/relationships/customXml" Target="../ink/ink140.xml"/><Relationship Id="rId5" Type="http://schemas.openxmlformats.org/officeDocument/2006/relationships/image" Target="../media/image157.png"/><Relationship Id="rId15" Type="http://schemas.openxmlformats.org/officeDocument/2006/relationships/customXml" Target="../ink/ink127.xml"/><Relationship Id="rId23" Type="http://schemas.openxmlformats.org/officeDocument/2006/relationships/image" Target="../media/image167.png"/><Relationship Id="rId28" Type="http://schemas.openxmlformats.org/officeDocument/2006/relationships/image" Target="../media/image170.png"/><Relationship Id="rId36" Type="http://schemas.openxmlformats.org/officeDocument/2006/relationships/customXml" Target="../ink/ink136.xml"/><Relationship Id="rId10" Type="http://schemas.openxmlformats.org/officeDocument/2006/relationships/customXml" Target="../ink/ink125.xml"/><Relationship Id="rId19" Type="http://schemas.openxmlformats.org/officeDocument/2006/relationships/image" Target="../media/image165.png"/><Relationship Id="rId31" Type="http://schemas.openxmlformats.org/officeDocument/2006/relationships/image" Target="../media/image172.png"/><Relationship Id="rId44" Type="http://schemas.openxmlformats.org/officeDocument/2006/relationships/image" Target="../media/image179.png"/><Relationship Id="rId4" Type="http://schemas.openxmlformats.org/officeDocument/2006/relationships/image" Target="../media/image156.png"/><Relationship Id="rId9" Type="http://schemas.openxmlformats.org/officeDocument/2006/relationships/image" Target="../media/image159.png"/><Relationship Id="rId14" Type="http://schemas.openxmlformats.org/officeDocument/2006/relationships/image" Target="../media/image162.png"/><Relationship Id="rId22" Type="http://schemas.openxmlformats.org/officeDocument/2006/relationships/customXml" Target="../ink/ink130.xml"/><Relationship Id="rId27" Type="http://schemas.openxmlformats.org/officeDocument/2006/relationships/image" Target="../media/image169.png"/><Relationship Id="rId30" Type="http://schemas.openxmlformats.org/officeDocument/2006/relationships/customXml" Target="../ink/ink133.xml"/><Relationship Id="rId35" Type="http://schemas.openxmlformats.org/officeDocument/2006/relationships/image" Target="../media/image174.png"/><Relationship Id="rId43" Type="http://schemas.openxmlformats.org/officeDocument/2006/relationships/customXml" Target="../ink/ink139.xml"/></Relationships>
</file>

<file path=ppt/slides/_rels/slide2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image" Target="../media/image188.png"/><Relationship Id="rId18" Type="http://schemas.openxmlformats.org/officeDocument/2006/relationships/customXml" Target="../ink/ink147.xml"/><Relationship Id="rId3" Type="http://schemas.openxmlformats.org/officeDocument/2006/relationships/image" Target="../media/image182.png"/><Relationship Id="rId21" Type="http://schemas.openxmlformats.org/officeDocument/2006/relationships/image" Target="../media/image192.png"/><Relationship Id="rId7" Type="http://schemas.openxmlformats.org/officeDocument/2006/relationships/image" Target="../media/image185.png"/><Relationship Id="rId12" Type="http://schemas.openxmlformats.org/officeDocument/2006/relationships/customXml" Target="../ink/ink144.xml"/><Relationship Id="rId17" Type="http://schemas.openxmlformats.org/officeDocument/2006/relationships/image" Target="../media/image190.png"/><Relationship Id="rId2" Type="http://schemas.openxmlformats.org/officeDocument/2006/relationships/notesSlide" Target="../notesSlides/notesSlide23.xml"/><Relationship Id="rId16" Type="http://schemas.openxmlformats.org/officeDocument/2006/relationships/customXml" Target="../ink/ink146.xml"/><Relationship Id="rId20" Type="http://schemas.openxmlformats.org/officeDocument/2006/relationships/customXml" Target="../ink/ink148.xml"/><Relationship Id="rId1" Type="http://schemas.openxmlformats.org/officeDocument/2006/relationships/slideLayout" Target="../slideLayouts/slideLayout12.xml"/><Relationship Id="rId6" Type="http://schemas.openxmlformats.org/officeDocument/2006/relationships/customXml" Target="../ink/ink141.xml"/><Relationship Id="rId11" Type="http://schemas.openxmlformats.org/officeDocument/2006/relationships/image" Target="../media/image187.png"/><Relationship Id="rId5" Type="http://schemas.openxmlformats.org/officeDocument/2006/relationships/image" Target="../media/image184.png"/><Relationship Id="rId15" Type="http://schemas.openxmlformats.org/officeDocument/2006/relationships/image" Target="../media/image189.png"/><Relationship Id="rId10" Type="http://schemas.openxmlformats.org/officeDocument/2006/relationships/customXml" Target="../ink/ink143.xml"/><Relationship Id="rId19" Type="http://schemas.openxmlformats.org/officeDocument/2006/relationships/image" Target="../media/image191.png"/><Relationship Id="rId4" Type="http://schemas.openxmlformats.org/officeDocument/2006/relationships/image" Target="../media/image183.png"/><Relationship Id="rId9" Type="http://schemas.openxmlformats.org/officeDocument/2006/relationships/image" Target="../media/image186.png"/><Relationship Id="rId14" Type="http://schemas.openxmlformats.org/officeDocument/2006/relationships/customXml" Target="../ink/ink1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198.png"/><Relationship Id="rId3" Type="http://schemas.openxmlformats.org/officeDocument/2006/relationships/image" Target="../media/image193.png"/><Relationship Id="rId7" Type="http://schemas.openxmlformats.org/officeDocument/2006/relationships/image" Target="../media/image197.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96.png"/><Relationship Id="rId5" Type="http://schemas.openxmlformats.org/officeDocument/2006/relationships/image" Target="../media/image195.png"/><Relationship Id="rId4" Type="http://schemas.openxmlformats.org/officeDocument/2006/relationships/image" Target="../media/image194.png"/><Relationship Id="rId9" Type="http://schemas.openxmlformats.org/officeDocument/2006/relationships/image" Target="../media/image19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05.png"/><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6.png"/><Relationship Id="rId7" Type="http://schemas.openxmlformats.org/officeDocument/2006/relationships/image" Target="../media/image209.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customXml" Target="../ink/ink149.xml"/><Relationship Id="rId5" Type="http://schemas.openxmlformats.org/officeDocument/2006/relationships/image" Target="../media/image208.png"/><Relationship Id="rId4" Type="http://schemas.openxmlformats.org/officeDocument/2006/relationships/image" Target="../media/image20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12.png"/><Relationship Id="rId4" Type="http://schemas.openxmlformats.org/officeDocument/2006/relationships/image" Target="../media/image211.png"/></Relationships>
</file>

<file path=ppt/slides/_rels/slide34.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6.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6" Type="http://schemas.openxmlformats.org/officeDocument/2006/relationships/customXml" Target="../ink/ink34.xml"/><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customXml" Target="../ink/ink12.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74" Type="http://schemas.openxmlformats.org/officeDocument/2006/relationships/customXml" Target="../ink/ink33.xml"/><Relationship Id="rId79" Type="http://schemas.openxmlformats.org/officeDocument/2006/relationships/image" Target="../media/image12.png"/><Relationship Id="rId5" Type="http://schemas.openxmlformats.org/officeDocument/2006/relationships/customXml" Target="../ink/ink1.xml"/><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8.png"/><Relationship Id="rId65" Type="http://schemas.openxmlformats.org/officeDocument/2006/relationships/customXml" Target="../ink/ink29.xml"/><Relationship Id="rId73" Type="http://schemas.openxmlformats.org/officeDocument/2006/relationships/image" Target="../media/image9.png"/><Relationship Id="rId78" Type="http://schemas.openxmlformats.org/officeDocument/2006/relationships/customXml" Target="../ink/ink35.xml"/><Relationship Id="rId81"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7.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77" Type="http://schemas.openxmlformats.org/officeDocument/2006/relationships/image" Target="../media/image11.png"/><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80" Type="http://schemas.openxmlformats.org/officeDocument/2006/relationships/customXml" Target="../ink/ink36.xml"/><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5.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image" Target="../media/image100.png"/><Relationship Id="rId1" Type="http://schemas.openxmlformats.org/officeDocument/2006/relationships/slideLayout" Target="../slideLayouts/slideLayout6.xml"/><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8698C-10AE-7A9F-A8A4-2D4210CDD711}"/>
              </a:ext>
            </a:extLst>
          </p:cNvPr>
          <p:cNvPicPr>
            <a:picLocks noChangeAspect="1"/>
          </p:cNvPicPr>
          <p:nvPr/>
        </p:nvPicPr>
        <p:blipFill>
          <a:blip r:embed="rId3"/>
          <a:stretch>
            <a:fillRect/>
          </a:stretch>
        </p:blipFill>
        <p:spPr>
          <a:xfrm>
            <a:off x="6870728" y="179197"/>
            <a:ext cx="4368640" cy="1492834"/>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(2/2)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4"/>
          <a:stretch>
            <a:fillRect/>
          </a:stretch>
        </p:blipFill>
        <p:spPr>
          <a:xfrm>
            <a:off x="-400957" y="7636028"/>
            <a:ext cx="6496957" cy="3019846"/>
          </a:xfrm>
          <a:prstGeom prst="rect">
            <a:avLst/>
          </a:prstGeom>
        </p:spPr>
      </p:pic>
      <p:sp>
        <p:nvSpPr>
          <p:cNvPr id="62" name="TextBox 61">
            <a:extLst>
              <a:ext uri="{FF2B5EF4-FFF2-40B4-BE49-F238E27FC236}">
                <a16:creationId xmlns:a16="http://schemas.microsoft.com/office/drawing/2014/main" id="{8A26B8D7-F54C-9582-9932-8BDDF1036C20}"/>
              </a:ext>
            </a:extLst>
          </p:cNvPr>
          <p:cNvSpPr txBox="1"/>
          <p:nvPr/>
        </p:nvSpPr>
        <p:spPr>
          <a:xfrm>
            <a:off x="61" y="4157868"/>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4" name="Picture 3">
            <a:extLst>
              <a:ext uri="{FF2B5EF4-FFF2-40B4-BE49-F238E27FC236}">
                <a16:creationId xmlns:a16="http://schemas.microsoft.com/office/drawing/2014/main" id="{07051198-B452-5E11-A087-A9807E66B7F2}"/>
              </a:ext>
            </a:extLst>
          </p:cNvPr>
          <p:cNvPicPr>
            <a:picLocks noChangeAspect="1"/>
          </p:cNvPicPr>
          <p:nvPr/>
        </p:nvPicPr>
        <p:blipFill>
          <a:blip r:embed="rId5"/>
          <a:stretch>
            <a:fillRect/>
          </a:stretch>
        </p:blipFill>
        <p:spPr>
          <a:xfrm>
            <a:off x="0" y="569756"/>
            <a:ext cx="6702725" cy="3501500"/>
          </a:xfrm>
          <a:prstGeom prst="rect">
            <a:avLst/>
          </a:prstGeom>
        </p:spPr>
      </p:pic>
      <p:pic>
        <p:nvPicPr>
          <p:cNvPr id="6" name="Picture 5">
            <a:extLst>
              <a:ext uri="{FF2B5EF4-FFF2-40B4-BE49-F238E27FC236}">
                <a16:creationId xmlns:a16="http://schemas.microsoft.com/office/drawing/2014/main" id="{5BE0FDA2-5DD8-42F8-E3A5-EEF4DFA3224C}"/>
              </a:ext>
            </a:extLst>
          </p:cNvPr>
          <p:cNvPicPr>
            <a:picLocks noChangeAspect="1"/>
          </p:cNvPicPr>
          <p:nvPr/>
        </p:nvPicPr>
        <p:blipFill>
          <a:blip r:embed="rId6"/>
          <a:stretch>
            <a:fillRect/>
          </a:stretch>
        </p:blipFill>
        <p:spPr>
          <a:xfrm>
            <a:off x="6702725" y="1652621"/>
            <a:ext cx="3972001" cy="1335770"/>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5444F92-291B-56D8-0A02-216D1E1E222B}"/>
                  </a:ext>
                </a:extLst>
              </p14:cNvPr>
              <p14:cNvContentPartPr/>
              <p14:nvPr/>
            </p14:nvContentPartPr>
            <p14:xfrm>
              <a:off x="2475489" y="1017605"/>
              <a:ext cx="360" cy="360"/>
            </p14:xfrm>
          </p:contentPart>
        </mc:Choice>
        <mc:Fallback xmlns="">
          <p:pic>
            <p:nvPicPr>
              <p:cNvPr id="7" name="Ink 6">
                <a:extLst>
                  <a:ext uri="{FF2B5EF4-FFF2-40B4-BE49-F238E27FC236}">
                    <a16:creationId xmlns:a16="http://schemas.microsoft.com/office/drawing/2014/main" id="{05444F92-291B-56D8-0A02-216D1E1E222B}"/>
                  </a:ext>
                </a:extLst>
              </p:cNvPr>
              <p:cNvPicPr/>
              <p:nvPr/>
            </p:nvPicPr>
            <p:blipFill>
              <a:blip r:embed="rId8"/>
              <a:stretch>
                <a:fillRect/>
              </a:stretch>
            </p:blipFill>
            <p:spPr>
              <a:xfrm>
                <a:off x="2466849" y="10089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BBDF9EF-399C-880F-5FCF-982F78C3ED50}"/>
                  </a:ext>
                </a:extLst>
              </p14:cNvPr>
              <p14:cNvContentPartPr/>
              <p14:nvPr/>
            </p14:nvContentPartPr>
            <p14:xfrm>
              <a:off x="2173809" y="993845"/>
              <a:ext cx="320040" cy="222480"/>
            </p14:xfrm>
          </p:contentPart>
        </mc:Choice>
        <mc:Fallback xmlns="">
          <p:pic>
            <p:nvPicPr>
              <p:cNvPr id="11" name="Ink 10">
                <a:extLst>
                  <a:ext uri="{FF2B5EF4-FFF2-40B4-BE49-F238E27FC236}">
                    <a16:creationId xmlns:a16="http://schemas.microsoft.com/office/drawing/2014/main" id="{9BBDF9EF-399C-880F-5FCF-982F78C3ED50}"/>
                  </a:ext>
                </a:extLst>
              </p:cNvPr>
              <p:cNvPicPr/>
              <p:nvPr/>
            </p:nvPicPr>
            <p:blipFill>
              <a:blip r:embed="rId10"/>
              <a:stretch>
                <a:fillRect/>
              </a:stretch>
            </p:blipFill>
            <p:spPr>
              <a:xfrm>
                <a:off x="2165169" y="985205"/>
                <a:ext cx="3376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C5BD6C1-F92F-67DB-501D-2A3489655167}"/>
                  </a:ext>
                </a:extLst>
              </p14:cNvPr>
              <p14:cNvContentPartPr/>
              <p14:nvPr/>
            </p14:nvContentPartPr>
            <p14:xfrm>
              <a:off x="2466849" y="1068725"/>
              <a:ext cx="2113920" cy="101520"/>
            </p14:xfrm>
          </p:contentPart>
        </mc:Choice>
        <mc:Fallback xmlns="">
          <p:pic>
            <p:nvPicPr>
              <p:cNvPr id="13" name="Ink 12">
                <a:extLst>
                  <a:ext uri="{FF2B5EF4-FFF2-40B4-BE49-F238E27FC236}">
                    <a16:creationId xmlns:a16="http://schemas.microsoft.com/office/drawing/2014/main" id="{9C5BD6C1-F92F-67DB-501D-2A3489655167}"/>
                  </a:ext>
                </a:extLst>
              </p:cNvPr>
              <p:cNvPicPr/>
              <p:nvPr/>
            </p:nvPicPr>
            <p:blipFill>
              <a:blip r:embed="rId12"/>
              <a:stretch>
                <a:fillRect/>
              </a:stretch>
            </p:blipFill>
            <p:spPr>
              <a:xfrm>
                <a:off x="2458209" y="1059725"/>
                <a:ext cx="2131560" cy="119160"/>
              </a:xfrm>
              <a:prstGeom prst="rect">
                <a:avLst/>
              </a:prstGeom>
            </p:spPr>
          </p:pic>
        </mc:Fallback>
      </mc:AlternateContent>
      <p:grpSp>
        <p:nvGrpSpPr>
          <p:cNvPr id="63" name="Group 62">
            <a:extLst>
              <a:ext uri="{FF2B5EF4-FFF2-40B4-BE49-F238E27FC236}">
                <a16:creationId xmlns:a16="http://schemas.microsoft.com/office/drawing/2014/main" id="{F4B23EA1-799D-266B-70D5-85A6EE0501E0}"/>
              </a:ext>
            </a:extLst>
          </p:cNvPr>
          <p:cNvGrpSpPr/>
          <p:nvPr/>
        </p:nvGrpSpPr>
        <p:grpSpPr>
          <a:xfrm>
            <a:off x="4406889" y="896285"/>
            <a:ext cx="3063960" cy="752040"/>
            <a:chOff x="4406889" y="896285"/>
            <a:chExt cx="3063960" cy="752040"/>
          </a:xfrm>
        </p:grpSpPr>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9A33D1EA-8A60-3D10-A7B9-35577EEED53C}"/>
                    </a:ext>
                  </a:extLst>
                </p14:cNvPr>
                <p14:cNvContentPartPr/>
                <p14:nvPr/>
              </p14:nvContentPartPr>
              <p14:xfrm>
                <a:off x="4406889" y="896285"/>
                <a:ext cx="2296800" cy="752040"/>
              </p14:xfrm>
            </p:contentPart>
          </mc:Choice>
          <mc:Fallback xmlns="">
            <p:pic>
              <p:nvPicPr>
                <p:cNvPr id="19" name="Ink 18">
                  <a:extLst>
                    <a:ext uri="{FF2B5EF4-FFF2-40B4-BE49-F238E27FC236}">
                      <a16:creationId xmlns:a16="http://schemas.microsoft.com/office/drawing/2014/main" id="{9A33D1EA-8A60-3D10-A7B9-35577EEED53C}"/>
                    </a:ext>
                  </a:extLst>
                </p:cNvPr>
                <p:cNvPicPr/>
                <p:nvPr/>
              </p:nvPicPr>
              <p:blipFill>
                <a:blip r:embed="rId14"/>
                <a:stretch>
                  <a:fillRect/>
                </a:stretch>
              </p:blipFill>
              <p:spPr>
                <a:xfrm>
                  <a:off x="4398249" y="887285"/>
                  <a:ext cx="23144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F2046A1-C0CF-F56E-294B-9C7BF052C15D}"/>
                    </a:ext>
                  </a:extLst>
                </p14:cNvPr>
                <p14:cNvContentPartPr/>
                <p14:nvPr/>
              </p14:nvContentPartPr>
              <p14:xfrm>
                <a:off x="6616209" y="1320005"/>
                <a:ext cx="851040" cy="17280"/>
              </p14:xfrm>
            </p:contentPart>
          </mc:Choice>
          <mc:Fallback xmlns="">
            <p:pic>
              <p:nvPicPr>
                <p:cNvPr id="20" name="Ink 19">
                  <a:extLst>
                    <a:ext uri="{FF2B5EF4-FFF2-40B4-BE49-F238E27FC236}">
                      <a16:creationId xmlns:a16="http://schemas.microsoft.com/office/drawing/2014/main" id="{BF2046A1-C0CF-F56E-294B-9C7BF052C15D}"/>
                    </a:ext>
                  </a:extLst>
                </p:cNvPr>
                <p:cNvPicPr/>
                <p:nvPr/>
              </p:nvPicPr>
              <p:blipFill>
                <a:blip r:embed="rId16"/>
                <a:stretch>
                  <a:fillRect/>
                </a:stretch>
              </p:blipFill>
              <p:spPr>
                <a:xfrm>
                  <a:off x="6607209" y="1311365"/>
                  <a:ext cx="868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38AD4E31-17DB-F847-D978-C1DD17CDC301}"/>
                    </a:ext>
                  </a:extLst>
                </p14:cNvPr>
                <p14:cNvContentPartPr/>
                <p14:nvPr/>
              </p14:nvContentPartPr>
              <p14:xfrm>
                <a:off x="7318569" y="1240445"/>
                <a:ext cx="152280" cy="88200"/>
              </p14:xfrm>
            </p:contentPart>
          </mc:Choice>
          <mc:Fallback xmlns="">
            <p:pic>
              <p:nvPicPr>
                <p:cNvPr id="33" name="Ink 32">
                  <a:extLst>
                    <a:ext uri="{FF2B5EF4-FFF2-40B4-BE49-F238E27FC236}">
                      <a16:creationId xmlns:a16="http://schemas.microsoft.com/office/drawing/2014/main" id="{38AD4E31-17DB-F847-D978-C1DD17CDC301}"/>
                    </a:ext>
                  </a:extLst>
                </p:cNvPr>
                <p:cNvPicPr/>
                <p:nvPr/>
              </p:nvPicPr>
              <p:blipFill>
                <a:blip r:embed="rId18"/>
                <a:stretch>
                  <a:fillRect/>
                </a:stretch>
              </p:blipFill>
              <p:spPr>
                <a:xfrm>
                  <a:off x="7309569" y="1231445"/>
                  <a:ext cx="169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20ABD932-FD4E-68CC-191E-BCF072BCB577}"/>
                    </a:ext>
                  </a:extLst>
                </p14:cNvPr>
                <p14:cNvContentPartPr/>
                <p14:nvPr/>
              </p14:nvContentPartPr>
              <p14:xfrm>
                <a:off x="7327569" y="1336925"/>
                <a:ext cx="134280" cy="117720"/>
              </p14:xfrm>
            </p:contentPart>
          </mc:Choice>
          <mc:Fallback xmlns="">
            <p:pic>
              <p:nvPicPr>
                <p:cNvPr id="41" name="Ink 40">
                  <a:extLst>
                    <a:ext uri="{FF2B5EF4-FFF2-40B4-BE49-F238E27FC236}">
                      <a16:creationId xmlns:a16="http://schemas.microsoft.com/office/drawing/2014/main" id="{20ABD932-FD4E-68CC-191E-BCF072BCB577}"/>
                    </a:ext>
                  </a:extLst>
                </p:cNvPr>
                <p:cNvPicPr/>
                <p:nvPr/>
              </p:nvPicPr>
              <p:blipFill>
                <a:blip r:embed="rId20"/>
                <a:stretch>
                  <a:fillRect/>
                </a:stretch>
              </p:blipFill>
              <p:spPr>
                <a:xfrm>
                  <a:off x="7318929" y="1328285"/>
                  <a:ext cx="151920" cy="135360"/>
                </a:xfrm>
                <a:prstGeom prst="rect">
                  <a:avLst/>
                </a:prstGeom>
              </p:spPr>
            </p:pic>
          </mc:Fallback>
        </mc:AlternateContent>
      </p:grpSp>
      <p:pic>
        <p:nvPicPr>
          <p:cNvPr id="68" name="Picture 67">
            <a:extLst>
              <a:ext uri="{FF2B5EF4-FFF2-40B4-BE49-F238E27FC236}">
                <a16:creationId xmlns:a16="http://schemas.microsoft.com/office/drawing/2014/main" id="{D8C78C60-7BEF-CA94-94E7-13FDAC376224}"/>
              </a:ext>
            </a:extLst>
          </p:cNvPr>
          <p:cNvPicPr>
            <a:picLocks noChangeAspect="1"/>
          </p:cNvPicPr>
          <p:nvPr/>
        </p:nvPicPr>
        <p:blipFill>
          <a:blip r:embed="rId21"/>
          <a:stretch>
            <a:fillRect/>
          </a:stretch>
        </p:blipFill>
        <p:spPr>
          <a:xfrm>
            <a:off x="6702725" y="2988391"/>
            <a:ext cx="2337452" cy="938568"/>
          </a:xfrm>
          <a:prstGeom prst="rect">
            <a:avLst/>
          </a:prstGeom>
        </p:spPr>
      </p:pic>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A9F04AF4-F368-A70A-4D24-B112CB425327}"/>
                  </a:ext>
                </a:extLst>
              </p14:cNvPr>
              <p14:cNvContentPartPr/>
              <p14:nvPr/>
            </p14:nvContentPartPr>
            <p14:xfrm>
              <a:off x="2188929" y="1560845"/>
              <a:ext cx="702000" cy="408960"/>
            </p14:xfrm>
          </p:contentPart>
        </mc:Choice>
        <mc:Fallback xmlns="">
          <p:pic>
            <p:nvPicPr>
              <p:cNvPr id="69" name="Ink 68">
                <a:extLst>
                  <a:ext uri="{FF2B5EF4-FFF2-40B4-BE49-F238E27FC236}">
                    <a16:creationId xmlns:a16="http://schemas.microsoft.com/office/drawing/2014/main" id="{A9F04AF4-F368-A70A-4D24-B112CB425327}"/>
                  </a:ext>
                </a:extLst>
              </p:cNvPr>
              <p:cNvPicPr/>
              <p:nvPr/>
            </p:nvPicPr>
            <p:blipFill>
              <a:blip r:embed="rId23"/>
              <a:stretch>
                <a:fillRect/>
              </a:stretch>
            </p:blipFill>
            <p:spPr>
              <a:xfrm>
                <a:off x="2180289" y="1551845"/>
                <a:ext cx="719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3A060E65-743A-0652-1A2B-727EFEADA39B}"/>
                  </a:ext>
                </a:extLst>
              </p14:cNvPr>
              <p14:cNvContentPartPr/>
              <p14:nvPr/>
            </p14:nvContentPartPr>
            <p14:xfrm>
              <a:off x="2881209" y="1794845"/>
              <a:ext cx="1523520" cy="43560"/>
            </p14:xfrm>
          </p:contentPart>
        </mc:Choice>
        <mc:Fallback xmlns="">
          <p:pic>
            <p:nvPicPr>
              <p:cNvPr id="70" name="Ink 69">
                <a:extLst>
                  <a:ext uri="{FF2B5EF4-FFF2-40B4-BE49-F238E27FC236}">
                    <a16:creationId xmlns:a16="http://schemas.microsoft.com/office/drawing/2014/main" id="{3A060E65-743A-0652-1A2B-727EFEADA39B}"/>
                  </a:ext>
                </a:extLst>
              </p:cNvPr>
              <p:cNvPicPr/>
              <p:nvPr/>
            </p:nvPicPr>
            <p:blipFill>
              <a:blip r:embed="rId25"/>
              <a:stretch>
                <a:fillRect/>
              </a:stretch>
            </p:blipFill>
            <p:spPr>
              <a:xfrm>
                <a:off x="2872209" y="1786205"/>
                <a:ext cx="1541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 name="Ink 70">
                <a:extLst>
                  <a:ext uri="{FF2B5EF4-FFF2-40B4-BE49-F238E27FC236}">
                    <a16:creationId xmlns:a16="http://schemas.microsoft.com/office/drawing/2014/main" id="{9BFB8618-66E1-F9A5-999A-01C656859BE3}"/>
                  </a:ext>
                </a:extLst>
              </p14:cNvPr>
              <p14:cNvContentPartPr/>
              <p14:nvPr/>
            </p14:nvContentPartPr>
            <p14:xfrm>
              <a:off x="4324449" y="1534565"/>
              <a:ext cx="2182680" cy="348120"/>
            </p14:xfrm>
          </p:contentPart>
        </mc:Choice>
        <mc:Fallback xmlns="">
          <p:pic>
            <p:nvPicPr>
              <p:cNvPr id="71" name="Ink 70">
                <a:extLst>
                  <a:ext uri="{FF2B5EF4-FFF2-40B4-BE49-F238E27FC236}">
                    <a16:creationId xmlns:a16="http://schemas.microsoft.com/office/drawing/2014/main" id="{9BFB8618-66E1-F9A5-999A-01C656859BE3}"/>
                  </a:ext>
                </a:extLst>
              </p:cNvPr>
              <p:cNvPicPr/>
              <p:nvPr/>
            </p:nvPicPr>
            <p:blipFill>
              <a:blip r:embed="rId27"/>
              <a:stretch>
                <a:fillRect/>
              </a:stretch>
            </p:blipFill>
            <p:spPr>
              <a:xfrm>
                <a:off x="4315449" y="1525565"/>
                <a:ext cx="2200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7A4B2C9A-8A41-E125-BF89-B9E6AFBFE5F6}"/>
                  </a:ext>
                </a:extLst>
              </p14:cNvPr>
              <p14:cNvContentPartPr/>
              <p14:nvPr/>
            </p14:nvContentPartPr>
            <p14:xfrm>
              <a:off x="6452409" y="1802765"/>
              <a:ext cx="802080" cy="1198440"/>
            </p14:xfrm>
          </p:contentPart>
        </mc:Choice>
        <mc:Fallback xmlns="">
          <p:pic>
            <p:nvPicPr>
              <p:cNvPr id="72" name="Ink 71">
                <a:extLst>
                  <a:ext uri="{FF2B5EF4-FFF2-40B4-BE49-F238E27FC236}">
                    <a16:creationId xmlns:a16="http://schemas.microsoft.com/office/drawing/2014/main" id="{7A4B2C9A-8A41-E125-BF89-B9E6AFBFE5F6}"/>
                  </a:ext>
                </a:extLst>
              </p:cNvPr>
              <p:cNvPicPr/>
              <p:nvPr/>
            </p:nvPicPr>
            <p:blipFill>
              <a:blip r:embed="rId29"/>
              <a:stretch>
                <a:fillRect/>
              </a:stretch>
            </p:blipFill>
            <p:spPr>
              <a:xfrm>
                <a:off x="6443769" y="1794125"/>
                <a:ext cx="81972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F79266C2-1256-1FDD-D48B-6B649ED43C64}"/>
                  </a:ext>
                </a:extLst>
              </p14:cNvPr>
              <p14:cNvContentPartPr/>
              <p14:nvPr/>
            </p14:nvContentPartPr>
            <p14:xfrm>
              <a:off x="2242929" y="2257445"/>
              <a:ext cx="363600" cy="260280"/>
            </p14:xfrm>
          </p:contentPart>
        </mc:Choice>
        <mc:Fallback xmlns="">
          <p:pic>
            <p:nvPicPr>
              <p:cNvPr id="76" name="Ink 75">
                <a:extLst>
                  <a:ext uri="{FF2B5EF4-FFF2-40B4-BE49-F238E27FC236}">
                    <a16:creationId xmlns:a16="http://schemas.microsoft.com/office/drawing/2014/main" id="{F79266C2-1256-1FDD-D48B-6B649ED43C64}"/>
                  </a:ext>
                </a:extLst>
              </p:cNvPr>
              <p:cNvPicPr/>
              <p:nvPr/>
            </p:nvPicPr>
            <p:blipFill>
              <a:blip r:embed="rId31"/>
              <a:stretch>
                <a:fillRect/>
              </a:stretch>
            </p:blipFill>
            <p:spPr>
              <a:xfrm>
                <a:off x="2234289" y="2248805"/>
                <a:ext cx="3812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3E702678-FA4A-BDE5-04CC-826FEE4E729C}"/>
                  </a:ext>
                </a:extLst>
              </p14:cNvPr>
              <p14:cNvContentPartPr/>
              <p14:nvPr/>
            </p14:nvContentPartPr>
            <p14:xfrm>
              <a:off x="2579169" y="2346365"/>
              <a:ext cx="1759320" cy="78120"/>
            </p14:xfrm>
          </p:contentPart>
        </mc:Choice>
        <mc:Fallback xmlns="">
          <p:pic>
            <p:nvPicPr>
              <p:cNvPr id="77" name="Ink 76">
                <a:extLst>
                  <a:ext uri="{FF2B5EF4-FFF2-40B4-BE49-F238E27FC236}">
                    <a16:creationId xmlns:a16="http://schemas.microsoft.com/office/drawing/2014/main" id="{3E702678-FA4A-BDE5-04CC-826FEE4E729C}"/>
                  </a:ext>
                </a:extLst>
              </p:cNvPr>
              <p:cNvPicPr/>
              <p:nvPr/>
            </p:nvPicPr>
            <p:blipFill>
              <a:blip r:embed="rId33"/>
              <a:stretch>
                <a:fillRect/>
              </a:stretch>
            </p:blipFill>
            <p:spPr>
              <a:xfrm>
                <a:off x="2570529" y="2337725"/>
                <a:ext cx="1776960" cy="95760"/>
              </a:xfrm>
              <a:prstGeom prst="rect">
                <a:avLst/>
              </a:prstGeom>
            </p:spPr>
          </p:pic>
        </mc:Fallback>
      </mc:AlternateContent>
      <p:pic>
        <p:nvPicPr>
          <p:cNvPr id="83" name="Picture 82">
            <a:extLst>
              <a:ext uri="{FF2B5EF4-FFF2-40B4-BE49-F238E27FC236}">
                <a16:creationId xmlns:a16="http://schemas.microsoft.com/office/drawing/2014/main" id="{9E0BDB2B-38F4-338C-83AE-0C9F0A16DF32}"/>
              </a:ext>
            </a:extLst>
          </p:cNvPr>
          <p:cNvPicPr>
            <a:picLocks noChangeAspect="1"/>
          </p:cNvPicPr>
          <p:nvPr/>
        </p:nvPicPr>
        <p:blipFill>
          <a:blip r:embed="rId34"/>
          <a:stretch>
            <a:fillRect/>
          </a:stretch>
        </p:blipFill>
        <p:spPr>
          <a:xfrm>
            <a:off x="9005588" y="2982948"/>
            <a:ext cx="3391788" cy="1117236"/>
          </a:xfrm>
          <a:prstGeom prst="rect">
            <a:avLst/>
          </a:prstGeom>
        </p:spPr>
      </p:pic>
      <mc:AlternateContent xmlns:mc="http://schemas.openxmlformats.org/markup-compatibility/2006" xmlns:p14="http://schemas.microsoft.com/office/powerpoint/2010/main">
        <mc:Choice Requires="p14">
          <p:contentPart p14:bwMode="auto" r:id="rId35">
            <p14:nvContentPartPr>
              <p14:cNvPr id="84" name="Ink 83">
                <a:extLst>
                  <a:ext uri="{FF2B5EF4-FFF2-40B4-BE49-F238E27FC236}">
                    <a16:creationId xmlns:a16="http://schemas.microsoft.com/office/drawing/2014/main" id="{069EC2A6-4B4E-3687-489F-397903F19BC9}"/>
                  </a:ext>
                </a:extLst>
              </p14:cNvPr>
              <p14:cNvContentPartPr/>
              <p14:nvPr/>
            </p14:nvContentPartPr>
            <p14:xfrm>
              <a:off x="7064769" y="3363725"/>
              <a:ext cx="1988640" cy="173520"/>
            </p14:xfrm>
          </p:contentPart>
        </mc:Choice>
        <mc:Fallback xmlns="">
          <p:pic>
            <p:nvPicPr>
              <p:cNvPr id="84" name="Ink 83">
                <a:extLst>
                  <a:ext uri="{FF2B5EF4-FFF2-40B4-BE49-F238E27FC236}">
                    <a16:creationId xmlns:a16="http://schemas.microsoft.com/office/drawing/2014/main" id="{069EC2A6-4B4E-3687-489F-397903F19BC9}"/>
                  </a:ext>
                </a:extLst>
              </p:cNvPr>
              <p:cNvPicPr/>
              <p:nvPr/>
            </p:nvPicPr>
            <p:blipFill>
              <a:blip r:embed="rId36"/>
              <a:stretch>
                <a:fillRect/>
              </a:stretch>
            </p:blipFill>
            <p:spPr>
              <a:xfrm>
                <a:off x="7056129" y="3355085"/>
                <a:ext cx="2006280" cy="191160"/>
              </a:xfrm>
              <a:prstGeom prst="rect">
                <a:avLst/>
              </a:prstGeom>
            </p:spPr>
          </p:pic>
        </mc:Fallback>
      </mc:AlternateContent>
      <p:pic>
        <p:nvPicPr>
          <p:cNvPr id="91" name="Picture 90">
            <a:extLst>
              <a:ext uri="{FF2B5EF4-FFF2-40B4-BE49-F238E27FC236}">
                <a16:creationId xmlns:a16="http://schemas.microsoft.com/office/drawing/2014/main" id="{4C860F21-6715-E21A-21BA-D7A38147D937}"/>
              </a:ext>
            </a:extLst>
          </p:cNvPr>
          <p:cNvPicPr>
            <a:picLocks noChangeAspect="1"/>
          </p:cNvPicPr>
          <p:nvPr/>
        </p:nvPicPr>
        <p:blipFill>
          <a:blip r:embed="rId37"/>
          <a:stretch>
            <a:fillRect/>
          </a:stretch>
        </p:blipFill>
        <p:spPr>
          <a:xfrm>
            <a:off x="6621386" y="4157868"/>
            <a:ext cx="2364703" cy="938568"/>
          </a:xfrm>
          <a:prstGeom prst="rect">
            <a:avLst/>
          </a:prstGeom>
        </p:spPr>
      </p:pic>
      <mc:AlternateContent xmlns:mc="http://schemas.openxmlformats.org/markup-compatibility/2006" xmlns:p14="http://schemas.microsoft.com/office/powerpoint/2010/main">
        <mc:Choice Requires="p14">
          <p:contentPart p14:bwMode="auto" r:id="rId38">
            <p14:nvContentPartPr>
              <p14:cNvPr id="92" name="Ink 91">
                <a:extLst>
                  <a:ext uri="{FF2B5EF4-FFF2-40B4-BE49-F238E27FC236}">
                    <a16:creationId xmlns:a16="http://schemas.microsoft.com/office/drawing/2014/main" id="{825AD885-3D86-5E23-82FB-3871E6761798}"/>
                  </a:ext>
                </a:extLst>
              </p14:cNvPr>
              <p14:cNvContentPartPr/>
              <p14:nvPr/>
            </p14:nvContentPartPr>
            <p14:xfrm>
              <a:off x="2389449" y="3243125"/>
              <a:ext cx="360" cy="360"/>
            </p14:xfrm>
          </p:contentPart>
        </mc:Choice>
        <mc:Fallback xmlns="">
          <p:pic>
            <p:nvPicPr>
              <p:cNvPr id="92" name="Ink 91">
                <a:extLst>
                  <a:ext uri="{FF2B5EF4-FFF2-40B4-BE49-F238E27FC236}">
                    <a16:creationId xmlns:a16="http://schemas.microsoft.com/office/drawing/2014/main" id="{825AD885-3D86-5E23-82FB-3871E6761798}"/>
                  </a:ext>
                </a:extLst>
              </p:cNvPr>
              <p:cNvPicPr/>
              <p:nvPr/>
            </p:nvPicPr>
            <p:blipFill>
              <a:blip r:embed="rId8"/>
              <a:stretch>
                <a:fillRect/>
              </a:stretch>
            </p:blipFill>
            <p:spPr>
              <a:xfrm>
                <a:off x="2380449" y="3234485"/>
                <a:ext cx="18000" cy="18000"/>
              </a:xfrm>
              <a:prstGeom prst="rect">
                <a:avLst/>
              </a:prstGeom>
            </p:spPr>
          </p:pic>
        </mc:Fallback>
      </mc:AlternateContent>
      <p:grpSp>
        <p:nvGrpSpPr>
          <p:cNvPr id="97" name="Group 96">
            <a:extLst>
              <a:ext uri="{FF2B5EF4-FFF2-40B4-BE49-F238E27FC236}">
                <a16:creationId xmlns:a16="http://schemas.microsoft.com/office/drawing/2014/main" id="{CBAB72CF-1894-B93D-F33D-29F60B0314CC}"/>
              </a:ext>
            </a:extLst>
          </p:cNvPr>
          <p:cNvGrpSpPr/>
          <p:nvPr/>
        </p:nvGrpSpPr>
        <p:grpSpPr>
          <a:xfrm>
            <a:off x="2145729" y="3173645"/>
            <a:ext cx="2345040" cy="302400"/>
            <a:chOff x="2145729" y="3173645"/>
            <a:chExt cx="2345040" cy="302400"/>
          </a:xfrm>
        </p:grpSpPr>
        <mc:AlternateContent xmlns:mc="http://schemas.openxmlformats.org/markup-compatibility/2006" xmlns:p14="http://schemas.microsoft.com/office/powerpoint/2010/main">
          <mc:Choice Requires="p14">
            <p:contentPart p14:bwMode="auto" r:id="rId39">
              <p14:nvContentPartPr>
                <p14:cNvPr id="93" name="Ink 92">
                  <a:extLst>
                    <a:ext uri="{FF2B5EF4-FFF2-40B4-BE49-F238E27FC236}">
                      <a16:creationId xmlns:a16="http://schemas.microsoft.com/office/drawing/2014/main" id="{7FC13676-724D-02B1-B28C-60744F88C7AD}"/>
                    </a:ext>
                  </a:extLst>
                </p14:cNvPr>
                <p14:cNvContentPartPr/>
                <p14:nvPr/>
              </p14:nvContentPartPr>
              <p14:xfrm>
                <a:off x="2145729" y="3173645"/>
                <a:ext cx="453960" cy="302400"/>
              </p14:xfrm>
            </p:contentPart>
          </mc:Choice>
          <mc:Fallback xmlns="">
            <p:pic>
              <p:nvPicPr>
                <p:cNvPr id="93" name="Ink 92">
                  <a:extLst>
                    <a:ext uri="{FF2B5EF4-FFF2-40B4-BE49-F238E27FC236}">
                      <a16:creationId xmlns:a16="http://schemas.microsoft.com/office/drawing/2014/main" id="{7FC13676-724D-02B1-B28C-60744F88C7AD}"/>
                    </a:ext>
                  </a:extLst>
                </p:cNvPr>
                <p:cNvPicPr/>
                <p:nvPr/>
              </p:nvPicPr>
              <p:blipFill>
                <a:blip r:embed="rId40"/>
                <a:stretch>
                  <a:fillRect/>
                </a:stretch>
              </p:blipFill>
              <p:spPr>
                <a:xfrm>
                  <a:off x="2136729" y="3164645"/>
                  <a:ext cx="471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4E71AA2C-AD7E-55C4-AAF1-F1F5EE1D2D22}"/>
                    </a:ext>
                  </a:extLst>
                </p14:cNvPr>
                <p14:cNvContentPartPr/>
                <p14:nvPr/>
              </p14:nvContentPartPr>
              <p14:xfrm>
                <a:off x="2570529" y="3226205"/>
                <a:ext cx="1920240" cy="90000"/>
              </p14:xfrm>
            </p:contentPart>
          </mc:Choice>
          <mc:Fallback xmlns="">
            <p:pic>
              <p:nvPicPr>
                <p:cNvPr id="94" name="Ink 93">
                  <a:extLst>
                    <a:ext uri="{FF2B5EF4-FFF2-40B4-BE49-F238E27FC236}">
                      <a16:creationId xmlns:a16="http://schemas.microsoft.com/office/drawing/2014/main" id="{4E71AA2C-AD7E-55C4-AAF1-F1F5EE1D2D22}"/>
                    </a:ext>
                  </a:extLst>
                </p:cNvPr>
                <p:cNvPicPr/>
                <p:nvPr/>
              </p:nvPicPr>
              <p:blipFill>
                <a:blip r:embed="rId42"/>
                <a:stretch>
                  <a:fillRect/>
                </a:stretch>
              </p:blipFill>
              <p:spPr>
                <a:xfrm>
                  <a:off x="2561529" y="3217205"/>
                  <a:ext cx="193788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95" name="Ink 94">
                <a:extLst>
                  <a:ext uri="{FF2B5EF4-FFF2-40B4-BE49-F238E27FC236}">
                    <a16:creationId xmlns:a16="http://schemas.microsoft.com/office/drawing/2014/main" id="{441776F7-0584-96B0-02F2-F2CC31C4B2D3}"/>
                  </a:ext>
                </a:extLst>
              </p14:cNvPr>
              <p14:cNvContentPartPr/>
              <p14:nvPr/>
            </p14:nvContentPartPr>
            <p14:xfrm>
              <a:off x="4432449" y="3112805"/>
              <a:ext cx="1976040" cy="347400"/>
            </p14:xfrm>
          </p:contentPart>
        </mc:Choice>
        <mc:Fallback xmlns="">
          <p:pic>
            <p:nvPicPr>
              <p:cNvPr id="95" name="Ink 94">
                <a:extLst>
                  <a:ext uri="{FF2B5EF4-FFF2-40B4-BE49-F238E27FC236}">
                    <a16:creationId xmlns:a16="http://schemas.microsoft.com/office/drawing/2014/main" id="{441776F7-0584-96B0-02F2-F2CC31C4B2D3}"/>
                  </a:ext>
                </a:extLst>
              </p:cNvPr>
              <p:cNvPicPr/>
              <p:nvPr/>
            </p:nvPicPr>
            <p:blipFill>
              <a:blip r:embed="rId44"/>
              <a:stretch>
                <a:fillRect/>
              </a:stretch>
            </p:blipFill>
            <p:spPr>
              <a:xfrm>
                <a:off x="4423449" y="3104165"/>
                <a:ext cx="1993680" cy="365040"/>
              </a:xfrm>
              <a:prstGeom prst="rect">
                <a:avLst/>
              </a:prstGeom>
            </p:spPr>
          </p:pic>
        </mc:Fallback>
      </mc:AlternateContent>
      <p:pic>
        <p:nvPicPr>
          <p:cNvPr id="101" name="Picture 100">
            <a:extLst>
              <a:ext uri="{FF2B5EF4-FFF2-40B4-BE49-F238E27FC236}">
                <a16:creationId xmlns:a16="http://schemas.microsoft.com/office/drawing/2014/main" id="{1F2EB74C-0ABD-4D7D-B872-8C2461568752}"/>
              </a:ext>
            </a:extLst>
          </p:cNvPr>
          <p:cNvPicPr>
            <a:picLocks noChangeAspect="1"/>
          </p:cNvPicPr>
          <p:nvPr/>
        </p:nvPicPr>
        <p:blipFill>
          <a:blip r:embed="rId45"/>
          <a:stretch>
            <a:fillRect/>
          </a:stretch>
        </p:blipFill>
        <p:spPr>
          <a:xfrm>
            <a:off x="8986089" y="4082625"/>
            <a:ext cx="3714274" cy="1771593"/>
          </a:xfrm>
          <a:prstGeom prst="rect">
            <a:avLst/>
          </a:prstGeom>
        </p:spPr>
      </p:pic>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81700A73-1C3E-86D5-B7AC-7C54939882C4}"/>
                  </a:ext>
                </a:extLst>
              </p14:cNvPr>
              <p14:cNvContentPartPr/>
              <p14:nvPr/>
            </p14:nvContentPartPr>
            <p14:xfrm>
              <a:off x="8721129" y="1542485"/>
              <a:ext cx="537840" cy="515520"/>
            </p14:xfrm>
          </p:contentPart>
        </mc:Choice>
        <mc:Fallback xmlns="">
          <p:pic>
            <p:nvPicPr>
              <p:cNvPr id="64" name="Ink 63">
                <a:extLst>
                  <a:ext uri="{FF2B5EF4-FFF2-40B4-BE49-F238E27FC236}">
                    <a16:creationId xmlns:a16="http://schemas.microsoft.com/office/drawing/2014/main" id="{81700A73-1C3E-86D5-B7AC-7C54939882C4}"/>
                  </a:ext>
                </a:extLst>
              </p:cNvPr>
              <p:cNvPicPr/>
              <p:nvPr/>
            </p:nvPicPr>
            <p:blipFill>
              <a:blip r:embed="rId47"/>
              <a:stretch>
                <a:fillRect/>
              </a:stretch>
            </p:blipFill>
            <p:spPr>
              <a:xfrm>
                <a:off x="8712129" y="1533485"/>
                <a:ext cx="55548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B51F6BE0-D6BE-6EE6-DD34-E2C4898A96FF}"/>
                  </a:ext>
                </a:extLst>
              </p14:cNvPr>
              <p14:cNvContentPartPr/>
              <p14:nvPr/>
            </p14:nvContentPartPr>
            <p14:xfrm>
              <a:off x="9074649" y="2018405"/>
              <a:ext cx="167040" cy="221760"/>
            </p14:xfrm>
          </p:contentPart>
        </mc:Choice>
        <mc:Fallback xmlns="">
          <p:pic>
            <p:nvPicPr>
              <p:cNvPr id="65" name="Ink 64">
                <a:extLst>
                  <a:ext uri="{FF2B5EF4-FFF2-40B4-BE49-F238E27FC236}">
                    <a16:creationId xmlns:a16="http://schemas.microsoft.com/office/drawing/2014/main" id="{B51F6BE0-D6BE-6EE6-DD34-E2C4898A96FF}"/>
                  </a:ext>
                </a:extLst>
              </p:cNvPr>
              <p:cNvPicPr/>
              <p:nvPr/>
            </p:nvPicPr>
            <p:blipFill>
              <a:blip r:embed="rId49"/>
              <a:stretch>
                <a:fillRect/>
              </a:stretch>
            </p:blipFill>
            <p:spPr>
              <a:xfrm>
                <a:off x="9066009" y="2009405"/>
                <a:ext cx="184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7" name="Ink 86">
                <a:extLst>
                  <a:ext uri="{FF2B5EF4-FFF2-40B4-BE49-F238E27FC236}">
                    <a16:creationId xmlns:a16="http://schemas.microsoft.com/office/drawing/2014/main" id="{5EDF5C89-3340-AD49-BFB7-B6DB6261356C}"/>
                  </a:ext>
                </a:extLst>
              </p14:cNvPr>
              <p14:cNvContentPartPr/>
              <p14:nvPr/>
            </p14:nvContentPartPr>
            <p14:xfrm>
              <a:off x="9049089" y="3313685"/>
              <a:ext cx="229680" cy="164880"/>
            </p14:xfrm>
          </p:contentPart>
        </mc:Choice>
        <mc:Fallback xmlns="">
          <p:pic>
            <p:nvPicPr>
              <p:cNvPr id="87" name="Ink 86">
                <a:extLst>
                  <a:ext uri="{FF2B5EF4-FFF2-40B4-BE49-F238E27FC236}">
                    <a16:creationId xmlns:a16="http://schemas.microsoft.com/office/drawing/2014/main" id="{5EDF5C89-3340-AD49-BFB7-B6DB6261356C}"/>
                  </a:ext>
                </a:extLst>
              </p:cNvPr>
              <p:cNvPicPr/>
              <p:nvPr/>
            </p:nvPicPr>
            <p:blipFill>
              <a:blip r:embed="rId51"/>
              <a:stretch>
                <a:fillRect/>
              </a:stretch>
            </p:blipFill>
            <p:spPr>
              <a:xfrm>
                <a:off x="9040089" y="3304685"/>
                <a:ext cx="2473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8" name="Ink 87">
                <a:extLst>
                  <a:ext uri="{FF2B5EF4-FFF2-40B4-BE49-F238E27FC236}">
                    <a16:creationId xmlns:a16="http://schemas.microsoft.com/office/drawing/2014/main" id="{AF10C215-7D7E-BFD6-34EC-7D3159CFDD7C}"/>
                  </a:ext>
                </a:extLst>
              </p14:cNvPr>
              <p14:cNvContentPartPr/>
              <p14:nvPr/>
            </p14:nvContentPartPr>
            <p14:xfrm>
              <a:off x="8986089" y="3392525"/>
              <a:ext cx="313200" cy="137880"/>
            </p14:xfrm>
          </p:contentPart>
        </mc:Choice>
        <mc:Fallback xmlns="">
          <p:pic>
            <p:nvPicPr>
              <p:cNvPr id="88" name="Ink 87">
                <a:extLst>
                  <a:ext uri="{FF2B5EF4-FFF2-40B4-BE49-F238E27FC236}">
                    <a16:creationId xmlns:a16="http://schemas.microsoft.com/office/drawing/2014/main" id="{AF10C215-7D7E-BFD6-34EC-7D3159CFDD7C}"/>
                  </a:ext>
                </a:extLst>
              </p:cNvPr>
              <p:cNvPicPr/>
              <p:nvPr/>
            </p:nvPicPr>
            <p:blipFill>
              <a:blip r:embed="rId53"/>
              <a:stretch>
                <a:fillRect/>
              </a:stretch>
            </p:blipFill>
            <p:spPr>
              <a:xfrm>
                <a:off x="8977449" y="3383885"/>
                <a:ext cx="330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2" name="Ink 101">
                <a:extLst>
                  <a:ext uri="{FF2B5EF4-FFF2-40B4-BE49-F238E27FC236}">
                    <a16:creationId xmlns:a16="http://schemas.microsoft.com/office/drawing/2014/main" id="{A772BF07-BDC1-BB00-FFE2-0733D15A90F0}"/>
                  </a:ext>
                </a:extLst>
              </p14:cNvPr>
              <p14:cNvContentPartPr/>
              <p14:nvPr/>
            </p14:nvContentPartPr>
            <p14:xfrm>
              <a:off x="6952809" y="4638485"/>
              <a:ext cx="2030760" cy="86040"/>
            </p14:xfrm>
          </p:contentPart>
        </mc:Choice>
        <mc:Fallback xmlns="">
          <p:pic>
            <p:nvPicPr>
              <p:cNvPr id="102" name="Ink 101">
                <a:extLst>
                  <a:ext uri="{FF2B5EF4-FFF2-40B4-BE49-F238E27FC236}">
                    <a16:creationId xmlns:a16="http://schemas.microsoft.com/office/drawing/2014/main" id="{A772BF07-BDC1-BB00-FFE2-0733D15A90F0}"/>
                  </a:ext>
                </a:extLst>
              </p:cNvPr>
              <p:cNvPicPr/>
              <p:nvPr/>
            </p:nvPicPr>
            <p:blipFill>
              <a:blip r:embed="rId55"/>
              <a:stretch>
                <a:fillRect/>
              </a:stretch>
            </p:blipFill>
            <p:spPr>
              <a:xfrm>
                <a:off x="6943809" y="4629485"/>
                <a:ext cx="2048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3">
                <a:extLst>
                  <a:ext uri="{FF2B5EF4-FFF2-40B4-BE49-F238E27FC236}">
                    <a16:creationId xmlns:a16="http://schemas.microsoft.com/office/drawing/2014/main" id="{E80B808C-A6E5-F304-0D6D-2C963374664D}"/>
                  </a:ext>
                </a:extLst>
              </p14:cNvPr>
              <p14:cNvContentPartPr/>
              <p14:nvPr/>
            </p14:nvContentPartPr>
            <p14:xfrm>
              <a:off x="8891049" y="4621565"/>
              <a:ext cx="217800" cy="184320"/>
            </p14:xfrm>
          </p:contentPart>
        </mc:Choice>
        <mc:Fallback xmlns="">
          <p:pic>
            <p:nvPicPr>
              <p:cNvPr id="104" name="Ink 103">
                <a:extLst>
                  <a:ext uri="{FF2B5EF4-FFF2-40B4-BE49-F238E27FC236}">
                    <a16:creationId xmlns:a16="http://schemas.microsoft.com/office/drawing/2014/main" id="{E80B808C-A6E5-F304-0D6D-2C963374664D}"/>
                  </a:ext>
                </a:extLst>
              </p:cNvPr>
              <p:cNvPicPr/>
              <p:nvPr/>
            </p:nvPicPr>
            <p:blipFill>
              <a:blip r:embed="rId57"/>
              <a:stretch>
                <a:fillRect/>
              </a:stretch>
            </p:blipFill>
            <p:spPr>
              <a:xfrm>
                <a:off x="8882049" y="4612925"/>
                <a:ext cx="235440" cy="201960"/>
              </a:xfrm>
              <a:prstGeom prst="rect">
                <a:avLst/>
              </a:prstGeom>
            </p:spPr>
          </p:pic>
        </mc:Fallback>
      </mc:AlternateContent>
      <p:pic>
        <p:nvPicPr>
          <p:cNvPr id="106" name="Picture 105">
            <a:extLst>
              <a:ext uri="{FF2B5EF4-FFF2-40B4-BE49-F238E27FC236}">
                <a16:creationId xmlns:a16="http://schemas.microsoft.com/office/drawing/2014/main" id="{00D1912C-4DDA-E957-6980-44AB937AE9BC}"/>
              </a:ext>
            </a:extLst>
          </p:cNvPr>
          <p:cNvPicPr>
            <a:picLocks noChangeAspect="1"/>
          </p:cNvPicPr>
          <p:nvPr/>
        </p:nvPicPr>
        <p:blipFill>
          <a:blip r:embed="rId58"/>
          <a:stretch>
            <a:fillRect/>
          </a:stretch>
        </p:blipFill>
        <p:spPr>
          <a:xfrm>
            <a:off x="4950272" y="5334566"/>
            <a:ext cx="3840913" cy="1301046"/>
          </a:xfrm>
          <a:prstGeom prst="rect">
            <a:avLst/>
          </a:prstGeom>
        </p:spPr>
      </p:pic>
      <p:grpSp>
        <p:nvGrpSpPr>
          <p:cNvPr id="109" name="Group 108">
            <a:extLst>
              <a:ext uri="{FF2B5EF4-FFF2-40B4-BE49-F238E27FC236}">
                <a16:creationId xmlns:a16="http://schemas.microsoft.com/office/drawing/2014/main" id="{08EA4227-6F7A-26C8-7076-77F9DC9AD1AB}"/>
              </a:ext>
            </a:extLst>
          </p:cNvPr>
          <p:cNvGrpSpPr/>
          <p:nvPr/>
        </p:nvGrpSpPr>
        <p:grpSpPr>
          <a:xfrm>
            <a:off x="8345649" y="5546765"/>
            <a:ext cx="2472840" cy="552600"/>
            <a:chOff x="8345649" y="5546765"/>
            <a:chExt cx="2472840" cy="552600"/>
          </a:xfrm>
        </p:grpSpPr>
        <mc:AlternateContent xmlns:mc="http://schemas.openxmlformats.org/markup-compatibility/2006" xmlns:p14="http://schemas.microsoft.com/office/powerpoint/2010/main">
          <mc:Choice Requires="p14">
            <p:contentPart p14:bwMode="auto" r:id="rId59">
              <p14:nvContentPartPr>
                <p14:cNvPr id="107" name="Ink 106">
                  <a:extLst>
                    <a:ext uri="{FF2B5EF4-FFF2-40B4-BE49-F238E27FC236}">
                      <a16:creationId xmlns:a16="http://schemas.microsoft.com/office/drawing/2014/main" id="{38AB971E-58CF-19CA-56D2-8237F1653478}"/>
                    </a:ext>
                  </a:extLst>
                </p14:cNvPr>
                <p14:cNvContentPartPr/>
                <p14:nvPr/>
              </p14:nvContentPartPr>
              <p14:xfrm>
                <a:off x="10574049" y="5546765"/>
                <a:ext cx="244440" cy="311400"/>
              </p14:xfrm>
            </p:contentPart>
          </mc:Choice>
          <mc:Fallback xmlns="">
            <p:pic>
              <p:nvPicPr>
                <p:cNvPr id="107" name="Ink 106">
                  <a:extLst>
                    <a:ext uri="{FF2B5EF4-FFF2-40B4-BE49-F238E27FC236}">
                      <a16:creationId xmlns:a16="http://schemas.microsoft.com/office/drawing/2014/main" id="{38AB971E-58CF-19CA-56D2-8237F1653478}"/>
                    </a:ext>
                  </a:extLst>
                </p:cNvPr>
                <p:cNvPicPr/>
                <p:nvPr/>
              </p:nvPicPr>
              <p:blipFill>
                <a:blip r:embed="rId60"/>
                <a:stretch>
                  <a:fillRect/>
                </a:stretch>
              </p:blipFill>
              <p:spPr>
                <a:xfrm>
                  <a:off x="10565409" y="5537765"/>
                  <a:ext cx="2620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8" name="Ink 107">
                  <a:extLst>
                    <a:ext uri="{FF2B5EF4-FFF2-40B4-BE49-F238E27FC236}">
                      <a16:creationId xmlns:a16="http://schemas.microsoft.com/office/drawing/2014/main" id="{4EC46C5E-E732-1D73-D8E1-A5E74B852F54}"/>
                    </a:ext>
                  </a:extLst>
                </p14:cNvPr>
                <p14:cNvContentPartPr/>
                <p14:nvPr/>
              </p14:nvContentPartPr>
              <p14:xfrm>
                <a:off x="8345649" y="5701925"/>
                <a:ext cx="2273760" cy="397440"/>
              </p14:xfrm>
            </p:contentPart>
          </mc:Choice>
          <mc:Fallback xmlns="">
            <p:pic>
              <p:nvPicPr>
                <p:cNvPr id="108" name="Ink 107">
                  <a:extLst>
                    <a:ext uri="{FF2B5EF4-FFF2-40B4-BE49-F238E27FC236}">
                      <a16:creationId xmlns:a16="http://schemas.microsoft.com/office/drawing/2014/main" id="{4EC46C5E-E732-1D73-D8E1-A5E74B852F54}"/>
                    </a:ext>
                  </a:extLst>
                </p:cNvPr>
                <p:cNvPicPr/>
                <p:nvPr/>
              </p:nvPicPr>
              <p:blipFill>
                <a:blip r:embed="rId62"/>
                <a:stretch>
                  <a:fillRect/>
                </a:stretch>
              </p:blipFill>
              <p:spPr>
                <a:xfrm>
                  <a:off x="8336649" y="5693285"/>
                  <a:ext cx="229140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110" name="Ink 109">
                <a:extLst>
                  <a:ext uri="{FF2B5EF4-FFF2-40B4-BE49-F238E27FC236}">
                    <a16:creationId xmlns:a16="http://schemas.microsoft.com/office/drawing/2014/main" id="{A50AC505-DD49-6A38-CC4E-DC339A42F1A2}"/>
                  </a:ext>
                </a:extLst>
              </p14:cNvPr>
              <p14:cNvContentPartPr/>
              <p14:nvPr/>
            </p14:nvContentPartPr>
            <p14:xfrm>
              <a:off x="8123529" y="5924045"/>
              <a:ext cx="324360" cy="332640"/>
            </p14:xfrm>
          </p:contentPart>
        </mc:Choice>
        <mc:Fallback xmlns="">
          <p:pic>
            <p:nvPicPr>
              <p:cNvPr id="110" name="Ink 109">
                <a:extLst>
                  <a:ext uri="{FF2B5EF4-FFF2-40B4-BE49-F238E27FC236}">
                    <a16:creationId xmlns:a16="http://schemas.microsoft.com/office/drawing/2014/main" id="{A50AC505-DD49-6A38-CC4E-DC339A42F1A2}"/>
                  </a:ext>
                </a:extLst>
              </p:cNvPr>
              <p:cNvPicPr/>
              <p:nvPr/>
            </p:nvPicPr>
            <p:blipFill>
              <a:blip r:embed="rId64"/>
              <a:stretch>
                <a:fillRect/>
              </a:stretch>
            </p:blipFill>
            <p:spPr>
              <a:xfrm>
                <a:off x="8114529" y="5915405"/>
                <a:ext cx="342000" cy="350280"/>
              </a:xfrm>
              <a:prstGeom prst="rect">
                <a:avLst/>
              </a:prstGeom>
            </p:spPr>
          </p:pic>
        </mc:Fallback>
      </mc:AlternateContent>
      <p:grpSp>
        <p:nvGrpSpPr>
          <p:cNvPr id="115" name="Group 114">
            <a:extLst>
              <a:ext uri="{FF2B5EF4-FFF2-40B4-BE49-F238E27FC236}">
                <a16:creationId xmlns:a16="http://schemas.microsoft.com/office/drawing/2014/main" id="{7BABEF3C-C36E-CAE8-3CAE-47F1706A14FA}"/>
              </a:ext>
            </a:extLst>
          </p:cNvPr>
          <p:cNvGrpSpPr/>
          <p:nvPr/>
        </p:nvGrpSpPr>
        <p:grpSpPr>
          <a:xfrm>
            <a:off x="2171649" y="3670805"/>
            <a:ext cx="2413800" cy="342000"/>
            <a:chOff x="2171649" y="3670805"/>
            <a:chExt cx="2413800" cy="342000"/>
          </a:xfrm>
        </p:grpSpPr>
        <mc:AlternateContent xmlns:mc="http://schemas.openxmlformats.org/markup-compatibility/2006" xmlns:p14="http://schemas.microsoft.com/office/powerpoint/2010/main">
          <mc:Choice Requires="p14">
            <p:contentPart p14:bwMode="auto" r:id="rId65">
              <p14:nvContentPartPr>
                <p14:cNvPr id="111" name="Ink 110">
                  <a:extLst>
                    <a:ext uri="{FF2B5EF4-FFF2-40B4-BE49-F238E27FC236}">
                      <a16:creationId xmlns:a16="http://schemas.microsoft.com/office/drawing/2014/main" id="{379DBDB8-9938-6E2D-E332-E151066F2718}"/>
                    </a:ext>
                  </a:extLst>
                </p14:cNvPr>
                <p14:cNvContentPartPr/>
                <p14:nvPr/>
              </p14:nvContentPartPr>
              <p14:xfrm>
                <a:off x="2171649" y="3670805"/>
                <a:ext cx="469080" cy="342000"/>
              </p14:xfrm>
            </p:contentPart>
          </mc:Choice>
          <mc:Fallback xmlns="">
            <p:pic>
              <p:nvPicPr>
                <p:cNvPr id="111" name="Ink 110">
                  <a:extLst>
                    <a:ext uri="{FF2B5EF4-FFF2-40B4-BE49-F238E27FC236}">
                      <a16:creationId xmlns:a16="http://schemas.microsoft.com/office/drawing/2014/main" id="{379DBDB8-9938-6E2D-E332-E151066F2718}"/>
                    </a:ext>
                  </a:extLst>
                </p:cNvPr>
                <p:cNvPicPr/>
                <p:nvPr/>
              </p:nvPicPr>
              <p:blipFill>
                <a:blip r:embed="rId66"/>
                <a:stretch>
                  <a:fillRect/>
                </a:stretch>
              </p:blipFill>
              <p:spPr>
                <a:xfrm>
                  <a:off x="2163009" y="3661805"/>
                  <a:ext cx="486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2" name="Ink 111">
                  <a:extLst>
                    <a:ext uri="{FF2B5EF4-FFF2-40B4-BE49-F238E27FC236}">
                      <a16:creationId xmlns:a16="http://schemas.microsoft.com/office/drawing/2014/main" id="{46B08753-D24E-081F-6EB7-47D5D25052A0}"/>
                    </a:ext>
                  </a:extLst>
                </p14:cNvPr>
                <p14:cNvContentPartPr/>
                <p14:nvPr/>
              </p14:nvContentPartPr>
              <p14:xfrm>
                <a:off x="2639649" y="3841445"/>
                <a:ext cx="1945800" cy="83880"/>
              </p14:xfrm>
            </p:contentPart>
          </mc:Choice>
          <mc:Fallback xmlns="">
            <p:pic>
              <p:nvPicPr>
                <p:cNvPr id="112" name="Ink 111">
                  <a:extLst>
                    <a:ext uri="{FF2B5EF4-FFF2-40B4-BE49-F238E27FC236}">
                      <a16:creationId xmlns:a16="http://schemas.microsoft.com/office/drawing/2014/main" id="{46B08753-D24E-081F-6EB7-47D5D25052A0}"/>
                    </a:ext>
                  </a:extLst>
                </p:cNvPr>
                <p:cNvPicPr/>
                <p:nvPr/>
              </p:nvPicPr>
              <p:blipFill>
                <a:blip r:embed="rId68"/>
                <a:stretch>
                  <a:fillRect/>
                </a:stretch>
              </p:blipFill>
              <p:spPr>
                <a:xfrm>
                  <a:off x="2630649" y="3832805"/>
                  <a:ext cx="1963440" cy="101520"/>
                </a:xfrm>
                <a:prstGeom prst="rect">
                  <a:avLst/>
                </a:prstGeom>
              </p:spPr>
            </p:pic>
          </mc:Fallback>
        </mc:AlternateContent>
      </p:grpSp>
      <p:grpSp>
        <p:nvGrpSpPr>
          <p:cNvPr id="118" name="Group 117">
            <a:extLst>
              <a:ext uri="{FF2B5EF4-FFF2-40B4-BE49-F238E27FC236}">
                <a16:creationId xmlns:a16="http://schemas.microsoft.com/office/drawing/2014/main" id="{02420665-B79C-88AA-A6FE-4627D1DAAB4A}"/>
              </a:ext>
            </a:extLst>
          </p:cNvPr>
          <p:cNvGrpSpPr/>
          <p:nvPr/>
        </p:nvGrpSpPr>
        <p:grpSpPr>
          <a:xfrm>
            <a:off x="4312569" y="2147645"/>
            <a:ext cx="3044160" cy="3390120"/>
            <a:chOff x="4312569" y="2147645"/>
            <a:chExt cx="3044160" cy="3390120"/>
          </a:xfrm>
        </p:grpSpPr>
        <mc:AlternateContent xmlns:mc="http://schemas.openxmlformats.org/markup-compatibility/2006" xmlns:p14="http://schemas.microsoft.com/office/powerpoint/2010/main">
          <mc:Choice Requires="p14">
            <p:contentPart p14:bwMode="auto" r:id="rId69">
              <p14:nvContentPartPr>
                <p14:cNvPr id="98" name="Ink 97">
                  <a:extLst>
                    <a:ext uri="{FF2B5EF4-FFF2-40B4-BE49-F238E27FC236}">
                      <a16:creationId xmlns:a16="http://schemas.microsoft.com/office/drawing/2014/main" id="{07E6490C-7D7A-95D9-0287-A07A4FA08CF2}"/>
                    </a:ext>
                  </a:extLst>
                </p14:cNvPr>
                <p14:cNvContentPartPr/>
                <p14:nvPr/>
              </p14:nvContentPartPr>
              <p14:xfrm>
                <a:off x="6374649" y="3398645"/>
                <a:ext cx="518400" cy="1181160"/>
              </p14:xfrm>
            </p:contentPart>
          </mc:Choice>
          <mc:Fallback xmlns="">
            <p:pic>
              <p:nvPicPr>
                <p:cNvPr id="98" name="Ink 97">
                  <a:extLst>
                    <a:ext uri="{FF2B5EF4-FFF2-40B4-BE49-F238E27FC236}">
                      <a16:creationId xmlns:a16="http://schemas.microsoft.com/office/drawing/2014/main" id="{07E6490C-7D7A-95D9-0287-A07A4FA08CF2}"/>
                    </a:ext>
                  </a:extLst>
                </p:cNvPr>
                <p:cNvPicPr/>
                <p:nvPr/>
              </p:nvPicPr>
              <p:blipFill>
                <a:blip r:embed="rId70"/>
                <a:stretch>
                  <a:fillRect/>
                </a:stretch>
              </p:blipFill>
              <p:spPr>
                <a:xfrm>
                  <a:off x="6366009" y="3389645"/>
                  <a:ext cx="53604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9" name="Ink 98">
                  <a:extLst>
                    <a:ext uri="{FF2B5EF4-FFF2-40B4-BE49-F238E27FC236}">
                      <a16:creationId xmlns:a16="http://schemas.microsoft.com/office/drawing/2014/main" id="{2E0CE110-FEA8-89A6-2C99-E8C2C1C706DA}"/>
                    </a:ext>
                  </a:extLst>
                </p14:cNvPr>
                <p14:cNvContentPartPr/>
                <p14:nvPr/>
              </p14:nvContentPartPr>
              <p14:xfrm>
                <a:off x="6563289" y="4518965"/>
                <a:ext cx="409320" cy="295560"/>
              </p14:xfrm>
            </p:contentPart>
          </mc:Choice>
          <mc:Fallback xmlns="">
            <p:pic>
              <p:nvPicPr>
                <p:cNvPr id="99" name="Ink 98">
                  <a:extLst>
                    <a:ext uri="{FF2B5EF4-FFF2-40B4-BE49-F238E27FC236}">
                      <a16:creationId xmlns:a16="http://schemas.microsoft.com/office/drawing/2014/main" id="{2E0CE110-FEA8-89A6-2C99-E8C2C1C706DA}"/>
                    </a:ext>
                  </a:extLst>
                </p:cNvPr>
                <p:cNvPicPr/>
                <p:nvPr/>
              </p:nvPicPr>
              <p:blipFill>
                <a:blip r:embed="rId72"/>
                <a:stretch>
                  <a:fillRect/>
                </a:stretch>
              </p:blipFill>
              <p:spPr>
                <a:xfrm>
                  <a:off x="6554289" y="4509965"/>
                  <a:ext cx="426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3" name="Ink 72">
                  <a:extLst>
                    <a:ext uri="{FF2B5EF4-FFF2-40B4-BE49-F238E27FC236}">
                      <a16:creationId xmlns:a16="http://schemas.microsoft.com/office/drawing/2014/main" id="{B11A8974-49E5-4A1B-C51C-73204415D24E}"/>
                    </a:ext>
                  </a:extLst>
                </p14:cNvPr>
                <p14:cNvContentPartPr/>
                <p14:nvPr/>
              </p14:nvContentPartPr>
              <p14:xfrm>
                <a:off x="7246209" y="3001565"/>
                <a:ext cx="24120" cy="33840"/>
              </p14:xfrm>
            </p:contentPart>
          </mc:Choice>
          <mc:Fallback xmlns="">
            <p:pic>
              <p:nvPicPr>
                <p:cNvPr id="73" name="Ink 72">
                  <a:extLst>
                    <a:ext uri="{FF2B5EF4-FFF2-40B4-BE49-F238E27FC236}">
                      <a16:creationId xmlns:a16="http://schemas.microsoft.com/office/drawing/2014/main" id="{B11A8974-49E5-4A1B-C51C-73204415D24E}"/>
                    </a:ext>
                  </a:extLst>
                </p:cNvPr>
                <p:cNvPicPr/>
                <p:nvPr/>
              </p:nvPicPr>
              <p:blipFill>
                <a:blip r:embed="rId74"/>
                <a:stretch>
                  <a:fillRect/>
                </a:stretch>
              </p:blipFill>
              <p:spPr>
                <a:xfrm>
                  <a:off x="7237209" y="2992925"/>
                  <a:ext cx="41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4" name="Ink 73">
                  <a:extLst>
                    <a:ext uri="{FF2B5EF4-FFF2-40B4-BE49-F238E27FC236}">
                      <a16:creationId xmlns:a16="http://schemas.microsoft.com/office/drawing/2014/main" id="{BEC96413-1EA6-A778-2BB1-5152112B96BA}"/>
                    </a:ext>
                  </a:extLst>
                </p14:cNvPr>
                <p14:cNvContentPartPr/>
                <p14:nvPr/>
              </p14:nvContentPartPr>
              <p14:xfrm>
                <a:off x="7060809" y="2912285"/>
                <a:ext cx="295920" cy="259560"/>
              </p14:xfrm>
            </p:contentPart>
          </mc:Choice>
          <mc:Fallback xmlns="">
            <p:pic>
              <p:nvPicPr>
                <p:cNvPr id="74" name="Ink 73">
                  <a:extLst>
                    <a:ext uri="{FF2B5EF4-FFF2-40B4-BE49-F238E27FC236}">
                      <a16:creationId xmlns:a16="http://schemas.microsoft.com/office/drawing/2014/main" id="{BEC96413-1EA6-A778-2BB1-5152112B96BA}"/>
                    </a:ext>
                  </a:extLst>
                </p:cNvPr>
                <p:cNvPicPr/>
                <p:nvPr/>
              </p:nvPicPr>
              <p:blipFill>
                <a:blip r:embed="rId76"/>
                <a:stretch>
                  <a:fillRect/>
                </a:stretch>
              </p:blipFill>
              <p:spPr>
                <a:xfrm>
                  <a:off x="7051809" y="2903285"/>
                  <a:ext cx="3135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 name="Ink 77">
                  <a:extLst>
                    <a:ext uri="{FF2B5EF4-FFF2-40B4-BE49-F238E27FC236}">
                      <a16:creationId xmlns:a16="http://schemas.microsoft.com/office/drawing/2014/main" id="{174E77E8-6873-763F-1A8B-38BC9C1D520A}"/>
                    </a:ext>
                  </a:extLst>
                </p14:cNvPr>
                <p14:cNvContentPartPr/>
                <p14:nvPr/>
              </p14:nvContentPartPr>
              <p14:xfrm>
                <a:off x="4312569" y="2147645"/>
                <a:ext cx="2408400" cy="1001520"/>
              </p14:xfrm>
            </p:contentPart>
          </mc:Choice>
          <mc:Fallback xmlns="">
            <p:pic>
              <p:nvPicPr>
                <p:cNvPr id="78" name="Ink 77">
                  <a:extLst>
                    <a:ext uri="{FF2B5EF4-FFF2-40B4-BE49-F238E27FC236}">
                      <a16:creationId xmlns:a16="http://schemas.microsoft.com/office/drawing/2014/main" id="{174E77E8-6873-763F-1A8B-38BC9C1D520A}"/>
                    </a:ext>
                  </a:extLst>
                </p:cNvPr>
                <p:cNvPicPr/>
                <p:nvPr/>
              </p:nvPicPr>
              <p:blipFill>
                <a:blip r:embed="rId78"/>
                <a:stretch>
                  <a:fillRect/>
                </a:stretch>
              </p:blipFill>
              <p:spPr>
                <a:xfrm>
                  <a:off x="4303569" y="2138645"/>
                  <a:ext cx="2426040" cy="1019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0" name="Ink 79">
                  <a:extLst>
                    <a:ext uri="{FF2B5EF4-FFF2-40B4-BE49-F238E27FC236}">
                      <a16:creationId xmlns:a16="http://schemas.microsoft.com/office/drawing/2014/main" id="{06E38C41-3031-C255-709A-5E3F5DCCA3EA}"/>
                    </a:ext>
                  </a:extLst>
                </p14:cNvPr>
                <p14:cNvContentPartPr/>
                <p14:nvPr/>
              </p14:nvContentPartPr>
              <p14:xfrm>
                <a:off x="6486609" y="2950085"/>
                <a:ext cx="531720" cy="457920"/>
              </p14:xfrm>
            </p:contentPart>
          </mc:Choice>
          <mc:Fallback xmlns="">
            <p:pic>
              <p:nvPicPr>
                <p:cNvPr id="80" name="Ink 79">
                  <a:extLst>
                    <a:ext uri="{FF2B5EF4-FFF2-40B4-BE49-F238E27FC236}">
                      <a16:creationId xmlns:a16="http://schemas.microsoft.com/office/drawing/2014/main" id="{06E38C41-3031-C255-709A-5E3F5DCCA3EA}"/>
                    </a:ext>
                  </a:extLst>
                </p:cNvPr>
                <p:cNvPicPr/>
                <p:nvPr/>
              </p:nvPicPr>
              <p:blipFill>
                <a:blip r:embed="rId80"/>
                <a:stretch>
                  <a:fillRect/>
                </a:stretch>
              </p:blipFill>
              <p:spPr>
                <a:xfrm>
                  <a:off x="6477969" y="2941445"/>
                  <a:ext cx="549360"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1" name="Ink 80">
                  <a:extLst>
                    <a:ext uri="{FF2B5EF4-FFF2-40B4-BE49-F238E27FC236}">
                      <a16:creationId xmlns:a16="http://schemas.microsoft.com/office/drawing/2014/main" id="{4920497B-8BCF-893A-DB41-8E10EDC9CFFA}"/>
                    </a:ext>
                  </a:extLst>
                </p14:cNvPr>
                <p14:cNvContentPartPr/>
                <p14:nvPr/>
              </p14:nvContentPartPr>
              <p14:xfrm>
                <a:off x="6675969" y="3380285"/>
                <a:ext cx="389520" cy="271440"/>
              </p14:xfrm>
            </p:contentPart>
          </mc:Choice>
          <mc:Fallback xmlns="">
            <p:pic>
              <p:nvPicPr>
                <p:cNvPr id="81" name="Ink 80">
                  <a:extLst>
                    <a:ext uri="{FF2B5EF4-FFF2-40B4-BE49-F238E27FC236}">
                      <a16:creationId xmlns:a16="http://schemas.microsoft.com/office/drawing/2014/main" id="{4920497B-8BCF-893A-DB41-8E10EDC9CFFA}"/>
                    </a:ext>
                  </a:extLst>
                </p:cNvPr>
                <p:cNvPicPr/>
                <p:nvPr/>
              </p:nvPicPr>
              <p:blipFill>
                <a:blip r:embed="rId82"/>
                <a:stretch>
                  <a:fillRect/>
                </a:stretch>
              </p:blipFill>
              <p:spPr>
                <a:xfrm>
                  <a:off x="6667329" y="3371285"/>
                  <a:ext cx="4071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3" name="Ink 112">
                  <a:extLst>
                    <a:ext uri="{FF2B5EF4-FFF2-40B4-BE49-F238E27FC236}">
                      <a16:creationId xmlns:a16="http://schemas.microsoft.com/office/drawing/2014/main" id="{39A7F1FA-F063-AAA8-6A9E-2D2EED2CE366}"/>
                    </a:ext>
                  </a:extLst>
                </p14:cNvPr>
                <p14:cNvContentPartPr/>
                <p14:nvPr/>
              </p14:nvContentPartPr>
              <p14:xfrm>
                <a:off x="4433529" y="3543005"/>
                <a:ext cx="1952280" cy="484920"/>
              </p14:xfrm>
            </p:contentPart>
          </mc:Choice>
          <mc:Fallback xmlns="">
            <p:pic>
              <p:nvPicPr>
                <p:cNvPr id="113" name="Ink 112">
                  <a:extLst>
                    <a:ext uri="{FF2B5EF4-FFF2-40B4-BE49-F238E27FC236}">
                      <a16:creationId xmlns:a16="http://schemas.microsoft.com/office/drawing/2014/main" id="{39A7F1FA-F063-AAA8-6A9E-2D2EED2CE366}"/>
                    </a:ext>
                  </a:extLst>
                </p:cNvPr>
                <p:cNvPicPr/>
                <p:nvPr/>
              </p:nvPicPr>
              <p:blipFill>
                <a:blip r:embed="rId84"/>
                <a:stretch>
                  <a:fillRect/>
                </a:stretch>
              </p:blipFill>
              <p:spPr>
                <a:xfrm>
                  <a:off x="4424529" y="3534005"/>
                  <a:ext cx="19699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FBCDE2A0-203D-0E03-1CEE-DB59376CC2AE}"/>
                    </a:ext>
                  </a:extLst>
                </p14:cNvPr>
                <p14:cNvContentPartPr/>
                <p14:nvPr/>
              </p14:nvContentPartPr>
              <p14:xfrm>
                <a:off x="6098889" y="4036925"/>
                <a:ext cx="360" cy="360"/>
              </p14:xfrm>
            </p:contentPart>
          </mc:Choice>
          <mc:Fallback xmlns="">
            <p:pic>
              <p:nvPicPr>
                <p:cNvPr id="116" name="Ink 115">
                  <a:extLst>
                    <a:ext uri="{FF2B5EF4-FFF2-40B4-BE49-F238E27FC236}">
                      <a16:creationId xmlns:a16="http://schemas.microsoft.com/office/drawing/2014/main" id="{FBCDE2A0-203D-0E03-1CEE-DB59376CC2AE}"/>
                    </a:ext>
                  </a:extLst>
                </p:cNvPr>
                <p:cNvPicPr/>
                <p:nvPr/>
              </p:nvPicPr>
              <p:blipFill>
                <a:blip r:embed="rId8"/>
                <a:stretch>
                  <a:fillRect/>
                </a:stretch>
              </p:blipFill>
              <p:spPr>
                <a:xfrm>
                  <a:off x="6089889" y="40279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F97B7798-51BE-9CA7-9E0B-A1CF381F7A58}"/>
                    </a:ext>
                  </a:extLst>
                </p14:cNvPr>
                <p14:cNvContentPartPr/>
                <p14:nvPr/>
              </p14:nvContentPartPr>
              <p14:xfrm>
                <a:off x="6098889" y="3976445"/>
                <a:ext cx="217080" cy="1561320"/>
              </p14:xfrm>
            </p:contentPart>
          </mc:Choice>
          <mc:Fallback xmlns="">
            <p:pic>
              <p:nvPicPr>
                <p:cNvPr id="117" name="Ink 116">
                  <a:extLst>
                    <a:ext uri="{FF2B5EF4-FFF2-40B4-BE49-F238E27FC236}">
                      <a16:creationId xmlns:a16="http://schemas.microsoft.com/office/drawing/2014/main" id="{F97B7798-51BE-9CA7-9E0B-A1CF381F7A58}"/>
                    </a:ext>
                  </a:extLst>
                </p:cNvPr>
                <p:cNvPicPr/>
                <p:nvPr/>
              </p:nvPicPr>
              <p:blipFill>
                <a:blip r:embed="rId87"/>
                <a:stretch>
                  <a:fillRect/>
                </a:stretch>
              </p:blipFill>
              <p:spPr>
                <a:xfrm>
                  <a:off x="6089889" y="3967805"/>
                  <a:ext cx="234720" cy="1578960"/>
                </a:xfrm>
                <a:prstGeom prst="rect">
                  <a:avLst/>
                </a:prstGeom>
              </p:spPr>
            </p:pic>
          </mc:Fallback>
        </mc:AlternateContent>
      </p:grpSp>
    </p:spTree>
    <p:extLst>
      <p:ext uri="{BB962C8B-B14F-4D97-AF65-F5344CB8AC3E}">
        <p14:creationId xmlns:p14="http://schemas.microsoft.com/office/powerpoint/2010/main" val="40644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Creature: Trialling </a:t>
            </a:r>
          </a:p>
        </p:txBody>
      </p:sp>
      <p:graphicFrame>
        <p:nvGraphicFramePr>
          <p:cNvPr id="3" name="Table 4">
            <a:extLst>
              <a:ext uri="{FF2B5EF4-FFF2-40B4-BE49-F238E27FC236}">
                <a16:creationId xmlns:a16="http://schemas.microsoft.com/office/drawing/2014/main" id="{5B0807D8-1857-A2B4-82CA-F64FBDF2B197}"/>
              </a:ext>
            </a:extLst>
          </p:cNvPr>
          <p:cNvGraphicFramePr>
            <a:graphicFrameLocks noGrp="1"/>
          </p:cNvGraphicFramePr>
          <p:nvPr>
            <p:extLst>
              <p:ext uri="{D42A27DB-BD31-4B8C-83A1-F6EECF244321}">
                <p14:modId xmlns:p14="http://schemas.microsoft.com/office/powerpoint/2010/main" val="3068674907"/>
              </p:ext>
            </p:extLst>
          </p:nvPr>
        </p:nvGraphicFramePr>
        <p:xfrm>
          <a:off x="749300" y="868464"/>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04_addCreature_v1.py</a:t>
                      </a:r>
                    </a:p>
                  </a:txBody>
                  <a:tcPr/>
                </a:tc>
                <a:tc>
                  <a:txBody>
                    <a:bodyPr/>
                    <a:lstStyle/>
                    <a:p>
                      <a:r>
                        <a:rPr lang="en-GB" dirty="0"/>
                        <a:t>The program works but is very basic and lacks features that would benefit the end-user, such as no ability to confirm the character’s stats before adding it to the program. Also, the </a:t>
                      </a:r>
                      <a:r>
                        <a:rPr lang="en-GB" dirty="0" err="1"/>
                        <a:t>upperbound</a:t>
                      </a:r>
                      <a:r>
                        <a:rPr lang="en-GB" dirty="0"/>
                        <a:t> doesn’t match the program and project brief. (v2 fixes this problem but remains the same)</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04_addCreature_v3</a:t>
                      </a:r>
                      <a:r>
                        <a:rPr lang="en-NZ" b="0" dirty="0"/>
                        <a:t>.py</a:t>
                      </a:r>
                    </a:p>
                  </a:txBody>
                  <a:tcPr/>
                </a:tc>
                <a:tc>
                  <a:txBody>
                    <a:bodyPr/>
                    <a:lstStyle/>
                    <a:p>
                      <a:r>
                        <a:rPr lang="en-GB" dirty="0"/>
                        <a:t>V3 adds to v1/v2 and adds the ability to confirm the characters stats before adding it to the ‘system’ it also allows the user to change stats on the confirmation screen if they made a mistake which fits with the usability relevant implication. (v4 fixes PEP8 issues)</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The code is based off of v4 the only change in v4 is it fixes PEP8 issues. In this final version, I </a:t>
                      </a:r>
                      <a:r>
                        <a:rPr lang="en-GB" sz="1800" i="1" kern="1200" dirty="0">
                          <a:solidFill>
                            <a:schemeClr val="tx1"/>
                          </a:solidFill>
                          <a:effectLst/>
                          <a:latin typeface="+mn-lt"/>
                          <a:ea typeface="+mn-ea"/>
                          <a:cs typeface="+mn-cs"/>
                        </a:rPr>
                        <a:t>Make the language used in the message boxes more general and cool. This will be used in the final program as it works the best and is the most fir for purpose version of this function.</a:t>
                      </a:r>
                      <a:endParaRPr lang="en-NZ" dirty="0"/>
                    </a:p>
                  </a:txBody>
                  <a:tcPr/>
                </a:tc>
                <a:extLst>
                  <a:ext uri="{0D108BD9-81ED-4DB2-BD59-A6C34878D82A}">
                    <a16:rowId xmlns:a16="http://schemas.microsoft.com/office/drawing/2014/main" val="4181147965"/>
                  </a:ext>
                </a:extLst>
              </a:tr>
            </a:tbl>
          </a:graphicData>
        </a:graphic>
      </p:graphicFrame>
      <p:sp>
        <p:nvSpPr>
          <p:cNvPr id="5" name="TextBox 4">
            <a:extLst>
              <a:ext uri="{FF2B5EF4-FFF2-40B4-BE49-F238E27FC236}">
                <a16:creationId xmlns:a16="http://schemas.microsoft.com/office/drawing/2014/main" id="{D2CE851B-7D43-17FD-9F79-E4C95D3FC82B}"/>
              </a:ext>
            </a:extLst>
          </p:cNvPr>
          <p:cNvSpPr txBox="1"/>
          <p:nvPr/>
        </p:nvSpPr>
        <p:spPr>
          <a:xfrm>
            <a:off x="749300" y="5041970"/>
            <a:ext cx="10515600" cy="1477328"/>
          </a:xfrm>
          <a:prstGeom prst="rect">
            <a:avLst/>
          </a:prstGeom>
          <a:noFill/>
        </p:spPr>
        <p:txBody>
          <a:bodyPr wrap="square" rtlCol="0">
            <a:spAutoFit/>
          </a:bodyPr>
          <a:lstStyle/>
          <a:p>
            <a:r>
              <a:rPr lang="en-NZ" dirty="0"/>
              <a:t>End user feedback:</a:t>
            </a:r>
          </a:p>
          <a:p>
            <a:r>
              <a:rPr lang="en-NZ" dirty="0"/>
              <a:t>Michael (Older brother no python experience):</a:t>
            </a:r>
          </a:p>
          <a:p>
            <a:r>
              <a:rPr lang="en-NZ" dirty="0"/>
              <a:t>From using all the versions and giving feedback to the first few versions to make sure its easier for everyone to use such as being able to confirm the creatures stats before adding it to the program just in case the end user like me made a mistake and needs to adjust one of these variables fin the creature.</a:t>
            </a:r>
          </a:p>
        </p:txBody>
      </p:sp>
    </p:spTree>
    <p:extLst>
      <p:ext uri="{BB962C8B-B14F-4D97-AF65-F5344CB8AC3E}">
        <p14:creationId xmlns:p14="http://schemas.microsoft.com/office/powerpoint/2010/main" val="379880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(Search Creature [03_searchMenuFunction])</a:t>
            </a:r>
            <a:endParaRPr sz="4000" dirty="0"/>
          </a:p>
        </p:txBody>
      </p:sp>
      <p:pic>
        <p:nvPicPr>
          <p:cNvPr id="6" name="Picture 5">
            <a:extLst>
              <a:ext uri="{FF2B5EF4-FFF2-40B4-BE49-F238E27FC236}">
                <a16:creationId xmlns:a16="http://schemas.microsoft.com/office/drawing/2014/main" id="{75842563-8568-FE74-8FD5-D2214F0C447B}"/>
              </a:ext>
            </a:extLst>
          </p:cNvPr>
          <p:cNvPicPr>
            <a:picLocks noChangeAspect="1"/>
          </p:cNvPicPr>
          <p:nvPr/>
        </p:nvPicPr>
        <p:blipFill>
          <a:blip r:embed="rId3"/>
          <a:stretch>
            <a:fillRect/>
          </a:stretch>
        </p:blipFill>
        <p:spPr>
          <a:xfrm>
            <a:off x="4790893" y="1861919"/>
            <a:ext cx="2610214" cy="3134162"/>
          </a:xfrm>
          <a:prstGeom prst="rect">
            <a:avLst/>
          </a:prstGeom>
        </p:spPr>
      </p:pic>
    </p:spTree>
    <p:extLst>
      <p:ext uri="{BB962C8B-B14F-4D97-AF65-F5344CB8AC3E}">
        <p14:creationId xmlns:p14="http://schemas.microsoft.com/office/powerpoint/2010/main" val="28497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Search 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454813053"/>
              </p:ext>
            </p:extLst>
          </p:nvPr>
        </p:nvGraphicFramePr>
        <p:xfrm>
          <a:off x="415600" y="1081088"/>
          <a:ext cx="11360799" cy="43279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search for.’</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(Creature from dictionary)</a:t>
                      </a:r>
                      <a:endParaRPr sz="1800" dirty="0"/>
                    </a:p>
                  </a:txBody>
                  <a:tcPr marL="121900" marR="121900" marT="121900" marB="121900"/>
                </a:tc>
                <a:tc>
                  <a:txBody>
                    <a:bodyPr/>
                    <a:lstStyle/>
                    <a:p>
                      <a:pPr marL="0" lvl="0" indent="0" algn="l" rtl="0">
                        <a:spcBef>
                          <a:spcPts val="0"/>
                        </a:spcBef>
                        <a:spcAft>
                          <a:spcPts val="0"/>
                        </a:spcAft>
                        <a:buNone/>
                      </a:pPr>
                      <a:r>
                        <a:rPr lang="en-NZ" sz="1800" dirty="0"/>
                        <a:t>Displays creatures details.</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User presses ‘OK’ on previous details screen allowing them to search for another creatures</a:t>
                      </a:r>
                      <a:endParaRPr sz="1800" dirty="0"/>
                    </a:p>
                  </a:txBody>
                  <a:tcPr marL="121900" marR="121900" marT="121900" marB="121900"/>
                </a:tc>
                <a:tc>
                  <a:txBody>
                    <a:bodyPr/>
                    <a:lstStyle/>
                    <a:p>
                      <a:pPr marL="0" lvl="0" indent="0" algn="l" rtl="0">
                        <a:spcBef>
                          <a:spcPts val="0"/>
                        </a:spcBef>
                        <a:spcAft>
                          <a:spcPts val="0"/>
                        </a:spcAft>
                        <a:buNone/>
                      </a:pPr>
                      <a:r>
                        <a:rPr lang="en-NZ" sz="1800" dirty="0"/>
                        <a:t>‘Joe’ (Creature from session (Made from add creature function.)</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creature details</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User presses ‘Edit Stats’ on previous details screen.</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User presses ‘speed’ – Changes to ‘10’ – User presses ‘ok’</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Displays new creature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Previous details screen displays ‘Ok’, ‘Edit Stats’, ‘Return to Main Menu’</a:t>
                      </a:r>
                      <a:endParaRPr sz="1800" dirty="0"/>
                    </a:p>
                  </a:txBody>
                  <a:tcPr marL="121900" marR="121900" marT="121900" marB="121900"/>
                </a:tc>
                <a:tc>
                  <a:txBody>
                    <a:bodyPr/>
                    <a:lstStyle/>
                    <a:p>
                      <a:pPr marL="0" lvl="0" indent="0" algn="l" rtl="0">
                        <a:spcBef>
                          <a:spcPts val="0"/>
                        </a:spcBef>
                        <a:spcAft>
                          <a:spcPts val="0"/>
                        </a:spcAft>
                        <a:buNone/>
                      </a:pPr>
                      <a:r>
                        <a:rPr lang="en-NZ" sz="1800" dirty="0"/>
                        <a:t>Return to Main Menu.</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Returns to Main Menu</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24003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3) Search Menu Function: Testing (1/2)</a:t>
            </a:r>
          </a:p>
        </p:txBody>
      </p:sp>
      <p:pic>
        <p:nvPicPr>
          <p:cNvPr id="5" name="Picture 4">
            <a:extLst>
              <a:ext uri="{FF2B5EF4-FFF2-40B4-BE49-F238E27FC236}">
                <a16:creationId xmlns:a16="http://schemas.microsoft.com/office/drawing/2014/main" id="{628D8E20-3C32-A5F6-E23F-14D936446410}"/>
              </a:ext>
            </a:extLst>
          </p:cNvPr>
          <p:cNvPicPr>
            <a:picLocks noChangeAspect="1"/>
          </p:cNvPicPr>
          <p:nvPr/>
        </p:nvPicPr>
        <p:blipFill rotWithShape="1">
          <a:blip r:embed="rId3"/>
          <a:srcRect b="42978"/>
          <a:stretch/>
        </p:blipFill>
        <p:spPr>
          <a:xfrm>
            <a:off x="0" y="562928"/>
            <a:ext cx="7549233" cy="1634283"/>
          </a:xfrm>
          <a:prstGeom prst="rect">
            <a:avLst/>
          </a:prstGeom>
        </p:spPr>
      </p:pic>
      <p:pic>
        <p:nvPicPr>
          <p:cNvPr id="12" name="Picture 11">
            <a:extLst>
              <a:ext uri="{FF2B5EF4-FFF2-40B4-BE49-F238E27FC236}">
                <a16:creationId xmlns:a16="http://schemas.microsoft.com/office/drawing/2014/main" id="{C879D78F-0CB7-FA38-3799-8BC2909F2B41}"/>
              </a:ext>
            </a:extLst>
          </p:cNvPr>
          <p:cNvPicPr>
            <a:picLocks noChangeAspect="1"/>
          </p:cNvPicPr>
          <p:nvPr/>
        </p:nvPicPr>
        <p:blipFill>
          <a:blip r:embed="rId4"/>
          <a:stretch>
            <a:fillRect/>
          </a:stretch>
        </p:blipFill>
        <p:spPr>
          <a:xfrm>
            <a:off x="7686135" y="0"/>
            <a:ext cx="3933645" cy="1589762"/>
          </a:xfrm>
          <a:prstGeom prst="rect">
            <a:avLst/>
          </a:prstGeom>
        </p:spPr>
      </p:pic>
      <p:pic>
        <p:nvPicPr>
          <p:cNvPr id="14" name="Picture 13">
            <a:extLst>
              <a:ext uri="{FF2B5EF4-FFF2-40B4-BE49-F238E27FC236}">
                <a16:creationId xmlns:a16="http://schemas.microsoft.com/office/drawing/2014/main" id="{F82BF8BF-C75F-4C10-285B-3A32D785B05E}"/>
              </a:ext>
            </a:extLst>
          </p:cNvPr>
          <p:cNvPicPr>
            <a:picLocks noChangeAspect="1"/>
          </p:cNvPicPr>
          <p:nvPr/>
        </p:nvPicPr>
        <p:blipFill>
          <a:blip r:embed="rId5"/>
          <a:stretch>
            <a:fillRect/>
          </a:stretch>
        </p:blipFill>
        <p:spPr>
          <a:xfrm>
            <a:off x="7686135" y="1589762"/>
            <a:ext cx="3992960" cy="1690016"/>
          </a:xfrm>
          <a:prstGeom prst="rect">
            <a:avLst/>
          </a:prstGeom>
        </p:spPr>
      </p:pic>
      <p:grpSp>
        <p:nvGrpSpPr>
          <p:cNvPr id="20" name="Group 19">
            <a:extLst>
              <a:ext uri="{FF2B5EF4-FFF2-40B4-BE49-F238E27FC236}">
                <a16:creationId xmlns:a16="http://schemas.microsoft.com/office/drawing/2014/main" id="{5A2255E5-61E3-757B-526C-16795E02A722}"/>
              </a:ext>
            </a:extLst>
          </p:cNvPr>
          <p:cNvGrpSpPr/>
          <p:nvPr/>
        </p:nvGrpSpPr>
        <p:grpSpPr>
          <a:xfrm>
            <a:off x="8954049" y="1241436"/>
            <a:ext cx="770040" cy="820080"/>
            <a:chOff x="8954049" y="1241436"/>
            <a:chExt cx="770040" cy="82008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ED98C2C-C70E-1ACF-81B4-62081E6F6283}"/>
                    </a:ext>
                  </a:extLst>
                </p14:cNvPr>
                <p14:cNvContentPartPr/>
                <p14:nvPr/>
              </p14:nvContentPartPr>
              <p14:xfrm>
                <a:off x="8954049" y="1241436"/>
                <a:ext cx="770040" cy="709920"/>
              </p14:xfrm>
            </p:contentPart>
          </mc:Choice>
          <mc:Fallback xmlns="">
            <p:pic>
              <p:nvPicPr>
                <p:cNvPr id="16" name="Ink 15">
                  <a:extLst>
                    <a:ext uri="{FF2B5EF4-FFF2-40B4-BE49-F238E27FC236}">
                      <a16:creationId xmlns:a16="http://schemas.microsoft.com/office/drawing/2014/main" id="{FED98C2C-C70E-1ACF-81B4-62081E6F6283}"/>
                    </a:ext>
                  </a:extLst>
                </p:cNvPr>
                <p:cNvPicPr/>
                <p:nvPr/>
              </p:nvPicPr>
              <p:blipFill>
                <a:blip r:embed="rId7"/>
                <a:stretch>
                  <a:fillRect/>
                </a:stretch>
              </p:blipFill>
              <p:spPr>
                <a:xfrm>
                  <a:off x="8945409" y="1232796"/>
                  <a:ext cx="78768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CA9DD803-C220-6A5C-2F3F-D3F324D4ECF6}"/>
                    </a:ext>
                  </a:extLst>
                </p14:cNvPr>
                <p14:cNvContentPartPr/>
                <p14:nvPr/>
              </p14:nvContentPartPr>
              <p14:xfrm>
                <a:off x="9380289" y="1882596"/>
                <a:ext cx="280080" cy="178920"/>
              </p14:xfrm>
            </p:contentPart>
          </mc:Choice>
          <mc:Fallback xmlns="">
            <p:pic>
              <p:nvPicPr>
                <p:cNvPr id="18" name="Ink 17">
                  <a:extLst>
                    <a:ext uri="{FF2B5EF4-FFF2-40B4-BE49-F238E27FC236}">
                      <a16:creationId xmlns:a16="http://schemas.microsoft.com/office/drawing/2014/main" id="{CA9DD803-C220-6A5C-2F3F-D3F324D4ECF6}"/>
                    </a:ext>
                  </a:extLst>
                </p:cNvPr>
                <p:cNvPicPr/>
                <p:nvPr/>
              </p:nvPicPr>
              <p:blipFill>
                <a:blip r:embed="rId9"/>
                <a:stretch>
                  <a:fillRect/>
                </a:stretch>
              </p:blipFill>
              <p:spPr>
                <a:xfrm>
                  <a:off x="9371649" y="1873596"/>
                  <a:ext cx="297720" cy="19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9D8C4E0-701D-0DB5-0BC3-4E28503D92EE}"/>
                  </a:ext>
                </a:extLst>
              </p14:cNvPr>
              <p14:cNvContentPartPr/>
              <p14:nvPr/>
            </p14:nvContentPartPr>
            <p14:xfrm>
              <a:off x="7744089" y="697476"/>
              <a:ext cx="917640" cy="485640"/>
            </p14:xfrm>
          </p:contentPart>
        </mc:Choice>
        <mc:Fallback xmlns="">
          <p:pic>
            <p:nvPicPr>
              <p:cNvPr id="21" name="Ink 20">
                <a:extLst>
                  <a:ext uri="{FF2B5EF4-FFF2-40B4-BE49-F238E27FC236}">
                    <a16:creationId xmlns:a16="http://schemas.microsoft.com/office/drawing/2014/main" id="{C9D8C4E0-701D-0DB5-0BC3-4E28503D92EE}"/>
                  </a:ext>
                </a:extLst>
              </p:cNvPr>
              <p:cNvPicPr/>
              <p:nvPr/>
            </p:nvPicPr>
            <p:blipFill>
              <a:blip r:embed="rId11"/>
              <a:stretch>
                <a:fillRect/>
              </a:stretch>
            </p:blipFill>
            <p:spPr>
              <a:xfrm>
                <a:off x="7735089" y="688476"/>
                <a:ext cx="93528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2CF10242-6A66-5A75-0F78-C498B3CCCCA0}"/>
                  </a:ext>
                </a:extLst>
              </p14:cNvPr>
              <p14:cNvContentPartPr/>
              <p14:nvPr/>
            </p14:nvContentPartPr>
            <p14:xfrm>
              <a:off x="4856529" y="1190316"/>
              <a:ext cx="190800" cy="17640"/>
            </p14:xfrm>
          </p:contentPart>
        </mc:Choice>
        <mc:Fallback xmlns="">
          <p:pic>
            <p:nvPicPr>
              <p:cNvPr id="22" name="Ink 21">
                <a:extLst>
                  <a:ext uri="{FF2B5EF4-FFF2-40B4-BE49-F238E27FC236}">
                    <a16:creationId xmlns:a16="http://schemas.microsoft.com/office/drawing/2014/main" id="{2CF10242-6A66-5A75-0F78-C498B3CCCCA0}"/>
                  </a:ext>
                </a:extLst>
              </p:cNvPr>
              <p:cNvPicPr/>
              <p:nvPr/>
            </p:nvPicPr>
            <p:blipFill>
              <a:blip r:embed="rId13"/>
              <a:stretch>
                <a:fillRect/>
              </a:stretch>
            </p:blipFill>
            <p:spPr>
              <a:xfrm>
                <a:off x="4847889" y="1181316"/>
                <a:ext cx="2084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FE0CA900-2B13-F50A-F706-267D1D731FC5}"/>
                  </a:ext>
                </a:extLst>
              </p14:cNvPr>
              <p14:cNvContentPartPr/>
              <p14:nvPr/>
            </p14:nvContentPartPr>
            <p14:xfrm>
              <a:off x="6745449" y="1052076"/>
              <a:ext cx="982800" cy="139320"/>
            </p14:xfrm>
          </p:contentPart>
        </mc:Choice>
        <mc:Fallback xmlns="">
          <p:pic>
            <p:nvPicPr>
              <p:cNvPr id="23" name="Ink 22">
                <a:extLst>
                  <a:ext uri="{FF2B5EF4-FFF2-40B4-BE49-F238E27FC236}">
                    <a16:creationId xmlns:a16="http://schemas.microsoft.com/office/drawing/2014/main" id="{FE0CA900-2B13-F50A-F706-267D1D731FC5}"/>
                  </a:ext>
                </a:extLst>
              </p:cNvPr>
              <p:cNvPicPr/>
              <p:nvPr/>
            </p:nvPicPr>
            <p:blipFill>
              <a:blip r:embed="rId15"/>
              <a:stretch>
                <a:fillRect/>
              </a:stretch>
            </p:blipFill>
            <p:spPr>
              <a:xfrm>
                <a:off x="6736809" y="1043436"/>
                <a:ext cx="100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F3AA4FC-548B-BC2E-B344-E4668F0E7BAB}"/>
                  </a:ext>
                </a:extLst>
              </p14:cNvPr>
              <p14:cNvContentPartPr/>
              <p14:nvPr/>
            </p14:nvContentPartPr>
            <p14:xfrm>
              <a:off x="8908689" y="2983836"/>
              <a:ext cx="229320" cy="251280"/>
            </p14:xfrm>
          </p:contentPart>
        </mc:Choice>
        <mc:Fallback xmlns="">
          <p:pic>
            <p:nvPicPr>
              <p:cNvPr id="24" name="Ink 23">
                <a:extLst>
                  <a:ext uri="{FF2B5EF4-FFF2-40B4-BE49-F238E27FC236}">
                    <a16:creationId xmlns:a16="http://schemas.microsoft.com/office/drawing/2014/main" id="{CF3AA4FC-548B-BC2E-B344-E4668F0E7BAB}"/>
                  </a:ext>
                </a:extLst>
              </p:cNvPr>
              <p:cNvPicPr/>
              <p:nvPr/>
            </p:nvPicPr>
            <p:blipFill>
              <a:blip r:embed="rId17"/>
              <a:stretch>
                <a:fillRect/>
              </a:stretch>
            </p:blipFill>
            <p:spPr>
              <a:xfrm>
                <a:off x="8899689" y="2975196"/>
                <a:ext cx="246960" cy="268920"/>
              </a:xfrm>
              <a:prstGeom prst="rect">
                <a:avLst/>
              </a:prstGeom>
            </p:spPr>
          </p:pic>
        </mc:Fallback>
      </mc:AlternateContent>
      <p:pic>
        <p:nvPicPr>
          <p:cNvPr id="25" name="Picture 24">
            <a:extLst>
              <a:ext uri="{FF2B5EF4-FFF2-40B4-BE49-F238E27FC236}">
                <a16:creationId xmlns:a16="http://schemas.microsoft.com/office/drawing/2014/main" id="{48D565C6-E361-5453-8F66-E7C9B56F8BA8}"/>
              </a:ext>
            </a:extLst>
          </p:cNvPr>
          <p:cNvPicPr>
            <a:picLocks noChangeAspect="1"/>
          </p:cNvPicPr>
          <p:nvPr/>
        </p:nvPicPr>
        <p:blipFill>
          <a:blip r:embed="rId18"/>
          <a:stretch>
            <a:fillRect/>
          </a:stretch>
        </p:blipFill>
        <p:spPr>
          <a:xfrm>
            <a:off x="7682430" y="3279778"/>
            <a:ext cx="3150914" cy="1283104"/>
          </a:xfrm>
          <a:prstGeom prst="rect">
            <a:avLst/>
          </a:prstGeom>
        </p:spPr>
      </p:pic>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D9745529-505C-FBC0-AD0B-85C6C5EEB4B4}"/>
                  </a:ext>
                </a:extLst>
              </p14:cNvPr>
              <p14:cNvContentPartPr/>
              <p14:nvPr/>
            </p14:nvContentPartPr>
            <p14:xfrm>
              <a:off x="7701969" y="3224045"/>
              <a:ext cx="1235160" cy="996840"/>
            </p14:xfrm>
          </p:contentPart>
        </mc:Choice>
        <mc:Fallback xmlns="">
          <p:pic>
            <p:nvPicPr>
              <p:cNvPr id="26" name="Ink 25">
                <a:extLst>
                  <a:ext uri="{FF2B5EF4-FFF2-40B4-BE49-F238E27FC236}">
                    <a16:creationId xmlns:a16="http://schemas.microsoft.com/office/drawing/2014/main" id="{D9745529-505C-FBC0-AD0B-85C6C5EEB4B4}"/>
                  </a:ext>
                </a:extLst>
              </p:cNvPr>
              <p:cNvPicPr/>
              <p:nvPr/>
            </p:nvPicPr>
            <p:blipFill>
              <a:blip r:embed="rId20"/>
              <a:stretch>
                <a:fillRect/>
              </a:stretch>
            </p:blipFill>
            <p:spPr>
              <a:xfrm>
                <a:off x="7693329" y="3215405"/>
                <a:ext cx="1252800" cy="101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84D33B90-420A-113F-7C94-1CF5B92E2E53}"/>
                  </a:ext>
                </a:extLst>
              </p14:cNvPr>
              <p14:cNvContentPartPr/>
              <p14:nvPr/>
            </p14:nvContentPartPr>
            <p14:xfrm>
              <a:off x="8126049" y="4157165"/>
              <a:ext cx="475200" cy="253080"/>
            </p14:xfrm>
          </p:contentPart>
        </mc:Choice>
        <mc:Fallback xmlns="">
          <p:pic>
            <p:nvPicPr>
              <p:cNvPr id="27" name="Ink 26">
                <a:extLst>
                  <a:ext uri="{FF2B5EF4-FFF2-40B4-BE49-F238E27FC236}">
                    <a16:creationId xmlns:a16="http://schemas.microsoft.com/office/drawing/2014/main" id="{84D33B90-420A-113F-7C94-1CF5B92E2E53}"/>
                  </a:ext>
                </a:extLst>
              </p:cNvPr>
              <p:cNvPicPr/>
              <p:nvPr/>
            </p:nvPicPr>
            <p:blipFill>
              <a:blip r:embed="rId22"/>
              <a:stretch>
                <a:fillRect/>
              </a:stretch>
            </p:blipFill>
            <p:spPr>
              <a:xfrm>
                <a:off x="8117409" y="4148525"/>
                <a:ext cx="492840" cy="270720"/>
              </a:xfrm>
              <a:prstGeom prst="rect">
                <a:avLst/>
              </a:prstGeom>
            </p:spPr>
          </p:pic>
        </mc:Fallback>
      </mc:AlternateContent>
      <p:pic>
        <p:nvPicPr>
          <p:cNvPr id="28" name="Picture 27">
            <a:extLst>
              <a:ext uri="{FF2B5EF4-FFF2-40B4-BE49-F238E27FC236}">
                <a16:creationId xmlns:a16="http://schemas.microsoft.com/office/drawing/2014/main" id="{A117C27E-E9EA-276A-45E3-F38CEE2347D9}"/>
              </a:ext>
            </a:extLst>
          </p:cNvPr>
          <p:cNvPicPr>
            <a:picLocks noChangeAspect="1"/>
          </p:cNvPicPr>
          <p:nvPr/>
        </p:nvPicPr>
        <p:blipFill>
          <a:blip r:embed="rId23"/>
          <a:stretch>
            <a:fillRect/>
          </a:stretch>
        </p:blipFill>
        <p:spPr>
          <a:xfrm>
            <a:off x="3427739" y="2425069"/>
            <a:ext cx="3767287" cy="1589762"/>
          </a:xfrm>
          <a:prstGeom prst="rect">
            <a:avLst/>
          </a:prstGeom>
        </p:spPr>
      </p:pic>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DBCF1131-ED0C-A87D-7634-B8570FC60B09}"/>
                  </a:ext>
                </a:extLst>
              </p14:cNvPr>
              <p14:cNvContentPartPr/>
              <p14:nvPr/>
            </p14:nvContentPartPr>
            <p14:xfrm>
              <a:off x="4770129" y="1820765"/>
              <a:ext cx="77040" cy="7920"/>
            </p14:xfrm>
          </p:contentPart>
        </mc:Choice>
        <mc:Fallback xmlns="">
          <p:pic>
            <p:nvPicPr>
              <p:cNvPr id="29" name="Ink 28">
                <a:extLst>
                  <a:ext uri="{FF2B5EF4-FFF2-40B4-BE49-F238E27FC236}">
                    <a16:creationId xmlns:a16="http://schemas.microsoft.com/office/drawing/2014/main" id="{DBCF1131-ED0C-A87D-7634-B8570FC60B09}"/>
                  </a:ext>
                </a:extLst>
              </p:cNvPr>
              <p:cNvPicPr/>
              <p:nvPr/>
            </p:nvPicPr>
            <p:blipFill>
              <a:blip r:embed="rId25"/>
              <a:stretch>
                <a:fillRect/>
              </a:stretch>
            </p:blipFill>
            <p:spPr>
              <a:xfrm>
                <a:off x="4761489" y="1812125"/>
                <a:ext cx="94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009BD042-DD0A-91A5-8685-8D62A92E02B3}"/>
                  </a:ext>
                </a:extLst>
              </p14:cNvPr>
              <p14:cNvContentPartPr/>
              <p14:nvPr/>
            </p14:nvContentPartPr>
            <p14:xfrm>
              <a:off x="6668049" y="1707005"/>
              <a:ext cx="872640" cy="1089000"/>
            </p14:xfrm>
          </p:contentPart>
        </mc:Choice>
        <mc:Fallback xmlns="">
          <p:pic>
            <p:nvPicPr>
              <p:cNvPr id="31" name="Ink 30">
                <a:extLst>
                  <a:ext uri="{FF2B5EF4-FFF2-40B4-BE49-F238E27FC236}">
                    <a16:creationId xmlns:a16="http://schemas.microsoft.com/office/drawing/2014/main" id="{009BD042-DD0A-91A5-8685-8D62A92E02B3}"/>
                  </a:ext>
                </a:extLst>
              </p:cNvPr>
              <p:cNvPicPr/>
              <p:nvPr/>
            </p:nvPicPr>
            <p:blipFill>
              <a:blip r:embed="rId27"/>
              <a:stretch>
                <a:fillRect/>
              </a:stretch>
            </p:blipFill>
            <p:spPr>
              <a:xfrm>
                <a:off x="6659049" y="1698365"/>
                <a:ext cx="890280" cy="110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ED60E414-423E-1FC8-1479-98C86F57E864}"/>
                  </a:ext>
                </a:extLst>
              </p14:cNvPr>
              <p14:cNvContentPartPr/>
              <p14:nvPr/>
            </p14:nvContentPartPr>
            <p14:xfrm>
              <a:off x="6735009" y="2688725"/>
              <a:ext cx="311040" cy="320040"/>
            </p14:xfrm>
          </p:contentPart>
        </mc:Choice>
        <mc:Fallback xmlns="">
          <p:pic>
            <p:nvPicPr>
              <p:cNvPr id="35" name="Ink 34">
                <a:extLst>
                  <a:ext uri="{FF2B5EF4-FFF2-40B4-BE49-F238E27FC236}">
                    <a16:creationId xmlns:a16="http://schemas.microsoft.com/office/drawing/2014/main" id="{ED60E414-423E-1FC8-1479-98C86F57E864}"/>
                  </a:ext>
                </a:extLst>
              </p:cNvPr>
              <p:cNvPicPr/>
              <p:nvPr/>
            </p:nvPicPr>
            <p:blipFill>
              <a:blip r:embed="rId29"/>
              <a:stretch>
                <a:fillRect/>
              </a:stretch>
            </p:blipFill>
            <p:spPr>
              <a:xfrm>
                <a:off x="6726009" y="2680085"/>
                <a:ext cx="32868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5852039A-3297-58E9-93E4-95256B8DF040}"/>
                  </a:ext>
                </a:extLst>
              </p14:cNvPr>
              <p14:cNvContentPartPr/>
              <p14:nvPr/>
            </p14:nvContentPartPr>
            <p14:xfrm>
              <a:off x="6615489" y="3779165"/>
              <a:ext cx="1148400" cy="706680"/>
            </p14:xfrm>
          </p:contentPart>
        </mc:Choice>
        <mc:Fallback xmlns="">
          <p:pic>
            <p:nvPicPr>
              <p:cNvPr id="36" name="Ink 35">
                <a:extLst>
                  <a:ext uri="{FF2B5EF4-FFF2-40B4-BE49-F238E27FC236}">
                    <a16:creationId xmlns:a16="http://schemas.microsoft.com/office/drawing/2014/main" id="{5852039A-3297-58E9-93E4-95256B8DF040}"/>
                  </a:ext>
                </a:extLst>
              </p:cNvPr>
              <p:cNvPicPr/>
              <p:nvPr/>
            </p:nvPicPr>
            <p:blipFill>
              <a:blip r:embed="rId31"/>
              <a:stretch>
                <a:fillRect/>
              </a:stretch>
            </p:blipFill>
            <p:spPr>
              <a:xfrm>
                <a:off x="6606849" y="3770165"/>
                <a:ext cx="1166040" cy="72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2E29830-21A5-09BF-C460-6D560E5BF019}"/>
                  </a:ext>
                </a:extLst>
              </p14:cNvPr>
              <p14:cNvContentPartPr/>
              <p14:nvPr/>
            </p14:nvContentPartPr>
            <p14:xfrm>
              <a:off x="6426849" y="3546245"/>
              <a:ext cx="250200" cy="275040"/>
            </p14:xfrm>
          </p:contentPart>
        </mc:Choice>
        <mc:Fallback xmlns="">
          <p:pic>
            <p:nvPicPr>
              <p:cNvPr id="37" name="Ink 36">
                <a:extLst>
                  <a:ext uri="{FF2B5EF4-FFF2-40B4-BE49-F238E27FC236}">
                    <a16:creationId xmlns:a16="http://schemas.microsoft.com/office/drawing/2014/main" id="{32E29830-21A5-09BF-C460-6D560E5BF019}"/>
                  </a:ext>
                </a:extLst>
              </p:cNvPr>
              <p:cNvPicPr/>
              <p:nvPr/>
            </p:nvPicPr>
            <p:blipFill>
              <a:blip r:embed="rId33"/>
              <a:stretch>
                <a:fillRect/>
              </a:stretch>
            </p:blipFill>
            <p:spPr>
              <a:xfrm>
                <a:off x="6418209" y="3537605"/>
                <a:ext cx="267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26842BEB-FAD9-75DF-E41D-FCA7CCC801C6}"/>
                  </a:ext>
                </a:extLst>
              </p14:cNvPr>
              <p14:cNvContentPartPr/>
              <p14:nvPr/>
            </p14:nvContentPartPr>
            <p14:xfrm>
              <a:off x="6462849" y="3533645"/>
              <a:ext cx="280440" cy="349920"/>
            </p14:xfrm>
          </p:contentPart>
        </mc:Choice>
        <mc:Fallback xmlns="">
          <p:pic>
            <p:nvPicPr>
              <p:cNvPr id="38" name="Ink 37">
                <a:extLst>
                  <a:ext uri="{FF2B5EF4-FFF2-40B4-BE49-F238E27FC236}">
                    <a16:creationId xmlns:a16="http://schemas.microsoft.com/office/drawing/2014/main" id="{26842BEB-FAD9-75DF-E41D-FCA7CCC801C6}"/>
                  </a:ext>
                </a:extLst>
              </p:cNvPr>
              <p:cNvPicPr/>
              <p:nvPr/>
            </p:nvPicPr>
            <p:blipFill>
              <a:blip r:embed="rId35"/>
              <a:stretch>
                <a:fillRect/>
              </a:stretch>
            </p:blipFill>
            <p:spPr>
              <a:xfrm>
                <a:off x="6453849" y="3525005"/>
                <a:ext cx="298080" cy="367560"/>
              </a:xfrm>
              <a:prstGeom prst="rect">
                <a:avLst/>
              </a:prstGeom>
            </p:spPr>
          </p:pic>
        </mc:Fallback>
      </mc:AlternateContent>
    </p:spTree>
    <p:extLst>
      <p:ext uri="{BB962C8B-B14F-4D97-AF65-F5344CB8AC3E}">
        <p14:creationId xmlns:p14="http://schemas.microsoft.com/office/powerpoint/2010/main" val="301400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Search Menu Function: Testing (2/2)</a:t>
            </a:r>
          </a:p>
        </p:txBody>
      </p:sp>
      <p:pic>
        <p:nvPicPr>
          <p:cNvPr id="4" name="Picture 3">
            <a:extLst>
              <a:ext uri="{FF2B5EF4-FFF2-40B4-BE49-F238E27FC236}">
                <a16:creationId xmlns:a16="http://schemas.microsoft.com/office/drawing/2014/main" id="{B9EC5111-79DC-3722-C26A-5813DC114070}"/>
              </a:ext>
            </a:extLst>
          </p:cNvPr>
          <p:cNvPicPr>
            <a:picLocks noChangeAspect="1"/>
          </p:cNvPicPr>
          <p:nvPr/>
        </p:nvPicPr>
        <p:blipFill>
          <a:blip r:embed="rId3"/>
          <a:stretch>
            <a:fillRect/>
          </a:stretch>
        </p:blipFill>
        <p:spPr>
          <a:xfrm>
            <a:off x="0" y="562928"/>
            <a:ext cx="7461849" cy="1231403"/>
          </a:xfrm>
          <a:prstGeom prst="rect">
            <a:avLst/>
          </a:prstGeom>
        </p:spPr>
      </p:pic>
      <p:pic>
        <p:nvPicPr>
          <p:cNvPr id="6" name="Picture 5">
            <a:extLst>
              <a:ext uri="{FF2B5EF4-FFF2-40B4-BE49-F238E27FC236}">
                <a16:creationId xmlns:a16="http://schemas.microsoft.com/office/drawing/2014/main" id="{E7065A12-FC31-66A6-6891-A0CDAAAEE6AA}"/>
              </a:ext>
            </a:extLst>
          </p:cNvPr>
          <p:cNvPicPr>
            <a:picLocks noChangeAspect="1"/>
          </p:cNvPicPr>
          <p:nvPr/>
        </p:nvPicPr>
        <p:blipFill>
          <a:blip r:embed="rId4"/>
          <a:stretch>
            <a:fillRect/>
          </a:stretch>
        </p:blipFill>
        <p:spPr>
          <a:xfrm>
            <a:off x="7847045" y="110801"/>
            <a:ext cx="4086808" cy="136832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20DF862-26F2-A705-96D1-EBB1E93BEDC4}"/>
                  </a:ext>
                </a:extLst>
              </p14:cNvPr>
              <p14:cNvContentPartPr/>
              <p14:nvPr/>
            </p14:nvContentPartPr>
            <p14:xfrm>
              <a:off x="4562618" y="988112"/>
              <a:ext cx="577800" cy="10440"/>
            </p14:xfrm>
          </p:contentPart>
        </mc:Choice>
        <mc:Fallback xmlns="">
          <p:pic>
            <p:nvPicPr>
              <p:cNvPr id="8" name="Ink 7">
                <a:extLst>
                  <a:ext uri="{FF2B5EF4-FFF2-40B4-BE49-F238E27FC236}">
                    <a16:creationId xmlns:a16="http://schemas.microsoft.com/office/drawing/2014/main" id="{920DF862-26F2-A705-96D1-EBB1E93BEDC4}"/>
                  </a:ext>
                </a:extLst>
              </p:cNvPr>
              <p:cNvPicPr/>
              <p:nvPr/>
            </p:nvPicPr>
            <p:blipFill>
              <a:blip r:embed="rId6"/>
              <a:stretch>
                <a:fillRect/>
              </a:stretch>
            </p:blipFill>
            <p:spPr>
              <a:xfrm>
                <a:off x="4553978" y="979472"/>
                <a:ext cx="595440" cy="28080"/>
              </a:xfrm>
              <a:prstGeom prst="rect">
                <a:avLst/>
              </a:prstGeom>
            </p:spPr>
          </p:pic>
        </mc:Fallback>
      </mc:AlternateContent>
      <p:grpSp>
        <p:nvGrpSpPr>
          <p:cNvPr id="15" name="Group 14">
            <a:extLst>
              <a:ext uri="{FF2B5EF4-FFF2-40B4-BE49-F238E27FC236}">
                <a16:creationId xmlns:a16="http://schemas.microsoft.com/office/drawing/2014/main" id="{0CEA3153-F935-9030-284B-FA1CC02C3CFF}"/>
              </a:ext>
            </a:extLst>
          </p:cNvPr>
          <p:cNvGrpSpPr/>
          <p:nvPr/>
        </p:nvGrpSpPr>
        <p:grpSpPr>
          <a:xfrm>
            <a:off x="7128698" y="876872"/>
            <a:ext cx="1117800" cy="346320"/>
            <a:chOff x="7128698" y="876872"/>
            <a:chExt cx="1117800" cy="34632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45A0056-756C-D483-8508-F4B2E6DB3C18}"/>
                    </a:ext>
                  </a:extLst>
                </p14:cNvPr>
                <p14:cNvContentPartPr/>
                <p14:nvPr/>
              </p14:nvContentPartPr>
              <p14:xfrm>
                <a:off x="7128698" y="972272"/>
                <a:ext cx="944280" cy="16920"/>
              </p14:xfrm>
            </p:contentPart>
          </mc:Choice>
          <mc:Fallback xmlns="">
            <p:pic>
              <p:nvPicPr>
                <p:cNvPr id="9" name="Ink 8">
                  <a:extLst>
                    <a:ext uri="{FF2B5EF4-FFF2-40B4-BE49-F238E27FC236}">
                      <a16:creationId xmlns:a16="http://schemas.microsoft.com/office/drawing/2014/main" id="{045A0056-756C-D483-8508-F4B2E6DB3C18}"/>
                    </a:ext>
                  </a:extLst>
                </p:cNvPr>
                <p:cNvPicPr/>
                <p:nvPr/>
              </p:nvPicPr>
              <p:blipFill>
                <a:blip r:embed="rId8"/>
                <a:stretch>
                  <a:fillRect/>
                </a:stretch>
              </p:blipFill>
              <p:spPr>
                <a:xfrm>
                  <a:off x="7119698" y="963272"/>
                  <a:ext cx="9619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9078F1D-64EC-2AFD-39A6-810C778EA578}"/>
                    </a:ext>
                  </a:extLst>
                </p14:cNvPr>
                <p14:cNvContentPartPr/>
                <p14:nvPr/>
              </p14:nvContentPartPr>
              <p14:xfrm>
                <a:off x="8013938" y="876872"/>
                <a:ext cx="38520" cy="346320"/>
              </p14:xfrm>
            </p:contentPart>
          </mc:Choice>
          <mc:Fallback xmlns="">
            <p:pic>
              <p:nvPicPr>
                <p:cNvPr id="10" name="Ink 9">
                  <a:extLst>
                    <a:ext uri="{FF2B5EF4-FFF2-40B4-BE49-F238E27FC236}">
                      <a16:creationId xmlns:a16="http://schemas.microsoft.com/office/drawing/2014/main" id="{E9078F1D-64EC-2AFD-39A6-810C778EA578}"/>
                    </a:ext>
                  </a:extLst>
                </p:cNvPr>
                <p:cNvPicPr/>
                <p:nvPr/>
              </p:nvPicPr>
              <p:blipFill>
                <a:blip r:embed="rId10"/>
                <a:stretch>
                  <a:fillRect/>
                </a:stretch>
              </p:blipFill>
              <p:spPr>
                <a:xfrm>
                  <a:off x="8005298" y="868232"/>
                  <a:ext cx="561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377DA8C-88E2-727B-A4BF-70B00C233532}"/>
                    </a:ext>
                  </a:extLst>
                </p14:cNvPr>
                <p14:cNvContentPartPr/>
                <p14:nvPr/>
              </p14:nvContentPartPr>
              <p14:xfrm>
                <a:off x="7995578" y="914312"/>
                <a:ext cx="250920" cy="252720"/>
              </p14:xfrm>
            </p:contentPart>
          </mc:Choice>
          <mc:Fallback xmlns="">
            <p:pic>
              <p:nvPicPr>
                <p:cNvPr id="13" name="Ink 12">
                  <a:extLst>
                    <a:ext uri="{FF2B5EF4-FFF2-40B4-BE49-F238E27FC236}">
                      <a16:creationId xmlns:a16="http://schemas.microsoft.com/office/drawing/2014/main" id="{2377DA8C-88E2-727B-A4BF-70B00C233532}"/>
                    </a:ext>
                  </a:extLst>
                </p:cNvPr>
                <p:cNvPicPr/>
                <p:nvPr/>
              </p:nvPicPr>
              <p:blipFill>
                <a:blip r:embed="rId12"/>
                <a:stretch>
                  <a:fillRect/>
                </a:stretch>
              </p:blipFill>
              <p:spPr>
                <a:xfrm>
                  <a:off x="7986938" y="905672"/>
                  <a:ext cx="268560" cy="27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4D082997-60E6-FD54-4A69-F1554F49742A}"/>
                  </a:ext>
                </a:extLst>
              </p14:cNvPr>
              <p14:cNvContentPartPr/>
              <p14:nvPr/>
            </p14:nvContentPartPr>
            <p14:xfrm>
              <a:off x="9552218" y="1268912"/>
              <a:ext cx="285120" cy="226440"/>
            </p14:xfrm>
          </p:contentPart>
        </mc:Choice>
        <mc:Fallback xmlns="">
          <p:pic>
            <p:nvPicPr>
              <p:cNvPr id="17" name="Ink 16">
                <a:extLst>
                  <a:ext uri="{FF2B5EF4-FFF2-40B4-BE49-F238E27FC236}">
                    <a16:creationId xmlns:a16="http://schemas.microsoft.com/office/drawing/2014/main" id="{4D082997-60E6-FD54-4A69-F1554F49742A}"/>
                  </a:ext>
                </a:extLst>
              </p:cNvPr>
              <p:cNvPicPr/>
              <p:nvPr/>
            </p:nvPicPr>
            <p:blipFill>
              <a:blip r:embed="rId14"/>
              <a:stretch>
                <a:fillRect/>
              </a:stretch>
            </p:blipFill>
            <p:spPr>
              <a:xfrm>
                <a:off x="9543218" y="1259912"/>
                <a:ext cx="302760" cy="244080"/>
              </a:xfrm>
              <a:prstGeom prst="rect">
                <a:avLst/>
              </a:prstGeom>
            </p:spPr>
          </p:pic>
        </mc:Fallback>
      </mc:AlternateContent>
      <p:pic>
        <p:nvPicPr>
          <p:cNvPr id="19" name="Picture 18">
            <a:extLst>
              <a:ext uri="{FF2B5EF4-FFF2-40B4-BE49-F238E27FC236}">
                <a16:creationId xmlns:a16="http://schemas.microsoft.com/office/drawing/2014/main" id="{6684C875-4922-65F2-EE5D-3C93BC3F8A9C}"/>
              </a:ext>
            </a:extLst>
          </p:cNvPr>
          <p:cNvPicPr>
            <a:picLocks noChangeAspect="1"/>
          </p:cNvPicPr>
          <p:nvPr/>
        </p:nvPicPr>
        <p:blipFill>
          <a:blip r:embed="rId15"/>
          <a:stretch>
            <a:fillRect/>
          </a:stretch>
        </p:blipFill>
        <p:spPr>
          <a:xfrm>
            <a:off x="8193074" y="1691545"/>
            <a:ext cx="3734321" cy="1438476"/>
          </a:xfrm>
          <a:prstGeom prst="rect">
            <a:avLst/>
          </a:prstGeom>
        </p:spPr>
      </p:pic>
      <p:pic>
        <p:nvPicPr>
          <p:cNvPr id="30" name="Picture 29">
            <a:extLst>
              <a:ext uri="{FF2B5EF4-FFF2-40B4-BE49-F238E27FC236}">
                <a16:creationId xmlns:a16="http://schemas.microsoft.com/office/drawing/2014/main" id="{BA05D78D-D68A-AAC3-2704-B5F5A71204FF}"/>
              </a:ext>
            </a:extLst>
          </p:cNvPr>
          <p:cNvPicPr>
            <a:picLocks noChangeAspect="1"/>
          </p:cNvPicPr>
          <p:nvPr/>
        </p:nvPicPr>
        <p:blipFill>
          <a:blip r:embed="rId16"/>
          <a:stretch>
            <a:fillRect/>
          </a:stretch>
        </p:blipFill>
        <p:spPr>
          <a:xfrm>
            <a:off x="3297272" y="1696439"/>
            <a:ext cx="4639970" cy="1977692"/>
          </a:xfrm>
          <a:prstGeom prst="rect">
            <a:avLst/>
          </a:prstGeom>
        </p:spPr>
      </p:pic>
      <p:pic>
        <p:nvPicPr>
          <p:cNvPr id="32" name="Picture 31">
            <a:extLst>
              <a:ext uri="{FF2B5EF4-FFF2-40B4-BE49-F238E27FC236}">
                <a16:creationId xmlns:a16="http://schemas.microsoft.com/office/drawing/2014/main" id="{B2323082-1691-2207-0C0F-879FF8406C7F}"/>
              </a:ext>
            </a:extLst>
          </p:cNvPr>
          <p:cNvPicPr>
            <a:picLocks noChangeAspect="1"/>
          </p:cNvPicPr>
          <p:nvPr/>
        </p:nvPicPr>
        <p:blipFill>
          <a:blip r:embed="rId17"/>
          <a:stretch>
            <a:fillRect/>
          </a:stretch>
        </p:blipFill>
        <p:spPr>
          <a:xfrm>
            <a:off x="2859478" y="4242054"/>
            <a:ext cx="5387020" cy="1833027"/>
          </a:xfrm>
          <a:prstGeom prst="rect">
            <a:avLst/>
          </a:prstGeom>
        </p:spPr>
      </p:pic>
      <p:grpSp>
        <p:nvGrpSpPr>
          <p:cNvPr id="40" name="Group 39">
            <a:extLst>
              <a:ext uri="{FF2B5EF4-FFF2-40B4-BE49-F238E27FC236}">
                <a16:creationId xmlns:a16="http://schemas.microsoft.com/office/drawing/2014/main" id="{15692C7D-883A-1A3D-FB7C-DCE40925307B}"/>
              </a:ext>
            </a:extLst>
          </p:cNvPr>
          <p:cNvGrpSpPr/>
          <p:nvPr/>
        </p:nvGrpSpPr>
        <p:grpSpPr>
          <a:xfrm>
            <a:off x="8227058" y="1492927"/>
            <a:ext cx="1477080" cy="1122120"/>
            <a:chOff x="8227058" y="1492927"/>
            <a:chExt cx="1477080" cy="1122120"/>
          </a:xfrm>
        </p:grpSpPr>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B1AEC7DC-3DE3-7612-0BF4-6D687BE066B9}"/>
                    </a:ext>
                  </a:extLst>
                </p14:cNvPr>
                <p14:cNvContentPartPr/>
                <p14:nvPr/>
              </p14:nvContentPartPr>
              <p14:xfrm>
                <a:off x="8803058" y="1492927"/>
                <a:ext cx="901080" cy="959760"/>
              </p14:xfrm>
            </p:contentPart>
          </mc:Choice>
          <mc:Fallback xmlns="">
            <p:pic>
              <p:nvPicPr>
                <p:cNvPr id="33" name="Ink 32">
                  <a:extLst>
                    <a:ext uri="{FF2B5EF4-FFF2-40B4-BE49-F238E27FC236}">
                      <a16:creationId xmlns:a16="http://schemas.microsoft.com/office/drawing/2014/main" id="{B1AEC7DC-3DE3-7612-0BF4-6D687BE066B9}"/>
                    </a:ext>
                  </a:extLst>
                </p:cNvPr>
                <p:cNvPicPr/>
                <p:nvPr/>
              </p:nvPicPr>
              <p:blipFill>
                <a:blip r:embed="rId19"/>
                <a:stretch>
                  <a:fillRect/>
                </a:stretch>
              </p:blipFill>
              <p:spPr>
                <a:xfrm>
                  <a:off x="8794418" y="1483927"/>
                  <a:ext cx="918720" cy="97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4A0B6546-6DCF-71F6-D6DC-F82E0DB8BB2D}"/>
                    </a:ext>
                  </a:extLst>
                </p14:cNvPr>
                <p14:cNvContentPartPr/>
                <p14:nvPr/>
              </p14:nvContentPartPr>
              <p14:xfrm>
                <a:off x="8538818" y="2341447"/>
                <a:ext cx="279000" cy="66240"/>
              </p14:xfrm>
            </p:contentPart>
          </mc:Choice>
          <mc:Fallback xmlns="">
            <p:pic>
              <p:nvPicPr>
                <p:cNvPr id="34" name="Ink 33">
                  <a:extLst>
                    <a:ext uri="{FF2B5EF4-FFF2-40B4-BE49-F238E27FC236}">
                      <a16:creationId xmlns:a16="http://schemas.microsoft.com/office/drawing/2014/main" id="{4A0B6546-6DCF-71F6-D6DC-F82E0DB8BB2D}"/>
                    </a:ext>
                  </a:extLst>
                </p:cNvPr>
                <p:cNvPicPr/>
                <p:nvPr/>
              </p:nvPicPr>
              <p:blipFill>
                <a:blip r:embed="rId21"/>
                <a:stretch>
                  <a:fillRect/>
                </a:stretch>
              </p:blipFill>
              <p:spPr>
                <a:xfrm>
                  <a:off x="8530178" y="2332447"/>
                  <a:ext cx="296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8">
                  <a:extLst>
                    <a:ext uri="{FF2B5EF4-FFF2-40B4-BE49-F238E27FC236}">
                      <a16:creationId xmlns:a16="http://schemas.microsoft.com/office/drawing/2014/main" id="{23590845-0BEE-987C-6533-B24F25B7E152}"/>
                    </a:ext>
                  </a:extLst>
                </p14:cNvPr>
                <p14:cNvContentPartPr/>
                <p14:nvPr/>
              </p14:nvContentPartPr>
              <p14:xfrm>
                <a:off x="8227058" y="2341447"/>
                <a:ext cx="360000" cy="273600"/>
              </p14:xfrm>
            </p:contentPart>
          </mc:Choice>
          <mc:Fallback xmlns="">
            <p:pic>
              <p:nvPicPr>
                <p:cNvPr id="39" name="Ink 38">
                  <a:extLst>
                    <a:ext uri="{FF2B5EF4-FFF2-40B4-BE49-F238E27FC236}">
                      <a16:creationId xmlns:a16="http://schemas.microsoft.com/office/drawing/2014/main" id="{23590845-0BEE-987C-6533-B24F25B7E152}"/>
                    </a:ext>
                  </a:extLst>
                </p:cNvPr>
                <p:cNvPicPr/>
                <p:nvPr/>
              </p:nvPicPr>
              <p:blipFill>
                <a:blip r:embed="rId23"/>
                <a:stretch>
                  <a:fillRect/>
                </a:stretch>
              </p:blipFill>
              <p:spPr>
                <a:xfrm>
                  <a:off x="8218418" y="2332447"/>
                  <a:ext cx="377640" cy="29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A961FF4A-04F5-E7F0-9E4A-83C4214A5907}"/>
                  </a:ext>
                </a:extLst>
              </p14:cNvPr>
              <p14:cNvContentPartPr/>
              <p14:nvPr/>
            </p14:nvContentPartPr>
            <p14:xfrm>
              <a:off x="3732098" y="2276287"/>
              <a:ext cx="269640" cy="29160"/>
            </p14:xfrm>
          </p:contentPart>
        </mc:Choice>
        <mc:Fallback xmlns="">
          <p:pic>
            <p:nvPicPr>
              <p:cNvPr id="41" name="Ink 40">
                <a:extLst>
                  <a:ext uri="{FF2B5EF4-FFF2-40B4-BE49-F238E27FC236}">
                    <a16:creationId xmlns:a16="http://schemas.microsoft.com/office/drawing/2014/main" id="{A961FF4A-04F5-E7F0-9E4A-83C4214A5907}"/>
                  </a:ext>
                </a:extLst>
              </p:cNvPr>
              <p:cNvPicPr/>
              <p:nvPr/>
            </p:nvPicPr>
            <p:blipFill>
              <a:blip r:embed="rId25"/>
              <a:stretch>
                <a:fillRect/>
              </a:stretch>
            </p:blipFill>
            <p:spPr>
              <a:xfrm>
                <a:off x="3678458" y="2168647"/>
                <a:ext cx="377280" cy="244800"/>
              </a:xfrm>
              <a:prstGeom prst="rect">
                <a:avLst/>
              </a:prstGeom>
            </p:spPr>
          </p:pic>
        </mc:Fallback>
      </mc:AlternateContent>
      <p:grpSp>
        <p:nvGrpSpPr>
          <p:cNvPr id="50" name="Group 49">
            <a:extLst>
              <a:ext uri="{FF2B5EF4-FFF2-40B4-BE49-F238E27FC236}">
                <a16:creationId xmlns:a16="http://schemas.microsoft.com/office/drawing/2014/main" id="{148CDC9E-7859-12BD-EC46-FE75EC735338}"/>
              </a:ext>
            </a:extLst>
          </p:cNvPr>
          <p:cNvGrpSpPr/>
          <p:nvPr/>
        </p:nvGrpSpPr>
        <p:grpSpPr>
          <a:xfrm>
            <a:off x="6932858" y="2574992"/>
            <a:ext cx="2223360" cy="563040"/>
            <a:chOff x="6932858" y="2574992"/>
            <a:chExt cx="2223360" cy="563040"/>
          </a:xfrm>
        </p:grpSpPr>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C78F2209-5DEA-BDDB-B398-5F54340BB26A}"/>
                    </a:ext>
                  </a:extLst>
                </p14:cNvPr>
                <p14:cNvContentPartPr/>
                <p14:nvPr/>
              </p14:nvContentPartPr>
              <p14:xfrm>
                <a:off x="8851658" y="2668592"/>
                <a:ext cx="304560" cy="309960"/>
              </p14:xfrm>
            </p:contentPart>
          </mc:Choice>
          <mc:Fallback xmlns="">
            <p:pic>
              <p:nvPicPr>
                <p:cNvPr id="44" name="Ink 43">
                  <a:extLst>
                    <a:ext uri="{FF2B5EF4-FFF2-40B4-BE49-F238E27FC236}">
                      <a16:creationId xmlns:a16="http://schemas.microsoft.com/office/drawing/2014/main" id="{C78F2209-5DEA-BDDB-B398-5F54340BB26A}"/>
                    </a:ext>
                  </a:extLst>
                </p:cNvPr>
                <p:cNvPicPr/>
                <p:nvPr/>
              </p:nvPicPr>
              <p:blipFill>
                <a:blip r:embed="rId27"/>
                <a:stretch>
                  <a:fillRect/>
                </a:stretch>
              </p:blipFill>
              <p:spPr>
                <a:xfrm>
                  <a:off x="8842658" y="2659592"/>
                  <a:ext cx="322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4122E311-4AD1-BD5F-D9CE-AC42EE1C9875}"/>
                    </a:ext>
                  </a:extLst>
                </p14:cNvPr>
                <p14:cNvContentPartPr/>
                <p14:nvPr/>
              </p14:nvContentPartPr>
              <p14:xfrm>
                <a:off x="8546738" y="2574992"/>
                <a:ext cx="406800" cy="224640"/>
              </p14:xfrm>
            </p:contentPart>
          </mc:Choice>
          <mc:Fallback xmlns="">
            <p:pic>
              <p:nvPicPr>
                <p:cNvPr id="45" name="Ink 44">
                  <a:extLst>
                    <a:ext uri="{FF2B5EF4-FFF2-40B4-BE49-F238E27FC236}">
                      <a16:creationId xmlns:a16="http://schemas.microsoft.com/office/drawing/2014/main" id="{4122E311-4AD1-BD5F-D9CE-AC42EE1C9875}"/>
                    </a:ext>
                  </a:extLst>
                </p:cNvPr>
                <p:cNvPicPr/>
                <p:nvPr/>
              </p:nvPicPr>
              <p:blipFill>
                <a:blip r:embed="rId29"/>
                <a:stretch>
                  <a:fillRect/>
                </a:stretch>
              </p:blipFill>
              <p:spPr>
                <a:xfrm>
                  <a:off x="8537738" y="2566352"/>
                  <a:ext cx="424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4073239-95F5-E6C0-C0C3-A1860DE8DE78}"/>
                    </a:ext>
                  </a:extLst>
                </p14:cNvPr>
                <p14:cNvContentPartPr/>
                <p14:nvPr/>
              </p14:nvContentPartPr>
              <p14:xfrm>
                <a:off x="7334258" y="2901512"/>
                <a:ext cx="1548720" cy="56520"/>
              </p14:xfrm>
            </p:contentPart>
          </mc:Choice>
          <mc:Fallback xmlns="">
            <p:pic>
              <p:nvPicPr>
                <p:cNvPr id="46" name="Ink 45">
                  <a:extLst>
                    <a:ext uri="{FF2B5EF4-FFF2-40B4-BE49-F238E27FC236}">
                      <a16:creationId xmlns:a16="http://schemas.microsoft.com/office/drawing/2014/main" id="{E4073239-95F5-E6C0-C0C3-A1860DE8DE78}"/>
                    </a:ext>
                  </a:extLst>
                </p:cNvPr>
                <p:cNvPicPr/>
                <p:nvPr/>
              </p:nvPicPr>
              <p:blipFill>
                <a:blip r:embed="rId31"/>
                <a:stretch>
                  <a:fillRect/>
                </a:stretch>
              </p:blipFill>
              <p:spPr>
                <a:xfrm>
                  <a:off x="7325618" y="2892872"/>
                  <a:ext cx="1566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831D88B9-EDAD-D4F7-1484-D25997E5CC66}"/>
                    </a:ext>
                  </a:extLst>
                </p14:cNvPr>
                <p14:cNvContentPartPr/>
                <p14:nvPr/>
              </p14:nvContentPartPr>
              <p14:xfrm>
                <a:off x="6932858" y="2752472"/>
                <a:ext cx="374040" cy="385560"/>
              </p14:xfrm>
            </p:contentPart>
          </mc:Choice>
          <mc:Fallback xmlns="">
            <p:pic>
              <p:nvPicPr>
                <p:cNvPr id="48" name="Ink 47">
                  <a:extLst>
                    <a:ext uri="{FF2B5EF4-FFF2-40B4-BE49-F238E27FC236}">
                      <a16:creationId xmlns:a16="http://schemas.microsoft.com/office/drawing/2014/main" id="{831D88B9-EDAD-D4F7-1484-D25997E5CC66}"/>
                    </a:ext>
                  </a:extLst>
                </p:cNvPr>
                <p:cNvPicPr/>
                <p:nvPr/>
              </p:nvPicPr>
              <p:blipFill>
                <a:blip r:embed="rId33"/>
                <a:stretch>
                  <a:fillRect/>
                </a:stretch>
              </p:blipFill>
              <p:spPr>
                <a:xfrm>
                  <a:off x="6924218" y="2743472"/>
                  <a:ext cx="391680" cy="403200"/>
                </a:xfrm>
                <a:prstGeom prst="rect">
                  <a:avLst/>
                </a:prstGeom>
              </p:spPr>
            </p:pic>
          </mc:Fallback>
        </mc:AlternateContent>
      </p:grpSp>
      <p:grpSp>
        <p:nvGrpSpPr>
          <p:cNvPr id="53" name="Group 52">
            <a:extLst>
              <a:ext uri="{FF2B5EF4-FFF2-40B4-BE49-F238E27FC236}">
                <a16:creationId xmlns:a16="http://schemas.microsoft.com/office/drawing/2014/main" id="{A22ACF54-6239-EDF8-F410-BBB21BF979CE}"/>
              </a:ext>
            </a:extLst>
          </p:cNvPr>
          <p:cNvGrpSpPr/>
          <p:nvPr/>
        </p:nvGrpSpPr>
        <p:grpSpPr>
          <a:xfrm>
            <a:off x="5552258" y="3337832"/>
            <a:ext cx="1111320" cy="1623960"/>
            <a:chOff x="5552258" y="3337832"/>
            <a:chExt cx="1111320" cy="1623960"/>
          </a:xfrm>
        </p:grpSpPr>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41D09622-6C1C-A26B-529B-F3BD6C7F5A88}"/>
                    </a:ext>
                  </a:extLst>
                </p14:cNvPr>
                <p14:cNvContentPartPr/>
                <p14:nvPr/>
              </p14:nvContentPartPr>
              <p14:xfrm>
                <a:off x="5552258" y="3337832"/>
                <a:ext cx="1111320" cy="339840"/>
              </p14:xfrm>
            </p:contentPart>
          </mc:Choice>
          <mc:Fallback xmlns="">
            <p:pic>
              <p:nvPicPr>
                <p:cNvPr id="49" name="Ink 48">
                  <a:extLst>
                    <a:ext uri="{FF2B5EF4-FFF2-40B4-BE49-F238E27FC236}">
                      <a16:creationId xmlns:a16="http://schemas.microsoft.com/office/drawing/2014/main" id="{41D09622-6C1C-A26B-529B-F3BD6C7F5A88}"/>
                    </a:ext>
                  </a:extLst>
                </p:cNvPr>
                <p:cNvPicPr/>
                <p:nvPr/>
              </p:nvPicPr>
              <p:blipFill>
                <a:blip r:embed="rId35"/>
                <a:stretch>
                  <a:fillRect/>
                </a:stretch>
              </p:blipFill>
              <p:spPr>
                <a:xfrm>
                  <a:off x="5543258" y="3329192"/>
                  <a:ext cx="1128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B7249346-85FD-B5C7-F9BA-D220825EC6D0}"/>
                    </a:ext>
                  </a:extLst>
                </p14:cNvPr>
                <p14:cNvContentPartPr/>
                <p14:nvPr/>
              </p14:nvContentPartPr>
              <p14:xfrm>
                <a:off x="6139418" y="3657152"/>
                <a:ext cx="243720" cy="1074600"/>
              </p14:xfrm>
            </p:contentPart>
          </mc:Choice>
          <mc:Fallback xmlns="">
            <p:pic>
              <p:nvPicPr>
                <p:cNvPr id="51" name="Ink 50">
                  <a:extLst>
                    <a:ext uri="{FF2B5EF4-FFF2-40B4-BE49-F238E27FC236}">
                      <a16:creationId xmlns:a16="http://schemas.microsoft.com/office/drawing/2014/main" id="{B7249346-85FD-B5C7-F9BA-D220825EC6D0}"/>
                    </a:ext>
                  </a:extLst>
                </p:cNvPr>
                <p:cNvPicPr/>
                <p:nvPr/>
              </p:nvPicPr>
              <p:blipFill>
                <a:blip r:embed="rId37"/>
                <a:stretch>
                  <a:fillRect/>
                </a:stretch>
              </p:blipFill>
              <p:spPr>
                <a:xfrm>
                  <a:off x="6130778" y="3648512"/>
                  <a:ext cx="26136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2BBE5C4A-06B8-DCE8-0213-5FA0CE145B69}"/>
                    </a:ext>
                  </a:extLst>
                </p14:cNvPr>
                <p14:cNvContentPartPr/>
                <p14:nvPr/>
              </p14:nvContentPartPr>
              <p14:xfrm>
                <a:off x="5838818" y="4639592"/>
                <a:ext cx="382320" cy="322200"/>
              </p14:xfrm>
            </p:contentPart>
          </mc:Choice>
          <mc:Fallback xmlns="">
            <p:pic>
              <p:nvPicPr>
                <p:cNvPr id="52" name="Ink 51">
                  <a:extLst>
                    <a:ext uri="{FF2B5EF4-FFF2-40B4-BE49-F238E27FC236}">
                      <a16:creationId xmlns:a16="http://schemas.microsoft.com/office/drawing/2014/main" id="{2BBE5C4A-06B8-DCE8-0213-5FA0CE145B69}"/>
                    </a:ext>
                  </a:extLst>
                </p:cNvPr>
                <p:cNvPicPr/>
                <p:nvPr/>
              </p:nvPicPr>
              <p:blipFill>
                <a:blip r:embed="rId39"/>
                <a:stretch>
                  <a:fillRect/>
                </a:stretch>
              </p:blipFill>
              <p:spPr>
                <a:xfrm>
                  <a:off x="5830178" y="4630952"/>
                  <a:ext cx="399960" cy="339840"/>
                </a:xfrm>
                <a:prstGeom prst="rect">
                  <a:avLst/>
                </a:prstGeom>
              </p:spPr>
            </p:pic>
          </mc:Fallback>
        </mc:AlternateContent>
      </p:grpSp>
    </p:spTree>
    <p:extLst>
      <p:ext uri="{BB962C8B-B14F-4D97-AF65-F5344CB8AC3E}">
        <p14:creationId xmlns:p14="http://schemas.microsoft.com/office/powerpoint/2010/main" val="6137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Search Menu Function: Trialling </a:t>
            </a:r>
          </a:p>
        </p:txBody>
      </p:sp>
      <p:graphicFrame>
        <p:nvGraphicFramePr>
          <p:cNvPr id="3" name="Table 4">
            <a:extLst>
              <a:ext uri="{FF2B5EF4-FFF2-40B4-BE49-F238E27FC236}">
                <a16:creationId xmlns:a16="http://schemas.microsoft.com/office/drawing/2014/main" id="{5D279684-1E31-AADD-DCF8-A606BD54C1BD}"/>
              </a:ext>
            </a:extLst>
          </p:cNvPr>
          <p:cNvGraphicFramePr>
            <a:graphicFrameLocks noGrp="1"/>
          </p:cNvGraphicFramePr>
          <p:nvPr>
            <p:extLst>
              <p:ext uri="{D42A27DB-BD31-4B8C-83A1-F6EECF244321}">
                <p14:modId xmlns:p14="http://schemas.microsoft.com/office/powerpoint/2010/main" val="1607579167"/>
              </p:ext>
            </p:extLst>
          </p:nvPr>
        </p:nvGraphicFramePr>
        <p:xfrm>
          <a:off x="749300" y="1267010"/>
          <a:ext cx="10515600" cy="4885306"/>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03_searchMenuFunction_v1.py</a:t>
                      </a:r>
                    </a:p>
                  </a:txBody>
                  <a:tcPr/>
                </a:tc>
                <a:tc>
                  <a:txBody>
                    <a:bodyPr/>
                    <a:lstStyle/>
                    <a:p>
                      <a:r>
                        <a:rPr lang="en-GB" dirty="0"/>
                        <a:t>This version of the function is very simple; it allows the user to search the creature dictionary, but the name of the creature must match the name in the dictionary. It does not allow the user to search for creatures made in the current session. When a user searches for a creature, the program only produces the output “Creature Found,” it doesn’t contain any information on the character itself which is improved on in later versions.</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03_searchMenuFunction_v2.py</a:t>
                      </a:r>
                    </a:p>
                  </a:txBody>
                  <a:tcPr/>
                </a:tc>
                <a:tc>
                  <a:txBody>
                    <a:bodyPr/>
                    <a:lstStyle/>
                    <a:p>
                      <a:r>
                        <a:rPr lang="en-GB" dirty="0"/>
                        <a:t>Based on v1 to expand on the function when a creature is found, it displays the info of the character using an </a:t>
                      </a:r>
                      <a:r>
                        <a:rPr lang="en-GB" dirty="0" err="1"/>
                        <a:t>EasyGUI</a:t>
                      </a:r>
                      <a:r>
                        <a:rPr lang="en-GB" dirty="0"/>
                        <a:t> Message Box. This version still needs the user to make sure the capitalization of each letter is correct.</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Based on previous versions, this version of the program allows the user to search for the creature and if the user accidentally doesn’t write the creatures name with a capital it will still be able to find the creature. This addition of the function also allows the user to edit the stats of the creature they are searching for. </a:t>
                      </a:r>
                      <a:r>
                        <a:rPr lang="en-GB" sz="1800" i="1" kern="1200" dirty="0">
                          <a:solidFill>
                            <a:schemeClr val="tx1"/>
                          </a:solidFill>
                          <a:effectLst/>
                          <a:latin typeface="+mn-lt"/>
                          <a:ea typeface="+mn-ea"/>
                          <a:cs typeface="+mn-cs"/>
                        </a:rPr>
                        <a:t>This will be used in the final program as it works the best and is the most fir for purpose version of this function.</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(Menu [searchMenuFunction])</a:t>
            </a:r>
            <a:endParaRPr sz="4000" dirty="0"/>
          </a:p>
        </p:txBody>
      </p:sp>
      <p:pic>
        <p:nvPicPr>
          <p:cNvPr id="3" name="Picture 2">
            <a:extLst>
              <a:ext uri="{FF2B5EF4-FFF2-40B4-BE49-F238E27FC236}">
                <a16:creationId xmlns:a16="http://schemas.microsoft.com/office/drawing/2014/main" id="{8272AFB7-7786-62A3-E22A-6133EF821E20}"/>
              </a:ext>
            </a:extLst>
          </p:cNvPr>
          <p:cNvPicPr>
            <a:picLocks noChangeAspect="1"/>
          </p:cNvPicPr>
          <p:nvPr/>
        </p:nvPicPr>
        <p:blipFill>
          <a:blip r:embed="rId3"/>
          <a:stretch>
            <a:fillRect/>
          </a:stretch>
        </p:blipFill>
        <p:spPr>
          <a:xfrm>
            <a:off x="4379494" y="1650728"/>
            <a:ext cx="3180776" cy="3871731"/>
          </a:xfrm>
          <a:prstGeom prst="rect">
            <a:avLst/>
          </a:prstGeom>
        </p:spPr>
      </p:pic>
    </p:spTree>
    <p:extLst>
      <p:ext uri="{BB962C8B-B14F-4D97-AF65-F5344CB8AC3E}">
        <p14:creationId xmlns:p14="http://schemas.microsoft.com/office/powerpoint/2010/main" val="107103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Menu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1970266060"/>
              </p:ext>
            </p:extLst>
          </p:nvPr>
        </p:nvGraphicFramePr>
        <p:xfrm>
          <a:off x="415600" y="1081088"/>
          <a:ext cx="11360799" cy="3779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What would you like to do?</a:t>
                      </a:r>
                    </a:p>
                    <a:p>
                      <a:pPr marL="0" lvl="0" indent="0" algn="l" rtl="0">
                        <a:spcBef>
                          <a:spcPts val="0"/>
                        </a:spcBef>
                        <a:spcAft>
                          <a:spcPts val="0"/>
                        </a:spcAft>
                        <a:buNone/>
                      </a:pPr>
                      <a:r>
                        <a:rPr lang="en-NZ" sz="1800" dirty="0"/>
                        <a:t>[Choices Search, Add, Delete, Print]</a:t>
                      </a:r>
                      <a:endParaRPr sz="1800" dirty="0"/>
                    </a:p>
                  </a:txBody>
                  <a:tcPr marL="121900" marR="121900" marT="121900" marB="121900"/>
                </a:tc>
                <a:tc>
                  <a:txBody>
                    <a:bodyPr/>
                    <a:lstStyle/>
                    <a:p>
                      <a:pPr marL="0" lvl="0" indent="0" algn="l" rtl="0">
                        <a:spcBef>
                          <a:spcPts val="0"/>
                        </a:spcBef>
                        <a:spcAft>
                          <a:spcPts val="0"/>
                        </a:spcAft>
                        <a:buNone/>
                      </a:pPr>
                      <a:r>
                        <a:rPr lang="en-NZ" sz="1800" dirty="0"/>
                        <a:t>Search</a:t>
                      </a:r>
                      <a:endParaRPr sz="1800" dirty="0"/>
                    </a:p>
                  </a:txBody>
                  <a:tcPr marL="121900" marR="121900" marT="121900" marB="121900"/>
                </a:tc>
                <a:tc>
                  <a:txBody>
                    <a:bodyPr/>
                    <a:lstStyle/>
                    <a:p>
                      <a:pPr marL="0" lvl="0" indent="0" algn="l" rtl="0">
                        <a:spcBef>
                          <a:spcPts val="0"/>
                        </a:spcBef>
                        <a:spcAft>
                          <a:spcPts val="0"/>
                        </a:spcAft>
                        <a:buNone/>
                      </a:pPr>
                      <a:r>
                        <a:rPr lang="en-NZ" sz="1800" dirty="0"/>
                        <a:t>(Launches Search Function)</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Add</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Add Function)</a:t>
                      </a:r>
                    </a:p>
                  </a:txBody>
                  <a:tcPr marL="121900" marR="121900" marT="121900" marB="121900"/>
                </a:tc>
                <a:extLst>
                  <a:ext uri="{0D108BD9-81ED-4DB2-BD59-A6C34878D82A}">
                    <a16:rowId xmlns:a16="http://schemas.microsoft.com/office/drawing/2014/main" val="14414870"/>
                  </a:ext>
                </a:extLst>
              </a:tr>
              <a:tr h="611605">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Delete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Delete Function)</a:t>
                      </a:r>
                    </a:p>
                  </a:txBody>
                  <a:tcPr marL="121900" marR="121900" marT="121900" marB="121900"/>
                </a:tc>
                <a:extLst>
                  <a:ext uri="{0D108BD9-81ED-4DB2-BD59-A6C34878D82A}">
                    <a16:rowId xmlns:a16="http://schemas.microsoft.com/office/drawing/2014/main" val="3777057556"/>
                  </a:ext>
                </a:extLst>
              </a:tr>
              <a:tr h="609560">
                <a:tc>
                  <a:txBody>
                    <a:bodyPr/>
                    <a:lstStyle/>
                    <a:p>
                      <a:pPr marL="0" lvl="0" indent="0" algn="l" rtl="0">
                        <a:spcBef>
                          <a:spcPts val="0"/>
                        </a:spcBef>
                        <a:spcAft>
                          <a:spcPts val="0"/>
                        </a:spcAft>
                        <a:buNone/>
                      </a:pPr>
                      <a:r>
                        <a:rPr lang="en-GB" sz="1800" dirty="0"/>
                        <a:t>What would you like to do?</a:t>
                      </a:r>
                    </a:p>
                    <a:p>
                      <a:pPr marL="0" lvl="0" indent="0" algn="l" rtl="0">
                        <a:spcBef>
                          <a:spcPts val="0"/>
                        </a:spcBef>
                        <a:spcAft>
                          <a:spcPts val="0"/>
                        </a:spcAft>
                        <a:buNone/>
                      </a:pPr>
                      <a:r>
                        <a:rPr lang="en-GB" sz="1800" dirty="0"/>
                        <a:t>[Choices Search, Add, Delete, Print]</a:t>
                      </a:r>
                    </a:p>
                  </a:txBody>
                  <a:tcPr marL="121900" marR="121900" marT="121900" marB="121900"/>
                </a:tc>
                <a:tc>
                  <a:txBody>
                    <a:bodyPr/>
                    <a:lstStyle/>
                    <a:p>
                      <a:pPr marL="0" lvl="0" indent="0" algn="l" rtl="0">
                        <a:spcBef>
                          <a:spcPts val="0"/>
                        </a:spcBef>
                        <a:spcAft>
                          <a:spcPts val="0"/>
                        </a:spcAft>
                        <a:buNone/>
                      </a:pPr>
                      <a:r>
                        <a:rPr lang="en-NZ" sz="1800" dirty="0"/>
                        <a:t>Print</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(Launches Print Function)</a:t>
                      </a:r>
                    </a:p>
                  </a:txBody>
                  <a:tcPr marL="121900" marR="121900" marT="121900" marB="121900"/>
                </a:tc>
                <a:extLst>
                  <a:ext uri="{0D108BD9-81ED-4DB2-BD59-A6C34878D82A}">
                    <a16:rowId xmlns:a16="http://schemas.microsoft.com/office/drawing/2014/main" val="2795522127"/>
                  </a:ext>
                </a:extLst>
              </a:tr>
            </a:tbl>
          </a:graphicData>
        </a:graphic>
      </p:graphicFrame>
    </p:spTree>
    <p:extLst>
      <p:ext uri="{BB962C8B-B14F-4D97-AF65-F5344CB8AC3E}">
        <p14:creationId xmlns:p14="http://schemas.microsoft.com/office/powerpoint/2010/main" val="161538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0" y="0"/>
            <a:ext cx="10515600" cy="562928"/>
          </a:xfrm>
        </p:spPr>
        <p:txBody>
          <a:bodyPr>
            <a:normAutofit fontScale="90000"/>
          </a:bodyPr>
          <a:lstStyle/>
          <a:p>
            <a:r>
              <a:rPr lang="en-NZ" dirty="0"/>
              <a:t>Menu Function: Testing</a:t>
            </a:r>
          </a:p>
        </p:txBody>
      </p:sp>
      <p:pic>
        <p:nvPicPr>
          <p:cNvPr id="4" name="Picture 3">
            <a:extLst>
              <a:ext uri="{FF2B5EF4-FFF2-40B4-BE49-F238E27FC236}">
                <a16:creationId xmlns:a16="http://schemas.microsoft.com/office/drawing/2014/main" id="{B2CC2145-656A-B940-1A3A-518C770D598C}"/>
              </a:ext>
            </a:extLst>
          </p:cNvPr>
          <p:cNvPicPr>
            <a:picLocks noChangeAspect="1"/>
          </p:cNvPicPr>
          <p:nvPr/>
        </p:nvPicPr>
        <p:blipFill>
          <a:blip r:embed="rId3"/>
          <a:stretch>
            <a:fillRect/>
          </a:stretch>
        </p:blipFill>
        <p:spPr>
          <a:xfrm>
            <a:off x="-1" y="562928"/>
            <a:ext cx="7944929" cy="2644574"/>
          </a:xfrm>
          <a:prstGeom prst="rect">
            <a:avLst/>
          </a:prstGeom>
        </p:spPr>
      </p:pic>
      <p:pic>
        <p:nvPicPr>
          <p:cNvPr id="6" name="Picture 5">
            <a:extLst>
              <a:ext uri="{FF2B5EF4-FFF2-40B4-BE49-F238E27FC236}">
                <a16:creationId xmlns:a16="http://schemas.microsoft.com/office/drawing/2014/main" id="{A53A062E-900D-653F-39D0-283C7CB6F0FA}"/>
              </a:ext>
            </a:extLst>
          </p:cNvPr>
          <p:cNvPicPr>
            <a:picLocks noChangeAspect="1"/>
          </p:cNvPicPr>
          <p:nvPr/>
        </p:nvPicPr>
        <p:blipFill>
          <a:blip r:embed="rId4"/>
          <a:stretch>
            <a:fillRect/>
          </a:stretch>
        </p:blipFill>
        <p:spPr>
          <a:xfrm>
            <a:off x="415535" y="4114800"/>
            <a:ext cx="4842265" cy="164751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98865C4-AEDF-A1F2-AE6D-0B14A53BA7EA}"/>
                  </a:ext>
                </a:extLst>
              </p14:cNvPr>
              <p14:cNvContentPartPr/>
              <p14:nvPr/>
            </p14:nvContentPartPr>
            <p14:xfrm>
              <a:off x="2476929" y="1414685"/>
              <a:ext cx="16200" cy="266760"/>
            </p14:xfrm>
          </p:contentPart>
        </mc:Choice>
        <mc:Fallback xmlns="">
          <p:pic>
            <p:nvPicPr>
              <p:cNvPr id="8" name="Ink 7">
                <a:extLst>
                  <a:ext uri="{FF2B5EF4-FFF2-40B4-BE49-F238E27FC236}">
                    <a16:creationId xmlns:a16="http://schemas.microsoft.com/office/drawing/2014/main" id="{498865C4-AEDF-A1F2-AE6D-0B14A53BA7EA}"/>
                  </a:ext>
                </a:extLst>
              </p:cNvPr>
              <p:cNvPicPr/>
              <p:nvPr/>
            </p:nvPicPr>
            <p:blipFill>
              <a:blip r:embed="rId6"/>
              <a:stretch>
                <a:fillRect/>
              </a:stretch>
            </p:blipFill>
            <p:spPr>
              <a:xfrm>
                <a:off x="2468289" y="1405685"/>
                <a:ext cx="33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2C6AC60-6011-EDBA-B5FE-03DF1373DA32}"/>
                  </a:ext>
                </a:extLst>
              </p14:cNvPr>
              <p14:cNvContentPartPr/>
              <p14:nvPr/>
            </p14:nvContentPartPr>
            <p14:xfrm>
              <a:off x="2481609" y="1906085"/>
              <a:ext cx="37440" cy="340560"/>
            </p14:xfrm>
          </p:contentPart>
        </mc:Choice>
        <mc:Fallback xmlns="">
          <p:pic>
            <p:nvPicPr>
              <p:cNvPr id="9" name="Ink 8">
                <a:extLst>
                  <a:ext uri="{FF2B5EF4-FFF2-40B4-BE49-F238E27FC236}">
                    <a16:creationId xmlns:a16="http://schemas.microsoft.com/office/drawing/2014/main" id="{72C6AC60-6011-EDBA-B5FE-03DF1373DA32}"/>
                  </a:ext>
                </a:extLst>
              </p:cNvPr>
              <p:cNvPicPr/>
              <p:nvPr/>
            </p:nvPicPr>
            <p:blipFill>
              <a:blip r:embed="rId8"/>
              <a:stretch>
                <a:fillRect/>
              </a:stretch>
            </p:blipFill>
            <p:spPr>
              <a:xfrm>
                <a:off x="2472969" y="1897445"/>
                <a:ext cx="55080" cy="358200"/>
              </a:xfrm>
              <a:prstGeom prst="rect">
                <a:avLst/>
              </a:prstGeom>
            </p:spPr>
          </p:pic>
        </mc:Fallback>
      </mc:AlternateContent>
      <p:pic>
        <p:nvPicPr>
          <p:cNvPr id="17" name="Picture 16">
            <a:extLst>
              <a:ext uri="{FF2B5EF4-FFF2-40B4-BE49-F238E27FC236}">
                <a16:creationId xmlns:a16="http://schemas.microsoft.com/office/drawing/2014/main" id="{F266390A-0C87-012C-0EA8-3F040F0EBE19}"/>
              </a:ext>
            </a:extLst>
          </p:cNvPr>
          <p:cNvPicPr>
            <a:picLocks noChangeAspect="1"/>
          </p:cNvPicPr>
          <p:nvPr/>
        </p:nvPicPr>
        <p:blipFill>
          <a:blip r:embed="rId9"/>
          <a:stretch>
            <a:fillRect/>
          </a:stretch>
        </p:blipFill>
        <p:spPr>
          <a:xfrm>
            <a:off x="5574668" y="3294934"/>
            <a:ext cx="2559476" cy="1047661"/>
          </a:xfrm>
          <a:prstGeom prst="rect">
            <a:avLst/>
          </a:prstGeom>
        </p:spPr>
      </p:pic>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AAD02633-31A7-C4A5-FC42-BD8E464337F2}"/>
                  </a:ext>
                </a:extLst>
              </p14:cNvPr>
              <p14:cNvContentPartPr/>
              <p14:nvPr/>
            </p14:nvContentPartPr>
            <p14:xfrm>
              <a:off x="1913529" y="5425805"/>
              <a:ext cx="442440" cy="309960"/>
            </p14:xfrm>
          </p:contentPart>
        </mc:Choice>
        <mc:Fallback xmlns="">
          <p:pic>
            <p:nvPicPr>
              <p:cNvPr id="30" name="Ink 29">
                <a:extLst>
                  <a:ext uri="{FF2B5EF4-FFF2-40B4-BE49-F238E27FC236}">
                    <a16:creationId xmlns:a16="http://schemas.microsoft.com/office/drawing/2014/main" id="{AAD02633-31A7-C4A5-FC42-BD8E464337F2}"/>
                  </a:ext>
                </a:extLst>
              </p:cNvPr>
              <p:cNvPicPr/>
              <p:nvPr/>
            </p:nvPicPr>
            <p:blipFill>
              <a:blip r:embed="rId11"/>
              <a:stretch>
                <a:fillRect/>
              </a:stretch>
            </p:blipFill>
            <p:spPr>
              <a:xfrm>
                <a:off x="1904529" y="5416805"/>
                <a:ext cx="460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B1E240AC-203C-08BD-5E01-EC6756CA2116}"/>
                  </a:ext>
                </a:extLst>
              </p14:cNvPr>
              <p14:cNvContentPartPr/>
              <p14:nvPr/>
            </p14:nvContentPartPr>
            <p14:xfrm>
              <a:off x="2259849" y="4088045"/>
              <a:ext cx="3432600" cy="1398240"/>
            </p14:xfrm>
          </p:contentPart>
        </mc:Choice>
        <mc:Fallback xmlns="">
          <p:pic>
            <p:nvPicPr>
              <p:cNvPr id="32" name="Ink 31">
                <a:extLst>
                  <a:ext uri="{FF2B5EF4-FFF2-40B4-BE49-F238E27FC236}">
                    <a16:creationId xmlns:a16="http://schemas.microsoft.com/office/drawing/2014/main" id="{B1E240AC-203C-08BD-5E01-EC6756CA2116}"/>
                  </a:ext>
                </a:extLst>
              </p:cNvPr>
              <p:cNvPicPr/>
              <p:nvPr/>
            </p:nvPicPr>
            <p:blipFill>
              <a:blip r:embed="rId13"/>
              <a:stretch>
                <a:fillRect/>
              </a:stretch>
            </p:blipFill>
            <p:spPr>
              <a:xfrm>
                <a:off x="2251209" y="4079405"/>
                <a:ext cx="3450240" cy="141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DF46A2A3-37B3-E7DE-1AA1-4DD3419AB64F}"/>
                  </a:ext>
                </a:extLst>
              </p14:cNvPr>
              <p14:cNvContentPartPr/>
              <p14:nvPr/>
            </p14:nvContentPartPr>
            <p14:xfrm>
              <a:off x="5693169" y="3990125"/>
              <a:ext cx="169920" cy="181800"/>
            </p14:xfrm>
          </p:contentPart>
        </mc:Choice>
        <mc:Fallback xmlns="">
          <p:pic>
            <p:nvPicPr>
              <p:cNvPr id="33" name="Ink 32">
                <a:extLst>
                  <a:ext uri="{FF2B5EF4-FFF2-40B4-BE49-F238E27FC236}">
                    <a16:creationId xmlns:a16="http://schemas.microsoft.com/office/drawing/2014/main" id="{DF46A2A3-37B3-E7DE-1AA1-4DD3419AB64F}"/>
                  </a:ext>
                </a:extLst>
              </p:cNvPr>
              <p:cNvPicPr/>
              <p:nvPr/>
            </p:nvPicPr>
            <p:blipFill>
              <a:blip r:embed="rId15"/>
              <a:stretch>
                <a:fillRect/>
              </a:stretch>
            </p:blipFill>
            <p:spPr>
              <a:xfrm>
                <a:off x="5684169" y="3981125"/>
                <a:ext cx="187560" cy="199440"/>
              </a:xfrm>
              <a:prstGeom prst="rect">
                <a:avLst/>
              </a:prstGeom>
            </p:spPr>
          </p:pic>
        </mc:Fallback>
      </mc:AlternateContent>
      <p:pic>
        <p:nvPicPr>
          <p:cNvPr id="34" name="Picture 33">
            <a:extLst>
              <a:ext uri="{FF2B5EF4-FFF2-40B4-BE49-F238E27FC236}">
                <a16:creationId xmlns:a16="http://schemas.microsoft.com/office/drawing/2014/main" id="{C2D6CAB2-B5D0-64BB-EAA4-96C793AF47F7}"/>
              </a:ext>
            </a:extLst>
          </p:cNvPr>
          <p:cNvPicPr>
            <a:picLocks noChangeAspect="1"/>
          </p:cNvPicPr>
          <p:nvPr/>
        </p:nvPicPr>
        <p:blipFill>
          <a:blip r:embed="rId16"/>
          <a:stretch>
            <a:fillRect/>
          </a:stretch>
        </p:blipFill>
        <p:spPr>
          <a:xfrm>
            <a:off x="5572798" y="4342595"/>
            <a:ext cx="2372130" cy="968466"/>
          </a:xfrm>
          <a:prstGeom prst="rect">
            <a:avLst/>
          </a:prstGeom>
        </p:spPr>
      </p:pic>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9684401F-5C27-4450-3961-AB7469681F21}"/>
                  </a:ext>
                </a:extLst>
              </p14:cNvPr>
              <p14:cNvContentPartPr/>
              <p14:nvPr/>
            </p14:nvContentPartPr>
            <p14:xfrm>
              <a:off x="2499609" y="5537405"/>
              <a:ext cx="289800" cy="183960"/>
            </p14:xfrm>
          </p:contentPart>
        </mc:Choice>
        <mc:Fallback xmlns="">
          <p:pic>
            <p:nvPicPr>
              <p:cNvPr id="39" name="Ink 38">
                <a:extLst>
                  <a:ext uri="{FF2B5EF4-FFF2-40B4-BE49-F238E27FC236}">
                    <a16:creationId xmlns:a16="http://schemas.microsoft.com/office/drawing/2014/main" id="{9684401F-5C27-4450-3961-AB7469681F21}"/>
                  </a:ext>
                </a:extLst>
              </p:cNvPr>
              <p:cNvPicPr/>
              <p:nvPr/>
            </p:nvPicPr>
            <p:blipFill>
              <a:blip r:embed="rId18"/>
              <a:stretch>
                <a:fillRect/>
              </a:stretch>
            </p:blipFill>
            <p:spPr>
              <a:xfrm>
                <a:off x="2490969" y="5528405"/>
                <a:ext cx="307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305F37D5-EF15-4213-0902-9FA6F009B9DB}"/>
                  </a:ext>
                </a:extLst>
              </p14:cNvPr>
              <p14:cNvContentPartPr/>
              <p14:nvPr/>
            </p14:nvContentPartPr>
            <p14:xfrm>
              <a:off x="2639649" y="4914245"/>
              <a:ext cx="2989440" cy="623880"/>
            </p14:xfrm>
          </p:contentPart>
        </mc:Choice>
        <mc:Fallback xmlns="">
          <p:pic>
            <p:nvPicPr>
              <p:cNvPr id="40" name="Ink 39">
                <a:extLst>
                  <a:ext uri="{FF2B5EF4-FFF2-40B4-BE49-F238E27FC236}">
                    <a16:creationId xmlns:a16="http://schemas.microsoft.com/office/drawing/2014/main" id="{305F37D5-EF15-4213-0902-9FA6F009B9DB}"/>
                  </a:ext>
                </a:extLst>
              </p:cNvPr>
              <p:cNvPicPr/>
              <p:nvPr/>
            </p:nvPicPr>
            <p:blipFill>
              <a:blip r:embed="rId20"/>
              <a:stretch>
                <a:fillRect/>
              </a:stretch>
            </p:blipFill>
            <p:spPr>
              <a:xfrm>
                <a:off x="2630649" y="4905605"/>
                <a:ext cx="30070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0995A84-830A-315D-DE00-A01517158553}"/>
                  </a:ext>
                </a:extLst>
              </p14:cNvPr>
              <p14:cNvContentPartPr/>
              <p14:nvPr/>
            </p14:nvContentPartPr>
            <p14:xfrm>
              <a:off x="5598129" y="4735685"/>
              <a:ext cx="340560" cy="333000"/>
            </p14:xfrm>
          </p:contentPart>
        </mc:Choice>
        <mc:Fallback xmlns="">
          <p:pic>
            <p:nvPicPr>
              <p:cNvPr id="41" name="Ink 40">
                <a:extLst>
                  <a:ext uri="{FF2B5EF4-FFF2-40B4-BE49-F238E27FC236}">
                    <a16:creationId xmlns:a16="http://schemas.microsoft.com/office/drawing/2014/main" id="{E0995A84-830A-315D-DE00-A01517158553}"/>
                  </a:ext>
                </a:extLst>
              </p:cNvPr>
              <p:cNvPicPr/>
              <p:nvPr/>
            </p:nvPicPr>
            <p:blipFill>
              <a:blip r:embed="rId22"/>
              <a:stretch>
                <a:fillRect/>
              </a:stretch>
            </p:blipFill>
            <p:spPr>
              <a:xfrm>
                <a:off x="5589489" y="4726685"/>
                <a:ext cx="358200" cy="350640"/>
              </a:xfrm>
              <a:prstGeom prst="rect">
                <a:avLst/>
              </a:prstGeom>
            </p:spPr>
          </p:pic>
        </mc:Fallback>
      </mc:AlternateContent>
      <p:pic>
        <p:nvPicPr>
          <p:cNvPr id="42" name="Picture 41">
            <a:extLst>
              <a:ext uri="{FF2B5EF4-FFF2-40B4-BE49-F238E27FC236}">
                <a16:creationId xmlns:a16="http://schemas.microsoft.com/office/drawing/2014/main" id="{2A6D9071-453D-51D6-BD2A-D14A7F4F3C99}"/>
              </a:ext>
            </a:extLst>
          </p:cNvPr>
          <p:cNvPicPr>
            <a:picLocks noChangeAspect="1"/>
          </p:cNvPicPr>
          <p:nvPr/>
        </p:nvPicPr>
        <p:blipFill>
          <a:blip r:embed="rId23"/>
          <a:stretch>
            <a:fillRect/>
          </a:stretch>
        </p:blipFill>
        <p:spPr>
          <a:xfrm>
            <a:off x="5545610" y="5297809"/>
            <a:ext cx="2761628" cy="1123253"/>
          </a:xfrm>
          <a:prstGeom prst="rect">
            <a:avLst/>
          </a:prstGeom>
        </p:spPr>
      </p:pic>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D5FF5C62-CC49-7507-495C-5D00530CFE8A}"/>
                  </a:ext>
                </a:extLst>
              </p14:cNvPr>
              <p14:cNvContentPartPr/>
              <p14:nvPr/>
            </p14:nvContentPartPr>
            <p14:xfrm>
              <a:off x="2924769" y="5461085"/>
              <a:ext cx="361080" cy="276480"/>
            </p14:xfrm>
          </p:contentPart>
        </mc:Choice>
        <mc:Fallback xmlns="">
          <p:pic>
            <p:nvPicPr>
              <p:cNvPr id="43" name="Ink 42">
                <a:extLst>
                  <a:ext uri="{FF2B5EF4-FFF2-40B4-BE49-F238E27FC236}">
                    <a16:creationId xmlns:a16="http://schemas.microsoft.com/office/drawing/2014/main" id="{D5FF5C62-CC49-7507-495C-5D00530CFE8A}"/>
                  </a:ext>
                </a:extLst>
              </p:cNvPr>
              <p:cNvPicPr/>
              <p:nvPr/>
            </p:nvPicPr>
            <p:blipFill>
              <a:blip r:embed="rId25"/>
              <a:stretch>
                <a:fillRect/>
              </a:stretch>
            </p:blipFill>
            <p:spPr>
              <a:xfrm>
                <a:off x="2916129" y="5452085"/>
                <a:ext cx="3787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4">
                <a:extLst>
                  <a:ext uri="{FF2B5EF4-FFF2-40B4-BE49-F238E27FC236}">
                    <a16:creationId xmlns:a16="http://schemas.microsoft.com/office/drawing/2014/main" id="{5AE60C90-E218-B38E-DDE8-C03FBD20C9B6}"/>
                  </a:ext>
                </a:extLst>
              </p14:cNvPr>
              <p14:cNvContentPartPr/>
              <p14:nvPr/>
            </p14:nvContentPartPr>
            <p14:xfrm>
              <a:off x="3208809" y="5323205"/>
              <a:ext cx="2394720" cy="336960"/>
            </p14:xfrm>
          </p:contentPart>
        </mc:Choice>
        <mc:Fallback xmlns="">
          <p:pic>
            <p:nvPicPr>
              <p:cNvPr id="45" name="Ink 44">
                <a:extLst>
                  <a:ext uri="{FF2B5EF4-FFF2-40B4-BE49-F238E27FC236}">
                    <a16:creationId xmlns:a16="http://schemas.microsoft.com/office/drawing/2014/main" id="{5AE60C90-E218-B38E-DDE8-C03FBD20C9B6}"/>
                  </a:ext>
                </a:extLst>
              </p:cNvPr>
              <p:cNvPicPr/>
              <p:nvPr/>
            </p:nvPicPr>
            <p:blipFill>
              <a:blip r:embed="rId27"/>
              <a:stretch>
                <a:fillRect/>
              </a:stretch>
            </p:blipFill>
            <p:spPr>
              <a:xfrm>
                <a:off x="3199809" y="5314205"/>
                <a:ext cx="2412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6" name="Ink 45">
                <a:extLst>
                  <a:ext uri="{FF2B5EF4-FFF2-40B4-BE49-F238E27FC236}">
                    <a16:creationId xmlns:a16="http://schemas.microsoft.com/office/drawing/2014/main" id="{8212C30A-882B-340C-BED6-C82B7F6588F6}"/>
                  </a:ext>
                </a:extLst>
              </p14:cNvPr>
              <p14:cNvContentPartPr/>
              <p14:nvPr/>
            </p14:nvContentPartPr>
            <p14:xfrm>
              <a:off x="5580849" y="5564765"/>
              <a:ext cx="186480" cy="166680"/>
            </p14:xfrm>
          </p:contentPart>
        </mc:Choice>
        <mc:Fallback xmlns="">
          <p:pic>
            <p:nvPicPr>
              <p:cNvPr id="46" name="Ink 45">
                <a:extLst>
                  <a:ext uri="{FF2B5EF4-FFF2-40B4-BE49-F238E27FC236}">
                    <a16:creationId xmlns:a16="http://schemas.microsoft.com/office/drawing/2014/main" id="{8212C30A-882B-340C-BED6-C82B7F6588F6}"/>
                  </a:ext>
                </a:extLst>
              </p:cNvPr>
              <p:cNvPicPr/>
              <p:nvPr/>
            </p:nvPicPr>
            <p:blipFill>
              <a:blip r:embed="rId29"/>
              <a:stretch>
                <a:fillRect/>
              </a:stretch>
            </p:blipFill>
            <p:spPr>
              <a:xfrm>
                <a:off x="5571849" y="5555765"/>
                <a:ext cx="204120" cy="184320"/>
              </a:xfrm>
              <a:prstGeom prst="rect">
                <a:avLst/>
              </a:prstGeom>
            </p:spPr>
          </p:pic>
        </mc:Fallback>
      </mc:AlternateContent>
      <p:pic>
        <p:nvPicPr>
          <p:cNvPr id="47" name="Picture 46">
            <a:extLst>
              <a:ext uri="{FF2B5EF4-FFF2-40B4-BE49-F238E27FC236}">
                <a16:creationId xmlns:a16="http://schemas.microsoft.com/office/drawing/2014/main" id="{5D53D6A6-B475-9BE7-3DB6-636C244B92C4}"/>
              </a:ext>
            </a:extLst>
          </p:cNvPr>
          <p:cNvPicPr>
            <a:picLocks noChangeAspect="1"/>
          </p:cNvPicPr>
          <p:nvPr/>
        </p:nvPicPr>
        <p:blipFill>
          <a:blip r:embed="rId30"/>
          <a:stretch>
            <a:fillRect/>
          </a:stretch>
        </p:blipFill>
        <p:spPr>
          <a:xfrm>
            <a:off x="8272612" y="3829957"/>
            <a:ext cx="3977495" cy="1353290"/>
          </a:xfrm>
          <a:prstGeom prst="rect">
            <a:avLst/>
          </a:prstGeom>
        </p:spPr>
      </p:pic>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21D4FE31-284F-5BA7-644F-38A699F684F7}"/>
                  </a:ext>
                </a:extLst>
              </p14:cNvPr>
              <p14:cNvContentPartPr/>
              <p14:nvPr/>
            </p14:nvContentPartPr>
            <p14:xfrm>
              <a:off x="3383409" y="5503205"/>
              <a:ext cx="413280" cy="225000"/>
            </p14:xfrm>
          </p:contentPart>
        </mc:Choice>
        <mc:Fallback xmlns="">
          <p:pic>
            <p:nvPicPr>
              <p:cNvPr id="48" name="Ink 47">
                <a:extLst>
                  <a:ext uri="{FF2B5EF4-FFF2-40B4-BE49-F238E27FC236}">
                    <a16:creationId xmlns:a16="http://schemas.microsoft.com/office/drawing/2014/main" id="{21D4FE31-284F-5BA7-644F-38A699F684F7}"/>
                  </a:ext>
                </a:extLst>
              </p:cNvPr>
              <p:cNvPicPr/>
              <p:nvPr/>
            </p:nvPicPr>
            <p:blipFill>
              <a:blip r:embed="rId32"/>
              <a:stretch>
                <a:fillRect/>
              </a:stretch>
            </p:blipFill>
            <p:spPr>
              <a:xfrm>
                <a:off x="3374409" y="5494565"/>
                <a:ext cx="430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Ink 48">
                <a:extLst>
                  <a:ext uri="{FF2B5EF4-FFF2-40B4-BE49-F238E27FC236}">
                    <a16:creationId xmlns:a16="http://schemas.microsoft.com/office/drawing/2014/main" id="{7A64CE3C-BA2E-9E31-C8A4-A5C7B7A9C146}"/>
                  </a:ext>
                </a:extLst>
              </p14:cNvPr>
              <p14:cNvContentPartPr/>
              <p14:nvPr/>
            </p14:nvContentPartPr>
            <p14:xfrm>
              <a:off x="3666009" y="4832165"/>
              <a:ext cx="5514480" cy="1845360"/>
            </p14:xfrm>
          </p:contentPart>
        </mc:Choice>
        <mc:Fallback xmlns="">
          <p:pic>
            <p:nvPicPr>
              <p:cNvPr id="49" name="Ink 48">
                <a:extLst>
                  <a:ext uri="{FF2B5EF4-FFF2-40B4-BE49-F238E27FC236}">
                    <a16:creationId xmlns:a16="http://schemas.microsoft.com/office/drawing/2014/main" id="{7A64CE3C-BA2E-9E31-C8A4-A5C7B7A9C146}"/>
                  </a:ext>
                </a:extLst>
              </p:cNvPr>
              <p:cNvPicPr/>
              <p:nvPr/>
            </p:nvPicPr>
            <p:blipFill>
              <a:blip r:embed="rId34"/>
              <a:stretch>
                <a:fillRect/>
              </a:stretch>
            </p:blipFill>
            <p:spPr>
              <a:xfrm>
                <a:off x="3657369" y="4823165"/>
                <a:ext cx="5532120" cy="1863000"/>
              </a:xfrm>
              <a:prstGeom prst="rect">
                <a:avLst/>
              </a:prstGeom>
            </p:spPr>
          </p:pic>
        </mc:Fallback>
      </mc:AlternateContent>
      <p:grpSp>
        <p:nvGrpSpPr>
          <p:cNvPr id="51" name="Group 50">
            <a:extLst>
              <a:ext uri="{FF2B5EF4-FFF2-40B4-BE49-F238E27FC236}">
                <a16:creationId xmlns:a16="http://schemas.microsoft.com/office/drawing/2014/main" id="{E505C229-119C-4251-3786-A0CEB2624372}"/>
              </a:ext>
            </a:extLst>
          </p:cNvPr>
          <p:cNvGrpSpPr/>
          <p:nvPr/>
        </p:nvGrpSpPr>
        <p:grpSpPr>
          <a:xfrm>
            <a:off x="920649" y="2553365"/>
            <a:ext cx="1598760" cy="1517040"/>
            <a:chOff x="920649" y="2553365"/>
            <a:chExt cx="1598760" cy="1517040"/>
          </a:xfrm>
        </p:grpSpPr>
        <mc:AlternateContent xmlns:mc="http://schemas.openxmlformats.org/markup-compatibility/2006" xmlns:p14="http://schemas.microsoft.com/office/powerpoint/2010/main">
          <mc:Choice Requires="p14">
            <p:contentPart p14:bwMode="auto" r:id="rId35">
              <p14:nvContentPartPr>
                <p14:cNvPr id="10" name="Ink 9">
                  <a:extLst>
                    <a:ext uri="{FF2B5EF4-FFF2-40B4-BE49-F238E27FC236}">
                      <a16:creationId xmlns:a16="http://schemas.microsoft.com/office/drawing/2014/main" id="{EDE53294-CC1E-1B7F-7572-821B7F3F86ED}"/>
                    </a:ext>
                  </a:extLst>
                </p14:cNvPr>
                <p14:cNvContentPartPr/>
                <p14:nvPr/>
              </p14:nvContentPartPr>
              <p14:xfrm>
                <a:off x="2515449" y="2553365"/>
                <a:ext cx="3960" cy="306720"/>
              </p14:xfrm>
            </p:contentPart>
          </mc:Choice>
          <mc:Fallback xmlns="">
            <p:pic>
              <p:nvPicPr>
                <p:cNvPr id="10" name="Ink 9">
                  <a:extLst>
                    <a:ext uri="{FF2B5EF4-FFF2-40B4-BE49-F238E27FC236}">
                      <a16:creationId xmlns:a16="http://schemas.microsoft.com/office/drawing/2014/main" id="{EDE53294-CC1E-1B7F-7572-821B7F3F86ED}"/>
                    </a:ext>
                  </a:extLst>
                </p:cNvPr>
                <p:cNvPicPr/>
                <p:nvPr/>
              </p:nvPicPr>
              <p:blipFill>
                <a:blip r:embed="rId36"/>
                <a:stretch>
                  <a:fillRect/>
                </a:stretch>
              </p:blipFill>
              <p:spPr>
                <a:xfrm>
                  <a:off x="2506449" y="2544725"/>
                  <a:ext cx="21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 name="Ink 10">
                  <a:extLst>
                    <a:ext uri="{FF2B5EF4-FFF2-40B4-BE49-F238E27FC236}">
                      <a16:creationId xmlns:a16="http://schemas.microsoft.com/office/drawing/2014/main" id="{FFACE7C1-0E26-98CA-6FE8-8EF9BACFACD5}"/>
                    </a:ext>
                  </a:extLst>
                </p14:cNvPr>
                <p14:cNvContentPartPr/>
                <p14:nvPr/>
              </p14:nvContentPartPr>
              <p14:xfrm>
                <a:off x="1057809" y="3148445"/>
                <a:ext cx="38520" cy="670320"/>
              </p14:xfrm>
            </p:contentPart>
          </mc:Choice>
          <mc:Fallback xmlns="">
            <p:pic>
              <p:nvPicPr>
                <p:cNvPr id="11" name="Ink 10">
                  <a:extLst>
                    <a:ext uri="{FF2B5EF4-FFF2-40B4-BE49-F238E27FC236}">
                      <a16:creationId xmlns:a16="http://schemas.microsoft.com/office/drawing/2014/main" id="{FFACE7C1-0E26-98CA-6FE8-8EF9BACFACD5}"/>
                    </a:ext>
                  </a:extLst>
                </p:cNvPr>
                <p:cNvPicPr/>
                <p:nvPr/>
              </p:nvPicPr>
              <p:blipFill>
                <a:blip r:embed="rId38"/>
                <a:stretch>
                  <a:fillRect/>
                </a:stretch>
              </p:blipFill>
              <p:spPr>
                <a:xfrm>
                  <a:off x="1048809" y="3139445"/>
                  <a:ext cx="5616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 name="Ink 12">
                  <a:extLst>
                    <a:ext uri="{FF2B5EF4-FFF2-40B4-BE49-F238E27FC236}">
                      <a16:creationId xmlns:a16="http://schemas.microsoft.com/office/drawing/2014/main" id="{AF7203DB-0135-AF0C-6E9D-681AA1356780}"/>
                    </a:ext>
                  </a:extLst>
                </p14:cNvPr>
                <p14:cNvContentPartPr/>
                <p14:nvPr/>
              </p14:nvContentPartPr>
              <p14:xfrm>
                <a:off x="920649" y="3765845"/>
                <a:ext cx="348840" cy="304560"/>
              </p14:xfrm>
            </p:contentPart>
          </mc:Choice>
          <mc:Fallback xmlns="">
            <p:pic>
              <p:nvPicPr>
                <p:cNvPr id="13" name="Ink 12">
                  <a:extLst>
                    <a:ext uri="{FF2B5EF4-FFF2-40B4-BE49-F238E27FC236}">
                      <a16:creationId xmlns:a16="http://schemas.microsoft.com/office/drawing/2014/main" id="{AF7203DB-0135-AF0C-6E9D-681AA1356780}"/>
                    </a:ext>
                  </a:extLst>
                </p:cNvPr>
                <p:cNvPicPr/>
                <p:nvPr/>
              </p:nvPicPr>
              <p:blipFill>
                <a:blip r:embed="rId40"/>
                <a:stretch>
                  <a:fillRect/>
                </a:stretch>
              </p:blipFill>
              <p:spPr>
                <a:xfrm>
                  <a:off x="912009" y="3756845"/>
                  <a:ext cx="366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A47F78BF-2404-9593-F973-648139104C93}"/>
                    </a:ext>
                  </a:extLst>
                </p14:cNvPr>
                <p14:cNvContentPartPr/>
                <p14:nvPr/>
              </p14:nvContentPartPr>
              <p14:xfrm>
                <a:off x="1079049" y="2838125"/>
                <a:ext cx="1440000" cy="475920"/>
              </p14:xfrm>
            </p:contentPart>
          </mc:Choice>
          <mc:Fallback xmlns="">
            <p:pic>
              <p:nvPicPr>
                <p:cNvPr id="50" name="Ink 49">
                  <a:extLst>
                    <a:ext uri="{FF2B5EF4-FFF2-40B4-BE49-F238E27FC236}">
                      <a16:creationId xmlns:a16="http://schemas.microsoft.com/office/drawing/2014/main" id="{A47F78BF-2404-9593-F973-648139104C93}"/>
                    </a:ext>
                  </a:extLst>
                </p:cNvPr>
                <p:cNvPicPr/>
                <p:nvPr/>
              </p:nvPicPr>
              <p:blipFill>
                <a:blip r:embed="rId42"/>
                <a:stretch>
                  <a:fillRect/>
                </a:stretch>
              </p:blipFill>
              <p:spPr>
                <a:xfrm>
                  <a:off x="1070409" y="2829125"/>
                  <a:ext cx="1457640" cy="493560"/>
                </a:xfrm>
                <a:prstGeom prst="rect">
                  <a:avLst/>
                </a:prstGeom>
              </p:spPr>
            </p:pic>
          </mc:Fallback>
        </mc:AlternateContent>
      </p:grpSp>
      <p:sp>
        <p:nvSpPr>
          <p:cNvPr id="52" name="TextBox 51">
            <a:extLst>
              <a:ext uri="{FF2B5EF4-FFF2-40B4-BE49-F238E27FC236}">
                <a16:creationId xmlns:a16="http://schemas.microsoft.com/office/drawing/2014/main" id="{D1AE3104-1E2D-AA51-C15B-373ABBF40F6F}"/>
              </a:ext>
            </a:extLst>
          </p:cNvPr>
          <p:cNvSpPr txBox="1"/>
          <p:nvPr/>
        </p:nvSpPr>
        <p:spPr>
          <a:xfrm>
            <a:off x="9014604" y="923383"/>
            <a:ext cx="2337758" cy="1200329"/>
          </a:xfrm>
          <a:prstGeom prst="rect">
            <a:avLst/>
          </a:prstGeom>
          <a:noFill/>
        </p:spPr>
        <p:txBody>
          <a:bodyPr wrap="square" rtlCol="0">
            <a:spAutoFit/>
          </a:bodyPr>
          <a:lstStyle/>
          <a:p>
            <a:r>
              <a:rPr lang="en-NZ" dirty="0"/>
              <a:t>Each button launches the corresponding function as expected to fit the test plan.</a:t>
            </a:r>
          </a:p>
        </p:txBody>
      </p:sp>
    </p:spTree>
    <p:extLst>
      <p:ext uri="{BB962C8B-B14F-4D97-AF65-F5344CB8AC3E}">
        <p14:creationId xmlns:p14="http://schemas.microsoft.com/office/powerpoint/2010/main" val="30221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2972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https://github.com/Jaxku/Assessment---Monster-Cards</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https://github.com/Jaxku/Assessment---Monster-Cards/blob/main/monsterCardFinal.py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[05_deleteCharacter])</a:t>
            </a:r>
            <a:endParaRPr sz="4000" dirty="0"/>
          </a:p>
        </p:txBody>
      </p:sp>
      <p:pic>
        <p:nvPicPr>
          <p:cNvPr id="4" name="Picture 3">
            <a:extLst>
              <a:ext uri="{FF2B5EF4-FFF2-40B4-BE49-F238E27FC236}">
                <a16:creationId xmlns:a16="http://schemas.microsoft.com/office/drawing/2014/main" id="{B9B1DEF7-86B0-C0E1-A952-DA7AA8F595BA}"/>
              </a:ext>
            </a:extLst>
          </p:cNvPr>
          <p:cNvPicPr>
            <a:picLocks noChangeAspect="1"/>
          </p:cNvPicPr>
          <p:nvPr/>
        </p:nvPicPr>
        <p:blipFill>
          <a:blip r:embed="rId3"/>
          <a:stretch>
            <a:fillRect/>
          </a:stretch>
        </p:blipFill>
        <p:spPr>
          <a:xfrm>
            <a:off x="4800419" y="1423707"/>
            <a:ext cx="2591162" cy="4010585"/>
          </a:xfrm>
          <a:prstGeom prst="rect">
            <a:avLst/>
          </a:prstGeom>
        </p:spPr>
      </p:pic>
    </p:spTree>
    <p:extLst>
      <p:ext uri="{BB962C8B-B14F-4D97-AF65-F5344CB8AC3E}">
        <p14:creationId xmlns:p14="http://schemas.microsoft.com/office/powerpoint/2010/main" val="215850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Delete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2343719387"/>
              </p:ext>
            </p:extLst>
          </p:nvPr>
        </p:nvGraphicFramePr>
        <p:xfrm>
          <a:off x="415600" y="1081088"/>
          <a:ext cx="11360799" cy="298688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Asking the user what creature, they want to delete.</a:t>
                      </a:r>
                      <a:endParaRPr sz="1800" dirty="0"/>
                    </a:p>
                  </a:txBody>
                  <a:tcPr marL="121900" marR="121900" marT="121900" marB="121900"/>
                </a:tc>
                <a:tc>
                  <a:txBody>
                    <a:bodyPr/>
                    <a:lstStyle/>
                    <a:p>
                      <a:pPr marL="0" lvl="0" indent="0" algn="l" rtl="0">
                        <a:spcBef>
                          <a:spcPts val="0"/>
                        </a:spcBef>
                        <a:spcAft>
                          <a:spcPts val="0"/>
                        </a:spcAft>
                        <a:buNone/>
                      </a:pPr>
                      <a:r>
                        <a:rPr lang="en-NZ" sz="1800" dirty="0" err="1"/>
                        <a:t>Rotthing</a:t>
                      </a:r>
                      <a:r>
                        <a:rPr lang="en-NZ" sz="1800" dirty="0"/>
                        <a:t> (Dictionary Creature)</a:t>
                      </a:r>
                      <a:endParaRPr sz="1800" dirty="0"/>
                    </a:p>
                  </a:txBody>
                  <a:tcPr marL="121900" marR="121900" marT="121900" marB="121900"/>
                </a:tc>
                <a:tc>
                  <a:txBody>
                    <a:bodyPr/>
                    <a:lstStyle/>
                    <a:p>
                      <a:pPr marL="0" lvl="0" indent="0" algn="l" rtl="0">
                        <a:spcBef>
                          <a:spcPts val="0"/>
                        </a:spcBef>
                        <a:spcAft>
                          <a:spcPts val="0"/>
                        </a:spcAft>
                        <a:buNone/>
                      </a:pPr>
                      <a:r>
                        <a:rPr lang="en-NZ" sz="1800" dirty="0"/>
                        <a:t>“</a:t>
                      </a:r>
                      <a:r>
                        <a:rPr lang="en-NZ" sz="1800" dirty="0" err="1"/>
                        <a:t>Rotthing</a:t>
                      </a:r>
                      <a:r>
                        <a:rPr lang="en-NZ" sz="1800" dirty="0"/>
                        <a:t> deleted from the current session” </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joe (Session Creature)</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“Joe deleted from the current session” </a:t>
                      </a:r>
                    </a:p>
                  </a:txBody>
                  <a:tcPr marL="121900" marR="121900" marT="121900" marB="121900"/>
                </a:tc>
                <a:extLst>
                  <a:ext uri="{0D108BD9-81ED-4DB2-BD59-A6C34878D82A}">
                    <a16:rowId xmlns:a16="http://schemas.microsoft.com/office/drawing/2014/main" val="14414870"/>
                  </a:ext>
                </a:extLst>
              </a:tr>
              <a:tr h="611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Asking the user what creature, they want to delete.</a:t>
                      </a:r>
                    </a:p>
                  </a:txBody>
                  <a:tcPr marL="121900" marR="121900" marT="121900" marB="121900"/>
                </a:tc>
                <a:tc>
                  <a:txBody>
                    <a:bodyPr/>
                    <a:lstStyle/>
                    <a:p>
                      <a:pPr marL="0" lvl="0" indent="0" algn="l" rtl="0">
                        <a:spcBef>
                          <a:spcPts val="0"/>
                        </a:spcBef>
                        <a:spcAft>
                          <a:spcPts val="0"/>
                        </a:spcAft>
                        <a:buNone/>
                      </a:pPr>
                      <a:r>
                        <a:rPr lang="en-NZ" sz="1800" dirty="0"/>
                        <a:t>(User presses cancel button)</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Program returns to main menu</a:t>
                      </a:r>
                    </a:p>
                  </a:txBody>
                  <a:tcPr marL="121900" marR="121900" marT="121900" marB="121900"/>
                </a:tc>
                <a:extLst>
                  <a:ext uri="{0D108BD9-81ED-4DB2-BD59-A6C34878D82A}">
                    <a16:rowId xmlns:a16="http://schemas.microsoft.com/office/drawing/2014/main" val="3777057556"/>
                  </a:ext>
                </a:extLst>
              </a:tr>
            </a:tbl>
          </a:graphicData>
        </a:graphic>
      </p:graphicFrame>
    </p:spTree>
    <p:extLst>
      <p:ext uri="{BB962C8B-B14F-4D97-AF65-F5344CB8AC3E}">
        <p14:creationId xmlns:p14="http://schemas.microsoft.com/office/powerpoint/2010/main" val="119832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4000" dirty="0"/>
              <a:t>Component 4 Delete Creature: Testing</a:t>
            </a:r>
            <a:endParaRPr sz="4000" dirty="0"/>
          </a:p>
        </p:txBody>
      </p:sp>
      <p:pic>
        <p:nvPicPr>
          <p:cNvPr id="2" name="Picture 1">
            <a:extLst>
              <a:ext uri="{FF2B5EF4-FFF2-40B4-BE49-F238E27FC236}">
                <a16:creationId xmlns:a16="http://schemas.microsoft.com/office/drawing/2014/main" id="{41789987-157B-6AF1-73A5-E97CF463F41E}"/>
              </a:ext>
            </a:extLst>
          </p:cNvPr>
          <p:cNvPicPr>
            <a:picLocks noChangeAspect="1"/>
          </p:cNvPicPr>
          <p:nvPr/>
        </p:nvPicPr>
        <p:blipFill>
          <a:blip r:embed="rId3"/>
          <a:stretch>
            <a:fillRect/>
          </a:stretch>
        </p:blipFill>
        <p:spPr>
          <a:xfrm>
            <a:off x="6747029" y="636207"/>
            <a:ext cx="2168850" cy="855242"/>
          </a:xfrm>
          <a:prstGeom prst="rect">
            <a:avLst/>
          </a:prstGeom>
        </p:spPr>
      </p:pic>
      <p:pic>
        <p:nvPicPr>
          <p:cNvPr id="4" name="Picture 3">
            <a:extLst>
              <a:ext uri="{FF2B5EF4-FFF2-40B4-BE49-F238E27FC236}">
                <a16:creationId xmlns:a16="http://schemas.microsoft.com/office/drawing/2014/main" id="{29566F9D-854F-7602-6808-9F98EA02D3B8}"/>
              </a:ext>
            </a:extLst>
          </p:cNvPr>
          <p:cNvPicPr>
            <a:picLocks noChangeAspect="1"/>
          </p:cNvPicPr>
          <p:nvPr/>
        </p:nvPicPr>
        <p:blipFill>
          <a:blip r:embed="rId4"/>
          <a:stretch>
            <a:fillRect/>
          </a:stretch>
        </p:blipFill>
        <p:spPr>
          <a:xfrm>
            <a:off x="8915879" y="448575"/>
            <a:ext cx="3300555" cy="1106714"/>
          </a:xfrm>
          <a:prstGeom prst="rect">
            <a:avLst/>
          </a:prstGeom>
        </p:spPr>
      </p:pic>
      <p:pic>
        <p:nvPicPr>
          <p:cNvPr id="7" name="Picture 6">
            <a:extLst>
              <a:ext uri="{FF2B5EF4-FFF2-40B4-BE49-F238E27FC236}">
                <a16:creationId xmlns:a16="http://schemas.microsoft.com/office/drawing/2014/main" id="{850DC503-7918-CDF1-23CA-9B704A02981B}"/>
              </a:ext>
            </a:extLst>
          </p:cNvPr>
          <p:cNvPicPr>
            <a:picLocks noChangeAspect="1"/>
          </p:cNvPicPr>
          <p:nvPr/>
        </p:nvPicPr>
        <p:blipFill>
          <a:blip r:embed="rId5"/>
          <a:stretch>
            <a:fillRect/>
          </a:stretch>
        </p:blipFill>
        <p:spPr>
          <a:xfrm>
            <a:off x="0" y="636207"/>
            <a:ext cx="6676008" cy="1770232"/>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C43E47F-5D7F-F560-0BE3-A45B01701D73}"/>
                  </a:ext>
                </a:extLst>
              </p14:cNvPr>
              <p14:cNvContentPartPr/>
              <p14:nvPr/>
            </p14:nvContentPartPr>
            <p14:xfrm>
              <a:off x="4003934" y="1231976"/>
              <a:ext cx="551160" cy="19800"/>
            </p14:xfrm>
          </p:contentPart>
        </mc:Choice>
        <mc:Fallback xmlns="">
          <p:pic>
            <p:nvPicPr>
              <p:cNvPr id="9" name="Ink 8">
                <a:extLst>
                  <a:ext uri="{FF2B5EF4-FFF2-40B4-BE49-F238E27FC236}">
                    <a16:creationId xmlns:a16="http://schemas.microsoft.com/office/drawing/2014/main" id="{1C43E47F-5D7F-F560-0BE3-A45B01701D73}"/>
                  </a:ext>
                </a:extLst>
              </p:cNvPr>
              <p:cNvPicPr/>
              <p:nvPr/>
            </p:nvPicPr>
            <p:blipFill>
              <a:blip r:embed="rId7"/>
              <a:stretch>
                <a:fillRect/>
              </a:stretch>
            </p:blipFill>
            <p:spPr>
              <a:xfrm>
                <a:off x="3994934" y="1223336"/>
                <a:ext cx="5688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4F22D87-0951-ADE4-CD55-082C106562D9}"/>
                  </a:ext>
                </a:extLst>
              </p14:cNvPr>
              <p14:cNvContentPartPr/>
              <p14:nvPr/>
            </p14:nvContentPartPr>
            <p14:xfrm>
              <a:off x="6694574" y="914096"/>
              <a:ext cx="836280" cy="354960"/>
            </p14:xfrm>
          </p:contentPart>
        </mc:Choice>
        <mc:Fallback xmlns="">
          <p:pic>
            <p:nvPicPr>
              <p:cNvPr id="11" name="Ink 10">
                <a:extLst>
                  <a:ext uri="{FF2B5EF4-FFF2-40B4-BE49-F238E27FC236}">
                    <a16:creationId xmlns:a16="http://schemas.microsoft.com/office/drawing/2014/main" id="{74F22D87-0951-ADE4-CD55-082C106562D9}"/>
                  </a:ext>
                </a:extLst>
              </p:cNvPr>
              <p:cNvPicPr/>
              <p:nvPr/>
            </p:nvPicPr>
            <p:blipFill>
              <a:blip r:embed="rId9"/>
              <a:stretch>
                <a:fillRect/>
              </a:stretch>
            </p:blipFill>
            <p:spPr>
              <a:xfrm>
                <a:off x="6685574" y="905096"/>
                <a:ext cx="8539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186D217-053A-218C-E92A-C74DEE2ED14E}"/>
                  </a:ext>
                </a:extLst>
              </p14:cNvPr>
              <p14:cNvContentPartPr/>
              <p14:nvPr/>
            </p14:nvContentPartPr>
            <p14:xfrm>
              <a:off x="7199654" y="1204616"/>
              <a:ext cx="169920" cy="207720"/>
            </p14:xfrm>
          </p:contentPart>
        </mc:Choice>
        <mc:Fallback xmlns="">
          <p:pic>
            <p:nvPicPr>
              <p:cNvPr id="13" name="Ink 12">
                <a:extLst>
                  <a:ext uri="{FF2B5EF4-FFF2-40B4-BE49-F238E27FC236}">
                    <a16:creationId xmlns:a16="http://schemas.microsoft.com/office/drawing/2014/main" id="{B186D217-053A-218C-E92A-C74DEE2ED14E}"/>
                  </a:ext>
                </a:extLst>
              </p:cNvPr>
              <p:cNvPicPr/>
              <p:nvPr/>
            </p:nvPicPr>
            <p:blipFill>
              <a:blip r:embed="rId11"/>
              <a:stretch>
                <a:fillRect/>
              </a:stretch>
            </p:blipFill>
            <p:spPr>
              <a:xfrm>
                <a:off x="7190654" y="1195976"/>
                <a:ext cx="187560" cy="225360"/>
              </a:xfrm>
              <a:prstGeom prst="rect">
                <a:avLst/>
              </a:prstGeom>
            </p:spPr>
          </p:pic>
        </mc:Fallback>
      </mc:AlternateContent>
      <p:pic>
        <p:nvPicPr>
          <p:cNvPr id="16" name="Picture 15">
            <a:extLst>
              <a:ext uri="{FF2B5EF4-FFF2-40B4-BE49-F238E27FC236}">
                <a16:creationId xmlns:a16="http://schemas.microsoft.com/office/drawing/2014/main" id="{5E60C2F5-52A2-55FF-F2FC-3A3F52351A87}"/>
              </a:ext>
            </a:extLst>
          </p:cNvPr>
          <p:cNvPicPr>
            <a:picLocks noChangeAspect="1"/>
          </p:cNvPicPr>
          <p:nvPr/>
        </p:nvPicPr>
        <p:blipFill>
          <a:blip r:embed="rId12"/>
          <a:stretch>
            <a:fillRect/>
          </a:stretch>
        </p:blipFill>
        <p:spPr>
          <a:xfrm>
            <a:off x="6676008" y="1491449"/>
            <a:ext cx="2097764" cy="855242"/>
          </a:xfrm>
          <a:prstGeom prst="rect">
            <a:avLst/>
          </a:prstGeom>
        </p:spPr>
      </p:pic>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5522B931-E59C-E071-26B6-FE3711C50ACD}"/>
                  </a:ext>
                </a:extLst>
              </p14:cNvPr>
              <p14:cNvContentPartPr/>
              <p14:nvPr/>
            </p14:nvContentPartPr>
            <p14:xfrm>
              <a:off x="7384089" y="1017965"/>
              <a:ext cx="2051280" cy="284760"/>
            </p14:xfrm>
          </p:contentPart>
        </mc:Choice>
        <mc:Fallback xmlns="">
          <p:pic>
            <p:nvPicPr>
              <p:cNvPr id="17" name="Ink 16">
                <a:extLst>
                  <a:ext uri="{FF2B5EF4-FFF2-40B4-BE49-F238E27FC236}">
                    <a16:creationId xmlns:a16="http://schemas.microsoft.com/office/drawing/2014/main" id="{5522B931-E59C-E071-26B6-FE3711C50ACD}"/>
                  </a:ext>
                </a:extLst>
              </p:cNvPr>
              <p:cNvPicPr/>
              <p:nvPr/>
            </p:nvPicPr>
            <p:blipFill>
              <a:blip r:embed="rId14"/>
              <a:stretch>
                <a:fillRect/>
              </a:stretch>
            </p:blipFill>
            <p:spPr>
              <a:xfrm>
                <a:off x="7375089" y="1009325"/>
                <a:ext cx="20689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E95F20-5791-317C-6E17-2BFA214D98BA}"/>
                  </a:ext>
                </a:extLst>
              </p14:cNvPr>
              <p14:cNvContentPartPr/>
              <p14:nvPr/>
            </p14:nvContentPartPr>
            <p14:xfrm>
              <a:off x="4304649" y="1776845"/>
              <a:ext cx="250920" cy="59760"/>
            </p14:xfrm>
          </p:contentPart>
        </mc:Choice>
        <mc:Fallback xmlns="">
          <p:pic>
            <p:nvPicPr>
              <p:cNvPr id="18" name="Ink 17">
                <a:extLst>
                  <a:ext uri="{FF2B5EF4-FFF2-40B4-BE49-F238E27FC236}">
                    <a16:creationId xmlns:a16="http://schemas.microsoft.com/office/drawing/2014/main" id="{8CE95F20-5791-317C-6E17-2BFA214D98BA}"/>
                  </a:ext>
                </a:extLst>
              </p:cNvPr>
              <p:cNvPicPr/>
              <p:nvPr/>
            </p:nvPicPr>
            <p:blipFill>
              <a:blip r:embed="rId16"/>
              <a:stretch>
                <a:fillRect/>
              </a:stretch>
            </p:blipFill>
            <p:spPr>
              <a:xfrm>
                <a:off x="4295649" y="1767845"/>
                <a:ext cx="2685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878525C-E76B-25E1-F8B4-DBA14DCD4564}"/>
                  </a:ext>
                </a:extLst>
              </p14:cNvPr>
              <p14:cNvContentPartPr/>
              <p14:nvPr/>
            </p14:nvContentPartPr>
            <p14:xfrm>
              <a:off x="7036689" y="2093645"/>
              <a:ext cx="340560" cy="279720"/>
            </p14:xfrm>
          </p:contentPart>
        </mc:Choice>
        <mc:Fallback xmlns="">
          <p:pic>
            <p:nvPicPr>
              <p:cNvPr id="21" name="Ink 20">
                <a:extLst>
                  <a:ext uri="{FF2B5EF4-FFF2-40B4-BE49-F238E27FC236}">
                    <a16:creationId xmlns:a16="http://schemas.microsoft.com/office/drawing/2014/main" id="{A878525C-E76B-25E1-F8B4-DBA14DCD4564}"/>
                  </a:ext>
                </a:extLst>
              </p:cNvPr>
              <p:cNvPicPr/>
              <p:nvPr/>
            </p:nvPicPr>
            <p:blipFill>
              <a:blip r:embed="rId18"/>
              <a:stretch>
                <a:fillRect/>
              </a:stretch>
            </p:blipFill>
            <p:spPr>
              <a:xfrm>
                <a:off x="7028049" y="2085005"/>
                <a:ext cx="358200" cy="297360"/>
              </a:xfrm>
              <a:prstGeom prst="rect">
                <a:avLst/>
              </a:prstGeom>
            </p:spPr>
          </p:pic>
        </mc:Fallback>
      </mc:AlternateContent>
      <p:pic>
        <p:nvPicPr>
          <p:cNvPr id="23" name="Picture 22">
            <a:extLst>
              <a:ext uri="{FF2B5EF4-FFF2-40B4-BE49-F238E27FC236}">
                <a16:creationId xmlns:a16="http://schemas.microsoft.com/office/drawing/2014/main" id="{9D244030-C499-B0EF-AF7A-EF9A8D924B24}"/>
              </a:ext>
            </a:extLst>
          </p:cNvPr>
          <p:cNvPicPr>
            <a:picLocks noChangeAspect="1"/>
          </p:cNvPicPr>
          <p:nvPr/>
        </p:nvPicPr>
        <p:blipFill>
          <a:blip r:embed="rId19"/>
          <a:stretch>
            <a:fillRect/>
          </a:stretch>
        </p:blipFill>
        <p:spPr>
          <a:xfrm>
            <a:off x="8801979" y="1555289"/>
            <a:ext cx="3352094" cy="1125629"/>
          </a:xfrm>
          <a:prstGeom prst="rect">
            <a:avLst/>
          </a:prstGeom>
        </p:spPr>
      </p:pic>
      <p:grpSp>
        <p:nvGrpSpPr>
          <p:cNvPr id="26" name="Group 25">
            <a:extLst>
              <a:ext uri="{FF2B5EF4-FFF2-40B4-BE49-F238E27FC236}">
                <a16:creationId xmlns:a16="http://schemas.microsoft.com/office/drawing/2014/main" id="{03E0ED48-7C0D-B62E-24E1-67F6BF56537E}"/>
              </a:ext>
            </a:extLst>
          </p:cNvPr>
          <p:cNvGrpSpPr/>
          <p:nvPr/>
        </p:nvGrpSpPr>
        <p:grpSpPr>
          <a:xfrm>
            <a:off x="6096000" y="1749305"/>
            <a:ext cx="3562560" cy="688680"/>
            <a:chOff x="6107169" y="1759565"/>
            <a:chExt cx="3562560" cy="688680"/>
          </a:xfrm>
        </p:grpSpPr>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2404B17E-E066-9AEE-0852-39B0C46F77FE}"/>
                    </a:ext>
                  </a:extLst>
                </p14:cNvPr>
                <p14:cNvContentPartPr/>
                <p14:nvPr/>
              </p14:nvContentPartPr>
              <p14:xfrm>
                <a:off x="6624489" y="1820045"/>
                <a:ext cx="415800" cy="260640"/>
              </p14:xfrm>
            </p:contentPart>
          </mc:Choice>
          <mc:Fallback xmlns="">
            <p:pic>
              <p:nvPicPr>
                <p:cNvPr id="19" name="Ink 18">
                  <a:extLst>
                    <a:ext uri="{FF2B5EF4-FFF2-40B4-BE49-F238E27FC236}">
                      <a16:creationId xmlns:a16="http://schemas.microsoft.com/office/drawing/2014/main" id="{2404B17E-E066-9AEE-0852-39B0C46F77FE}"/>
                    </a:ext>
                  </a:extLst>
                </p:cNvPr>
                <p:cNvPicPr/>
                <p:nvPr/>
              </p:nvPicPr>
              <p:blipFill>
                <a:blip r:embed="rId21"/>
                <a:stretch>
                  <a:fillRect/>
                </a:stretch>
              </p:blipFill>
              <p:spPr>
                <a:xfrm>
                  <a:off x="6615849" y="1811405"/>
                  <a:ext cx="4334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23B4A3EE-CC8C-1C5F-7EA6-3E0321789EDF}"/>
                    </a:ext>
                  </a:extLst>
                </p14:cNvPr>
                <p14:cNvContentPartPr/>
                <p14:nvPr/>
              </p14:nvContentPartPr>
              <p14:xfrm>
                <a:off x="6107169" y="1759565"/>
                <a:ext cx="525960" cy="168840"/>
              </p14:xfrm>
            </p:contentPart>
          </mc:Choice>
          <mc:Fallback xmlns="">
            <p:pic>
              <p:nvPicPr>
                <p:cNvPr id="20" name="Ink 19">
                  <a:extLst>
                    <a:ext uri="{FF2B5EF4-FFF2-40B4-BE49-F238E27FC236}">
                      <a16:creationId xmlns:a16="http://schemas.microsoft.com/office/drawing/2014/main" id="{23B4A3EE-CC8C-1C5F-7EA6-3E0321789EDF}"/>
                    </a:ext>
                  </a:extLst>
                </p:cNvPr>
                <p:cNvPicPr/>
                <p:nvPr/>
              </p:nvPicPr>
              <p:blipFill>
                <a:blip r:embed="rId23"/>
                <a:stretch>
                  <a:fillRect/>
                </a:stretch>
              </p:blipFill>
              <p:spPr>
                <a:xfrm>
                  <a:off x="6098529" y="1750565"/>
                  <a:ext cx="5436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11F8004-75FA-1F61-046F-86FECF604D73}"/>
                    </a:ext>
                  </a:extLst>
                </p14:cNvPr>
                <p14:cNvContentPartPr/>
                <p14:nvPr/>
              </p14:nvContentPartPr>
              <p14:xfrm>
                <a:off x="7358169" y="2027045"/>
                <a:ext cx="1580760" cy="173520"/>
              </p14:xfrm>
            </p:contentPart>
          </mc:Choice>
          <mc:Fallback xmlns="">
            <p:pic>
              <p:nvPicPr>
                <p:cNvPr id="24" name="Ink 23">
                  <a:extLst>
                    <a:ext uri="{FF2B5EF4-FFF2-40B4-BE49-F238E27FC236}">
                      <a16:creationId xmlns:a16="http://schemas.microsoft.com/office/drawing/2014/main" id="{A11F8004-75FA-1F61-046F-86FECF604D73}"/>
                    </a:ext>
                  </a:extLst>
                </p:cNvPr>
                <p:cNvPicPr/>
                <p:nvPr/>
              </p:nvPicPr>
              <p:blipFill>
                <a:blip r:embed="rId25"/>
                <a:stretch>
                  <a:fillRect/>
                </a:stretch>
              </p:blipFill>
              <p:spPr>
                <a:xfrm>
                  <a:off x="7349529" y="2018405"/>
                  <a:ext cx="1598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60FAF760-2DF7-5D9B-A647-4820CF93ABBE}"/>
                    </a:ext>
                  </a:extLst>
                </p14:cNvPr>
                <p14:cNvContentPartPr/>
                <p14:nvPr/>
              </p14:nvContentPartPr>
              <p14:xfrm>
                <a:off x="8862249" y="2086805"/>
                <a:ext cx="807480" cy="361440"/>
              </p14:xfrm>
            </p:contentPart>
          </mc:Choice>
          <mc:Fallback xmlns="">
            <p:pic>
              <p:nvPicPr>
                <p:cNvPr id="25" name="Ink 24">
                  <a:extLst>
                    <a:ext uri="{FF2B5EF4-FFF2-40B4-BE49-F238E27FC236}">
                      <a16:creationId xmlns:a16="http://schemas.microsoft.com/office/drawing/2014/main" id="{60FAF760-2DF7-5D9B-A647-4820CF93ABBE}"/>
                    </a:ext>
                  </a:extLst>
                </p:cNvPr>
                <p:cNvPicPr/>
                <p:nvPr/>
              </p:nvPicPr>
              <p:blipFill>
                <a:blip r:embed="rId27"/>
                <a:stretch>
                  <a:fillRect/>
                </a:stretch>
              </p:blipFill>
              <p:spPr>
                <a:xfrm>
                  <a:off x="8853609" y="2078165"/>
                  <a:ext cx="825120" cy="379080"/>
                </a:xfrm>
                <a:prstGeom prst="rect">
                  <a:avLst/>
                </a:prstGeom>
              </p:spPr>
            </p:pic>
          </mc:Fallback>
        </mc:AlternateContent>
      </p:grpSp>
      <p:pic>
        <p:nvPicPr>
          <p:cNvPr id="28" name="Picture 27">
            <a:extLst>
              <a:ext uri="{FF2B5EF4-FFF2-40B4-BE49-F238E27FC236}">
                <a16:creationId xmlns:a16="http://schemas.microsoft.com/office/drawing/2014/main" id="{A93ED419-BB04-E1D7-D136-9DDE462A8B17}"/>
              </a:ext>
            </a:extLst>
          </p:cNvPr>
          <p:cNvPicPr>
            <a:picLocks noChangeAspect="1"/>
          </p:cNvPicPr>
          <p:nvPr/>
        </p:nvPicPr>
        <p:blipFill>
          <a:blip r:embed="rId28"/>
          <a:stretch>
            <a:fillRect/>
          </a:stretch>
        </p:blipFill>
        <p:spPr>
          <a:xfrm>
            <a:off x="2200744" y="1935027"/>
            <a:ext cx="2224607" cy="472039"/>
          </a:xfrm>
          <a:prstGeom prst="rect">
            <a:avLst/>
          </a:prstGeom>
        </p:spPr>
      </p:pic>
      <p:pic>
        <p:nvPicPr>
          <p:cNvPr id="29" name="Picture 28">
            <a:extLst>
              <a:ext uri="{FF2B5EF4-FFF2-40B4-BE49-F238E27FC236}">
                <a16:creationId xmlns:a16="http://schemas.microsoft.com/office/drawing/2014/main" id="{72D391EB-4FDA-3CD9-4598-E420A380353B}"/>
              </a:ext>
            </a:extLst>
          </p:cNvPr>
          <p:cNvPicPr>
            <a:picLocks noChangeAspect="1"/>
          </p:cNvPicPr>
          <p:nvPr/>
        </p:nvPicPr>
        <p:blipFill>
          <a:blip r:embed="rId29"/>
          <a:stretch>
            <a:fillRect/>
          </a:stretch>
        </p:blipFill>
        <p:spPr>
          <a:xfrm>
            <a:off x="2200744" y="2849850"/>
            <a:ext cx="2445934" cy="988512"/>
          </a:xfrm>
          <a:prstGeom prst="rect">
            <a:avLst/>
          </a:prstGeom>
        </p:spPr>
      </p:pic>
      <p:grpSp>
        <p:nvGrpSpPr>
          <p:cNvPr id="64" name="Group 63">
            <a:extLst>
              <a:ext uri="{FF2B5EF4-FFF2-40B4-BE49-F238E27FC236}">
                <a16:creationId xmlns:a16="http://schemas.microsoft.com/office/drawing/2014/main" id="{69D8FF71-01FC-6AAE-DFF6-0641BE946304}"/>
              </a:ext>
            </a:extLst>
          </p:cNvPr>
          <p:cNvGrpSpPr/>
          <p:nvPr/>
        </p:nvGrpSpPr>
        <p:grpSpPr>
          <a:xfrm>
            <a:off x="2665209" y="2294525"/>
            <a:ext cx="419400" cy="693360"/>
            <a:chOff x="2665209" y="2294525"/>
            <a:chExt cx="419400" cy="693360"/>
          </a:xfrm>
        </p:grpSpPr>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9624C1BB-7F08-BBD2-78AD-867F7811B50F}"/>
                    </a:ext>
                  </a:extLst>
                </p14:cNvPr>
                <p14:cNvContentPartPr/>
                <p14:nvPr/>
              </p14:nvContentPartPr>
              <p14:xfrm>
                <a:off x="2665209" y="2294525"/>
                <a:ext cx="280800" cy="569880"/>
              </p14:xfrm>
            </p:contentPart>
          </mc:Choice>
          <mc:Fallback xmlns="">
            <p:pic>
              <p:nvPicPr>
                <p:cNvPr id="30" name="Ink 29">
                  <a:extLst>
                    <a:ext uri="{FF2B5EF4-FFF2-40B4-BE49-F238E27FC236}">
                      <a16:creationId xmlns:a16="http://schemas.microsoft.com/office/drawing/2014/main" id="{9624C1BB-7F08-BBD2-78AD-867F7811B50F}"/>
                    </a:ext>
                  </a:extLst>
                </p:cNvPr>
                <p:cNvPicPr/>
                <p:nvPr/>
              </p:nvPicPr>
              <p:blipFill>
                <a:blip r:embed="rId31"/>
                <a:stretch>
                  <a:fillRect/>
                </a:stretch>
              </p:blipFill>
              <p:spPr>
                <a:xfrm>
                  <a:off x="2656569" y="2285885"/>
                  <a:ext cx="29844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4A64D418-6CB4-927D-ED54-E1329CC90AC5}"/>
                    </a:ext>
                  </a:extLst>
                </p14:cNvPr>
                <p14:cNvContentPartPr/>
                <p14:nvPr/>
              </p14:nvContentPartPr>
              <p14:xfrm>
                <a:off x="2854209" y="2768285"/>
                <a:ext cx="230400" cy="219600"/>
              </p14:xfrm>
            </p:contentPart>
          </mc:Choice>
          <mc:Fallback xmlns="">
            <p:pic>
              <p:nvPicPr>
                <p:cNvPr id="31" name="Ink 30">
                  <a:extLst>
                    <a:ext uri="{FF2B5EF4-FFF2-40B4-BE49-F238E27FC236}">
                      <a16:creationId xmlns:a16="http://schemas.microsoft.com/office/drawing/2014/main" id="{4A64D418-6CB4-927D-ED54-E1329CC90AC5}"/>
                    </a:ext>
                  </a:extLst>
                </p:cNvPr>
                <p:cNvPicPr/>
                <p:nvPr/>
              </p:nvPicPr>
              <p:blipFill>
                <a:blip r:embed="rId33"/>
                <a:stretch>
                  <a:fillRect/>
                </a:stretch>
              </p:blipFill>
              <p:spPr>
                <a:xfrm>
                  <a:off x="2845569" y="2759645"/>
                  <a:ext cx="248040" cy="237240"/>
                </a:xfrm>
                <a:prstGeom prst="rect">
                  <a:avLst/>
                </a:prstGeom>
              </p:spPr>
            </p:pic>
          </mc:Fallback>
        </mc:AlternateContent>
      </p:grpSp>
      <p:grpSp>
        <p:nvGrpSpPr>
          <p:cNvPr id="67" name="Group 66">
            <a:extLst>
              <a:ext uri="{FF2B5EF4-FFF2-40B4-BE49-F238E27FC236}">
                <a16:creationId xmlns:a16="http://schemas.microsoft.com/office/drawing/2014/main" id="{66CC20DF-82C8-597E-C716-0606545209E7}"/>
              </a:ext>
            </a:extLst>
          </p:cNvPr>
          <p:cNvGrpSpPr/>
          <p:nvPr/>
        </p:nvGrpSpPr>
        <p:grpSpPr>
          <a:xfrm>
            <a:off x="3731529" y="3535805"/>
            <a:ext cx="1629720" cy="287280"/>
            <a:chOff x="3731529" y="3535805"/>
            <a:chExt cx="1629720" cy="287280"/>
          </a:xfrm>
        </p:grpSpPr>
        <mc:AlternateContent xmlns:mc="http://schemas.openxmlformats.org/markup-compatibility/2006" xmlns:p14="http://schemas.microsoft.com/office/powerpoint/2010/main">
          <mc:Choice Requires="p14">
            <p:contentPart p14:bwMode="auto" r:id="rId34">
              <p14:nvContentPartPr>
                <p14:cNvPr id="65" name="Ink 64">
                  <a:extLst>
                    <a:ext uri="{FF2B5EF4-FFF2-40B4-BE49-F238E27FC236}">
                      <a16:creationId xmlns:a16="http://schemas.microsoft.com/office/drawing/2014/main" id="{657FC78D-A285-FCDF-B722-B8D9453036DF}"/>
                    </a:ext>
                  </a:extLst>
                </p14:cNvPr>
                <p14:cNvContentPartPr/>
                <p14:nvPr/>
              </p14:nvContentPartPr>
              <p14:xfrm>
                <a:off x="3731529" y="3535805"/>
                <a:ext cx="617400" cy="287280"/>
              </p14:xfrm>
            </p:contentPart>
          </mc:Choice>
          <mc:Fallback xmlns="">
            <p:pic>
              <p:nvPicPr>
                <p:cNvPr id="65" name="Ink 64">
                  <a:extLst>
                    <a:ext uri="{FF2B5EF4-FFF2-40B4-BE49-F238E27FC236}">
                      <a16:creationId xmlns:a16="http://schemas.microsoft.com/office/drawing/2014/main" id="{657FC78D-A285-FCDF-B722-B8D9453036DF}"/>
                    </a:ext>
                  </a:extLst>
                </p:cNvPr>
                <p:cNvPicPr/>
                <p:nvPr/>
              </p:nvPicPr>
              <p:blipFill>
                <a:blip r:embed="rId35"/>
                <a:stretch>
                  <a:fillRect/>
                </a:stretch>
              </p:blipFill>
              <p:spPr>
                <a:xfrm>
                  <a:off x="3722889" y="3526805"/>
                  <a:ext cx="635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6" name="Ink 65">
                  <a:extLst>
                    <a:ext uri="{FF2B5EF4-FFF2-40B4-BE49-F238E27FC236}">
                      <a16:creationId xmlns:a16="http://schemas.microsoft.com/office/drawing/2014/main" id="{37539E64-4EE1-0EDF-2EE5-946F417CFA29}"/>
                    </a:ext>
                  </a:extLst>
                </p14:cNvPr>
                <p14:cNvContentPartPr/>
                <p14:nvPr/>
              </p14:nvContentPartPr>
              <p14:xfrm>
                <a:off x="4261089" y="3639485"/>
                <a:ext cx="1100160" cy="52920"/>
              </p14:xfrm>
            </p:contentPart>
          </mc:Choice>
          <mc:Fallback xmlns="">
            <p:pic>
              <p:nvPicPr>
                <p:cNvPr id="66" name="Ink 65">
                  <a:extLst>
                    <a:ext uri="{FF2B5EF4-FFF2-40B4-BE49-F238E27FC236}">
                      <a16:creationId xmlns:a16="http://schemas.microsoft.com/office/drawing/2014/main" id="{37539E64-4EE1-0EDF-2EE5-946F417CFA29}"/>
                    </a:ext>
                  </a:extLst>
                </p:cNvPr>
                <p:cNvPicPr/>
                <p:nvPr/>
              </p:nvPicPr>
              <p:blipFill>
                <a:blip r:embed="rId37"/>
                <a:stretch>
                  <a:fillRect/>
                </a:stretch>
              </p:blipFill>
              <p:spPr>
                <a:xfrm>
                  <a:off x="4252449" y="3630485"/>
                  <a:ext cx="1117800" cy="70560"/>
                </a:xfrm>
                <a:prstGeom prst="rect">
                  <a:avLst/>
                </a:prstGeom>
              </p:spPr>
            </p:pic>
          </mc:Fallback>
        </mc:AlternateContent>
      </p:grpSp>
      <p:pic>
        <p:nvPicPr>
          <p:cNvPr id="68" name="Picture 67">
            <a:extLst>
              <a:ext uri="{FF2B5EF4-FFF2-40B4-BE49-F238E27FC236}">
                <a16:creationId xmlns:a16="http://schemas.microsoft.com/office/drawing/2014/main" id="{9874341D-1E19-A9BB-5B2B-8193B6098760}"/>
              </a:ext>
            </a:extLst>
          </p:cNvPr>
          <p:cNvPicPr>
            <a:picLocks noChangeAspect="1"/>
          </p:cNvPicPr>
          <p:nvPr/>
        </p:nvPicPr>
        <p:blipFill>
          <a:blip r:embed="rId38"/>
          <a:stretch>
            <a:fillRect/>
          </a:stretch>
        </p:blipFill>
        <p:spPr>
          <a:xfrm>
            <a:off x="5566508" y="2927695"/>
            <a:ext cx="3621481" cy="1205358"/>
          </a:xfrm>
          <a:prstGeom prst="rect">
            <a:avLst/>
          </a:prstGeom>
        </p:spPr>
      </p:pic>
      <p:grpSp>
        <p:nvGrpSpPr>
          <p:cNvPr id="71" name="Group 70">
            <a:extLst>
              <a:ext uri="{FF2B5EF4-FFF2-40B4-BE49-F238E27FC236}">
                <a16:creationId xmlns:a16="http://schemas.microsoft.com/office/drawing/2014/main" id="{ACF87B1B-BCDA-0D06-2E35-19D0913E7A22}"/>
              </a:ext>
            </a:extLst>
          </p:cNvPr>
          <p:cNvGrpSpPr/>
          <p:nvPr/>
        </p:nvGrpSpPr>
        <p:grpSpPr>
          <a:xfrm>
            <a:off x="5296449" y="3566045"/>
            <a:ext cx="416880" cy="144360"/>
            <a:chOff x="5296449" y="3566045"/>
            <a:chExt cx="416880" cy="144360"/>
          </a:xfrm>
        </p:grpSpPr>
        <mc:AlternateContent xmlns:mc="http://schemas.openxmlformats.org/markup-compatibility/2006" xmlns:p14="http://schemas.microsoft.com/office/powerpoint/2010/main">
          <mc:Choice Requires="p14">
            <p:contentPart p14:bwMode="auto" r:id="rId39">
              <p14:nvContentPartPr>
                <p14:cNvPr id="69" name="Ink 68">
                  <a:extLst>
                    <a:ext uri="{FF2B5EF4-FFF2-40B4-BE49-F238E27FC236}">
                      <a16:creationId xmlns:a16="http://schemas.microsoft.com/office/drawing/2014/main" id="{7C77CD20-A553-A7E9-E6AF-E28B7B6C00F0}"/>
                    </a:ext>
                  </a:extLst>
                </p14:cNvPr>
                <p14:cNvContentPartPr/>
                <p14:nvPr/>
              </p14:nvContentPartPr>
              <p14:xfrm>
                <a:off x="5296449" y="3648845"/>
                <a:ext cx="275400" cy="9000"/>
              </p14:xfrm>
            </p:contentPart>
          </mc:Choice>
          <mc:Fallback xmlns="">
            <p:pic>
              <p:nvPicPr>
                <p:cNvPr id="69" name="Ink 68">
                  <a:extLst>
                    <a:ext uri="{FF2B5EF4-FFF2-40B4-BE49-F238E27FC236}">
                      <a16:creationId xmlns:a16="http://schemas.microsoft.com/office/drawing/2014/main" id="{7C77CD20-A553-A7E9-E6AF-E28B7B6C00F0}"/>
                    </a:ext>
                  </a:extLst>
                </p:cNvPr>
                <p:cNvPicPr/>
                <p:nvPr/>
              </p:nvPicPr>
              <p:blipFill>
                <a:blip r:embed="rId40"/>
                <a:stretch>
                  <a:fillRect/>
                </a:stretch>
              </p:blipFill>
              <p:spPr>
                <a:xfrm>
                  <a:off x="5287449" y="3640205"/>
                  <a:ext cx="293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0" name="Ink 69">
                  <a:extLst>
                    <a:ext uri="{FF2B5EF4-FFF2-40B4-BE49-F238E27FC236}">
                      <a16:creationId xmlns:a16="http://schemas.microsoft.com/office/drawing/2014/main" id="{5CA11E03-81B3-F75D-BA5C-2350E7EFE6FA}"/>
                    </a:ext>
                  </a:extLst>
                </p14:cNvPr>
                <p14:cNvContentPartPr/>
                <p14:nvPr/>
              </p14:nvContentPartPr>
              <p14:xfrm>
                <a:off x="5458449" y="3566045"/>
                <a:ext cx="254880" cy="144360"/>
              </p14:xfrm>
            </p:contentPart>
          </mc:Choice>
          <mc:Fallback xmlns="">
            <p:pic>
              <p:nvPicPr>
                <p:cNvPr id="70" name="Ink 69">
                  <a:extLst>
                    <a:ext uri="{FF2B5EF4-FFF2-40B4-BE49-F238E27FC236}">
                      <a16:creationId xmlns:a16="http://schemas.microsoft.com/office/drawing/2014/main" id="{5CA11E03-81B3-F75D-BA5C-2350E7EFE6FA}"/>
                    </a:ext>
                  </a:extLst>
                </p:cNvPr>
                <p:cNvPicPr/>
                <p:nvPr/>
              </p:nvPicPr>
              <p:blipFill>
                <a:blip r:embed="rId42"/>
                <a:stretch>
                  <a:fillRect/>
                </a:stretch>
              </p:blipFill>
              <p:spPr>
                <a:xfrm>
                  <a:off x="5449809" y="3557045"/>
                  <a:ext cx="272520" cy="16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72" name="Ink 71">
                <a:extLst>
                  <a:ext uri="{FF2B5EF4-FFF2-40B4-BE49-F238E27FC236}">
                    <a16:creationId xmlns:a16="http://schemas.microsoft.com/office/drawing/2014/main" id="{4A17B973-445D-F070-B99C-52A1F4CF73E5}"/>
                  </a:ext>
                </a:extLst>
              </p14:cNvPr>
              <p14:cNvContentPartPr/>
              <p14:nvPr/>
            </p14:nvContentPartPr>
            <p14:xfrm>
              <a:off x="5400129" y="2311805"/>
              <a:ext cx="550440" cy="494640"/>
            </p14:xfrm>
          </p:contentPart>
        </mc:Choice>
        <mc:Fallback xmlns="">
          <p:pic>
            <p:nvPicPr>
              <p:cNvPr id="72" name="Ink 71">
                <a:extLst>
                  <a:ext uri="{FF2B5EF4-FFF2-40B4-BE49-F238E27FC236}">
                    <a16:creationId xmlns:a16="http://schemas.microsoft.com/office/drawing/2014/main" id="{4A17B973-445D-F070-B99C-52A1F4CF73E5}"/>
                  </a:ext>
                </a:extLst>
              </p:cNvPr>
              <p:cNvPicPr/>
              <p:nvPr/>
            </p:nvPicPr>
            <p:blipFill>
              <a:blip r:embed="rId44"/>
              <a:stretch>
                <a:fillRect/>
              </a:stretch>
            </p:blipFill>
            <p:spPr>
              <a:xfrm>
                <a:off x="5391129" y="2303165"/>
                <a:ext cx="56808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3" name="Ink 72">
                <a:extLst>
                  <a:ext uri="{FF2B5EF4-FFF2-40B4-BE49-F238E27FC236}">
                    <a16:creationId xmlns:a16="http://schemas.microsoft.com/office/drawing/2014/main" id="{2616B738-3C03-DD8F-9043-2F8AFA683E29}"/>
                  </a:ext>
                </a:extLst>
              </p14:cNvPr>
              <p14:cNvContentPartPr/>
              <p14:nvPr/>
            </p14:nvContentPartPr>
            <p14:xfrm>
              <a:off x="5718369" y="2646605"/>
              <a:ext cx="244080" cy="223200"/>
            </p14:xfrm>
          </p:contentPart>
        </mc:Choice>
        <mc:Fallback xmlns="">
          <p:pic>
            <p:nvPicPr>
              <p:cNvPr id="73" name="Ink 72">
                <a:extLst>
                  <a:ext uri="{FF2B5EF4-FFF2-40B4-BE49-F238E27FC236}">
                    <a16:creationId xmlns:a16="http://schemas.microsoft.com/office/drawing/2014/main" id="{2616B738-3C03-DD8F-9043-2F8AFA683E29}"/>
                  </a:ext>
                </a:extLst>
              </p:cNvPr>
              <p:cNvPicPr/>
              <p:nvPr/>
            </p:nvPicPr>
            <p:blipFill>
              <a:blip r:embed="rId46"/>
              <a:stretch>
                <a:fillRect/>
              </a:stretch>
            </p:blipFill>
            <p:spPr>
              <a:xfrm>
                <a:off x="5709729" y="2637965"/>
                <a:ext cx="261720" cy="240840"/>
              </a:xfrm>
              <a:prstGeom prst="rect">
                <a:avLst/>
              </a:prstGeom>
            </p:spPr>
          </p:pic>
        </mc:Fallback>
      </mc:AlternateContent>
      <p:sp>
        <p:nvSpPr>
          <p:cNvPr id="74" name="TextBox 73">
            <a:extLst>
              <a:ext uri="{FF2B5EF4-FFF2-40B4-BE49-F238E27FC236}">
                <a16:creationId xmlns:a16="http://schemas.microsoft.com/office/drawing/2014/main" id="{285C6300-BFDF-E667-4FF5-0E989B5BFD5A}"/>
              </a:ext>
            </a:extLst>
          </p:cNvPr>
          <p:cNvSpPr txBox="1"/>
          <p:nvPr/>
        </p:nvSpPr>
        <p:spPr>
          <a:xfrm>
            <a:off x="2390954" y="5081141"/>
            <a:ext cx="7410091" cy="369332"/>
          </a:xfrm>
          <a:prstGeom prst="rect">
            <a:avLst/>
          </a:prstGeom>
          <a:noFill/>
        </p:spPr>
        <p:txBody>
          <a:bodyPr wrap="square" rtlCol="0">
            <a:spAutoFit/>
          </a:bodyPr>
          <a:lstStyle/>
          <a:p>
            <a:r>
              <a:rPr lang="en-NZ" dirty="0"/>
              <a:t>The delete function works as expected and has been tested comprehensively </a:t>
            </a:r>
          </a:p>
        </p:txBody>
      </p:sp>
    </p:spTree>
    <p:extLst>
      <p:ext uri="{BB962C8B-B14F-4D97-AF65-F5344CB8AC3E}">
        <p14:creationId xmlns:p14="http://schemas.microsoft.com/office/powerpoint/2010/main" val="41251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5 (Print to Console [06_printConsole])</a:t>
            </a:r>
            <a:endParaRPr sz="4000" dirty="0"/>
          </a:p>
        </p:txBody>
      </p:sp>
      <p:pic>
        <p:nvPicPr>
          <p:cNvPr id="3" name="Picture 2">
            <a:extLst>
              <a:ext uri="{FF2B5EF4-FFF2-40B4-BE49-F238E27FC236}">
                <a16:creationId xmlns:a16="http://schemas.microsoft.com/office/drawing/2014/main" id="{F07C0BE9-58E5-21E8-2D2D-AF5E119D97FC}"/>
              </a:ext>
            </a:extLst>
          </p:cNvPr>
          <p:cNvPicPr>
            <a:picLocks noChangeAspect="1"/>
          </p:cNvPicPr>
          <p:nvPr/>
        </p:nvPicPr>
        <p:blipFill>
          <a:blip r:embed="rId3"/>
          <a:stretch>
            <a:fillRect/>
          </a:stretch>
        </p:blipFill>
        <p:spPr>
          <a:xfrm>
            <a:off x="4781366" y="1995287"/>
            <a:ext cx="2629267" cy="2867425"/>
          </a:xfrm>
          <a:prstGeom prst="rect">
            <a:avLst/>
          </a:prstGeom>
        </p:spPr>
      </p:pic>
    </p:spTree>
    <p:extLst>
      <p:ext uri="{BB962C8B-B14F-4D97-AF65-F5344CB8AC3E}">
        <p14:creationId xmlns:p14="http://schemas.microsoft.com/office/powerpoint/2010/main" val="389572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Print to Console Function: Test Plan </a:t>
            </a:r>
          </a:p>
        </p:txBody>
      </p:sp>
      <p:graphicFrame>
        <p:nvGraphicFramePr>
          <p:cNvPr id="6" name="Google Shape;92;p19">
            <a:extLst>
              <a:ext uri="{FF2B5EF4-FFF2-40B4-BE49-F238E27FC236}">
                <a16:creationId xmlns:a16="http://schemas.microsoft.com/office/drawing/2014/main" id="{A956953F-8BB8-0D4B-F53B-F22A4BD99317}"/>
              </a:ext>
            </a:extLst>
          </p:cNvPr>
          <p:cNvGraphicFramePr/>
          <p:nvPr>
            <p:extLst>
              <p:ext uri="{D42A27DB-BD31-4B8C-83A1-F6EECF244321}">
                <p14:modId xmlns:p14="http://schemas.microsoft.com/office/powerpoint/2010/main" val="3903794847"/>
              </p:ext>
            </p:extLst>
          </p:nvPr>
        </p:nvGraphicFramePr>
        <p:xfrm>
          <a:off x="415600" y="1081088"/>
          <a:ext cx="11360799" cy="167632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Press ‘ok’ to print the list of creatures to console</a:t>
                      </a:r>
                      <a:endParaRPr sz="1800" dirty="0"/>
                    </a:p>
                  </a:txBody>
                  <a:tcPr marL="121900" marR="121900" marT="121900" marB="121900"/>
                </a:tc>
                <a:tc>
                  <a:txBody>
                    <a:bodyPr/>
                    <a:lstStyle/>
                    <a:p>
                      <a:pPr marL="0" lvl="0" indent="0" algn="l" rtl="0">
                        <a:spcBef>
                          <a:spcPts val="0"/>
                        </a:spcBef>
                        <a:spcAft>
                          <a:spcPts val="0"/>
                        </a:spcAft>
                        <a:buNone/>
                      </a:pPr>
                      <a:r>
                        <a:rPr lang="en-NZ" sz="1800" dirty="0"/>
                        <a:t>User presses ‘OK’</a:t>
                      </a:r>
                      <a:endParaRPr sz="1800" dirty="0"/>
                    </a:p>
                  </a:txBody>
                  <a:tcPr marL="121900" marR="121900" marT="121900" marB="121900"/>
                </a:tc>
                <a:tc>
                  <a:txBody>
                    <a:bodyPr/>
                    <a:lstStyle/>
                    <a:p>
                      <a:pPr marL="0" lvl="0" indent="0" algn="l" rtl="0">
                        <a:spcBef>
                          <a:spcPts val="0"/>
                        </a:spcBef>
                        <a:spcAft>
                          <a:spcPts val="0"/>
                        </a:spcAft>
                        <a:buNone/>
                      </a:pPr>
                      <a:r>
                        <a:rPr lang="en-NZ" sz="1800" dirty="0"/>
                        <a:t>Prints creatures both </a:t>
                      </a:r>
                      <a:r>
                        <a:rPr lang="en-NZ" sz="1800" b="1" dirty="0"/>
                        <a:t>dictionary and session </a:t>
                      </a:r>
                      <a:r>
                        <a:rPr lang="en-NZ" sz="1800" dirty="0"/>
                        <a:t>to console and returns to main menu</a:t>
                      </a:r>
                      <a:endParaRPr sz="18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38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sz="2800" dirty="0"/>
              <a:t>Component 5 (Print to Console [06_printConsole]) - Testing</a:t>
            </a:r>
            <a:endParaRPr sz="2800" dirty="0"/>
          </a:p>
        </p:txBody>
      </p:sp>
      <p:pic>
        <p:nvPicPr>
          <p:cNvPr id="4" name="Picture 3">
            <a:extLst>
              <a:ext uri="{FF2B5EF4-FFF2-40B4-BE49-F238E27FC236}">
                <a16:creationId xmlns:a16="http://schemas.microsoft.com/office/drawing/2014/main" id="{D0331189-0AE6-53E3-7526-C1E9A2D42752}"/>
              </a:ext>
            </a:extLst>
          </p:cNvPr>
          <p:cNvPicPr>
            <a:picLocks noChangeAspect="1"/>
          </p:cNvPicPr>
          <p:nvPr/>
        </p:nvPicPr>
        <p:blipFill>
          <a:blip r:embed="rId3"/>
          <a:stretch>
            <a:fillRect/>
          </a:stretch>
        </p:blipFill>
        <p:spPr>
          <a:xfrm>
            <a:off x="239714" y="2212559"/>
            <a:ext cx="6487430" cy="2200582"/>
          </a:xfrm>
          <a:prstGeom prst="rect">
            <a:avLst/>
          </a:prstGeom>
        </p:spPr>
      </p:pic>
      <p:pic>
        <p:nvPicPr>
          <p:cNvPr id="6" name="Picture 5">
            <a:extLst>
              <a:ext uri="{FF2B5EF4-FFF2-40B4-BE49-F238E27FC236}">
                <a16:creationId xmlns:a16="http://schemas.microsoft.com/office/drawing/2014/main" id="{E0E51E4D-4AB9-91DF-AAB8-BCEF141EB541}"/>
              </a:ext>
            </a:extLst>
          </p:cNvPr>
          <p:cNvPicPr>
            <a:picLocks noChangeAspect="1"/>
          </p:cNvPicPr>
          <p:nvPr/>
        </p:nvPicPr>
        <p:blipFill>
          <a:blip r:embed="rId4"/>
          <a:stretch>
            <a:fillRect/>
          </a:stretch>
        </p:blipFill>
        <p:spPr>
          <a:xfrm>
            <a:off x="6727144" y="2212559"/>
            <a:ext cx="5288724" cy="4015617"/>
          </a:xfrm>
          <a:prstGeom prst="rect">
            <a:avLst/>
          </a:prstGeom>
        </p:spPr>
      </p:pic>
      <p:pic>
        <p:nvPicPr>
          <p:cNvPr id="8" name="Picture 7">
            <a:extLst>
              <a:ext uri="{FF2B5EF4-FFF2-40B4-BE49-F238E27FC236}">
                <a16:creationId xmlns:a16="http://schemas.microsoft.com/office/drawing/2014/main" id="{0FE98856-8338-86B6-1C63-192AF01CFF89}"/>
              </a:ext>
            </a:extLst>
          </p:cNvPr>
          <p:cNvPicPr>
            <a:picLocks noChangeAspect="1"/>
          </p:cNvPicPr>
          <p:nvPr/>
        </p:nvPicPr>
        <p:blipFill>
          <a:blip r:embed="rId5"/>
          <a:stretch>
            <a:fillRect/>
          </a:stretch>
        </p:blipFill>
        <p:spPr>
          <a:xfrm>
            <a:off x="0" y="523001"/>
            <a:ext cx="9377265" cy="1391218"/>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E047E98-BA55-7470-C39C-3AFDF5DFE6C8}"/>
                  </a:ext>
                </a:extLst>
              </p14:cNvPr>
              <p14:cNvContentPartPr/>
              <p14:nvPr/>
            </p14:nvContentPartPr>
            <p14:xfrm>
              <a:off x="1660967" y="1669952"/>
              <a:ext cx="359640" cy="855360"/>
            </p14:xfrm>
          </p:contentPart>
        </mc:Choice>
        <mc:Fallback xmlns="">
          <p:pic>
            <p:nvPicPr>
              <p:cNvPr id="9" name="Ink 8">
                <a:extLst>
                  <a:ext uri="{FF2B5EF4-FFF2-40B4-BE49-F238E27FC236}">
                    <a16:creationId xmlns:a16="http://schemas.microsoft.com/office/drawing/2014/main" id="{FE047E98-BA55-7470-C39C-3AFDF5DFE6C8}"/>
                  </a:ext>
                </a:extLst>
              </p:cNvPr>
              <p:cNvPicPr/>
              <p:nvPr/>
            </p:nvPicPr>
            <p:blipFill>
              <a:blip r:embed="rId7"/>
              <a:stretch>
                <a:fillRect/>
              </a:stretch>
            </p:blipFill>
            <p:spPr>
              <a:xfrm>
                <a:off x="1651967" y="1661312"/>
                <a:ext cx="377280" cy="87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CE1E3C1-5FCE-8C4A-00E7-5271BCDD6652}"/>
                  </a:ext>
                </a:extLst>
              </p14:cNvPr>
              <p14:cNvContentPartPr/>
              <p14:nvPr/>
            </p14:nvContentPartPr>
            <p14:xfrm>
              <a:off x="1876247" y="2325872"/>
              <a:ext cx="181080" cy="203760"/>
            </p14:xfrm>
          </p:contentPart>
        </mc:Choice>
        <mc:Fallback xmlns="">
          <p:pic>
            <p:nvPicPr>
              <p:cNvPr id="10" name="Ink 9">
                <a:extLst>
                  <a:ext uri="{FF2B5EF4-FFF2-40B4-BE49-F238E27FC236}">
                    <a16:creationId xmlns:a16="http://schemas.microsoft.com/office/drawing/2014/main" id="{DCE1E3C1-5FCE-8C4A-00E7-5271BCDD6652}"/>
                  </a:ext>
                </a:extLst>
              </p:cNvPr>
              <p:cNvPicPr/>
              <p:nvPr/>
            </p:nvPicPr>
            <p:blipFill>
              <a:blip r:embed="rId9"/>
              <a:stretch>
                <a:fillRect/>
              </a:stretch>
            </p:blipFill>
            <p:spPr>
              <a:xfrm>
                <a:off x="1867247" y="2317232"/>
                <a:ext cx="198720" cy="221400"/>
              </a:xfrm>
              <a:prstGeom prst="rect">
                <a:avLst/>
              </a:prstGeom>
            </p:spPr>
          </p:pic>
        </mc:Fallback>
      </mc:AlternateContent>
      <p:grpSp>
        <p:nvGrpSpPr>
          <p:cNvPr id="13" name="Group 12">
            <a:extLst>
              <a:ext uri="{FF2B5EF4-FFF2-40B4-BE49-F238E27FC236}">
                <a16:creationId xmlns:a16="http://schemas.microsoft.com/office/drawing/2014/main" id="{D4147743-6550-62B2-111F-D416CB3DB53B}"/>
              </a:ext>
            </a:extLst>
          </p:cNvPr>
          <p:cNvGrpSpPr/>
          <p:nvPr/>
        </p:nvGrpSpPr>
        <p:grpSpPr>
          <a:xfrm>
            <a:off x="3189527" y="3963872"/>
            <a:ext cx="3241440" cy="460080"/>
            <a:chOff x="3189527" y="3963872"/>
            <a:chExt cx="3241440" cy="46008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811FDBA-4E64-2BDF-7D11-61E2D2197624}"/>
                    </a:ext>
                  </a:extLst>
                </p14:cNvPr>
                <p14:cNvContentPartPr/>
                <p14:nvPr/>
              </p14:nvContentPartPr>
              <p14:xfrm>
                <a:off x="3189527" y="3963872"/>
                <a:ext cx="803880" cy="460080"/>
              </p14:xfrm>
            </p:contentPart>
          </mc:Choice>
          <mc:Fallback xmlns="">
            <p:pic>
              <p:nvPicPr>
                <p:cNvPr id="11" name="Ink 10">
                  <a:extLst>
                    <a:ext uri="{FF2B5EF4-FFF2-40B4-BE49-F238E27FC236}">
                      <a16:creationId xmlns:a16="http://schemas.microsoft.com/office/drawing/2014/main" id="{3811FDBA-4E64-2BDF-7D11-61E2D2197624}"/>
                    </a:ext>
                  </a:extLst>
                </p:cNvPr>
                <p:cNvPicPr/>
                <p:nvPr/>
              </p:nvPicPr>
              <p:blipFill>
                <a:blip r:embed="rId11"/>
                <a:stretch>
                  <a:fillRect/>
                </a:stretch>
              </p:blipFill>
              <p:spPr>
                <a:xfrm>
                  <a:off x="3180527" y="3955232"/>
                  <a:ext cx="821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539D30D9-6EB5-0660-3D7B-0516AC707CE5}"/>
                    </a:ext>
                  </a:extLst>
                </p14:cNvPr>
                <p14:cNvContentPartPr/>
                <p14:nvPr/>
              </p14:nvContentPartPr>
              <p14:xfrm>
                <a:off x="3834647" y="4161872"/>
                <a:ext cx="2596320" cy="230040"/>
              </p14:xfrm>
            </p:contentPart>
          </mc:Choice>
          <mc:Fallback xmlns="">
            <p:pic>
              <p:nvPicPr>
                <p:cNvPr id="12" name="Ink 11">
                  <a:extLst>
                    <a:ext uri="{FF2B5EF4-FFF2-40B4-BE49-F238E27FC236}">
                      <a16:creationId xmlns:a16="http://schemas.microsoft.com/office/drawing/2014/main" id="{539D30D9-6EB5-0660-3D7B-0516AC707CE5}"/>
                    </a:ext>
                  </a:extLst>
                </p:cNvPr>
                <p:cNvPicPr/>
                <p:nvPr/>
              </p:nvPicPr>
              <p:blipFill>
                <a:blip r:embed="rId13"/>
                <a:stretch>
                  <a:fillRect/>
                </a:stretch>
              </p:blipFill>
              <p:spPr>
                <a:xfrm>
                  <a:off x="3825647" y="4153232"/>
                  <a:ext cx="2613960" cy="24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1882B94-3328-6829-D05C-2762E11D9525}"/>
                  </a:ext>
                </a:extLst>
              </p14:cNvPr>
              <p14:cNvContentPartPr/>
              <p14:nvPr/>
            </p14:nvContentPartPr>
            <p14:xfrm>
              <a:off x="6232607" y="4254752"/>
              <a:ext cx="439920" cy="324720"/>
            </p14:xfrm>
          </p:contentPart>
        </mc:Choice>
        <mc:Fallback xmlns="">
          <p:pic>
            <p:nvPicPr>
              <p:cNvPr id="14" name="Ink 13">
                <a:extLst>
                  <a:ext uri="{FF2B5EF4-FFF2-40B4-BE49-F238E27FC236}">
                    <a16:creationId xmlns:a16="http://schemas.microsoft.com/office/drawing/2014/main" id="{D1882B94-3328-6829-D05C-2762E11D9525}"/>
                  </a:ext>
                </a:extLst>
              </p:cNvPr>
              <p:cNvPicPr/>
              <p:nvPr/>
            </p:nvPicPr>
            <p:blipFill>
              <a:blip r:embed="rId15"/>
              <a:stretch>
                <a:fillRect/>
              </a:stretch>
            </p:blipFill>
            <p:spPr>
              <a:xfrm>
                <a:off x="6223607" y="4245752"/>
                <a:ext cx="4575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89C5805B-137A-0CAF-DA6B-4ACF7D509E81}"/>
                  </a:ext>
                </a:extLst>
              </p14:cNvPr>
              <p14:cNvContentPartPr/>
              <p14:nvPr/>
            </p14:nvContentPartPr>
            <p14:xfrm>
              <a:off x="6857927" y="5803112"/>
              <a:ext cx="2281680" cy="76680"/>
            </p14:xfrm>
          </p:contentPart>
        </mc:Choice>
        <mc:Fallback xmlns="">
          <p:pic>
            <p:nvPicPr>
              <p:cNvPr id="15" name="Ink 14">
                <a:extLst>
                  <a:ext uri="{FF2B5EF4-FFF2-40B4-BE49-F238E27FC236}">
                    <a16:creationId xmlns:a16="http://schemas.microsoft.com/office/drawing/2014/main" id="{89C5805B-137A-0CAF-DA6B-4ACF7D509E81}"/>
                  </a:ext>
                </a:extLst>
              </p:cNvPr>
              <p:cNvPicPr/>
              <p:nvPr/>
            </p:nvPicPr>
            <p:blipFill>
              <a:blip r:embed="rId17"/>
              <a:stretch>
                <a:fillRect/>
              </a:stretch>
            </p:blipFill>
            <p:spPr>
              <a:xfrm>
                <a:off x="6803927" y="5695112"/>
                <a:ext cx="2389320" cy="292320"/>
              </a:xfrm>
              <a:prstGeom prst="rect">
                <a:avLst/>
              </a:prstGeom>
            </p:spPr>
          </p:pic>
        </mc:Fallback>
      </mc:AlternateContent>
      <p:grpSp>
        <p:nvGrpSpPr>
          <p:cNvPr id="18" name="Group 17">
            <a:extLst>
              <a:ext uri="{FF2B5EF4-FFF2-40B4-BE49-F238E27FC236}">
                <a16:creationId xmlns:a16="http://schemas.microsoft.com/office/drawing/2014/main" id="{B869E95C-8E59-C63E-9FD9-E79979C8A300}"/>
              </a:ext>
            </a:extLst>
          </p:cNvPr>
          <p:cNvGrpSpPr/>
          <p:nvPr/>
        </p:nvGrpSpPr>
        <p:grpSpPr>
          <a:xfrm>
            <a:off x="9470447" y="4439792"/>
            <a:ext cx="606600" cy="609480"/>
            <a:chOff x="9470447" y="4439792"/>
            <a:chExt cx="606600" cy="609480"/>
          </a:xfrm>
        </p:grpSpPr>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6721E170-1A55-C808-1A61-B6BE0B8D585B}"/>
                    </a:ext>
                  </a:extLst>
                </p14:cNvPr>
                <p14:cNvContentPartPr/>
                <p14:nvPr/>
              </p14:nvContentPartPr>
              <p14:xfrm>
                <a:off x="9470447" y="4612232"/>
                <a:ext cx="514080" cy="437040"/>
              </p14:xfrm>
            </p:contentPart>
          </mc:Choice>
          <mc:Fallback xmlns="">
            <p:pic>
              <p:nvPicPr>
                <p:cNvPr id="16" name="Ink 15">
                  <a:extLst>
                    <a:ext uri="{FF2B5EF4-FFF2-40B4-BE49-F238E27FC236}">
                      <a16:creationId xmlns:a16="http://schemas.microsoft.com/office/drawing/2014/main" id="{6721E170-1A55-C808-1A61-B6BE0B8D585B}"/>
                    </a:ext>
                  </a:extLst>
                </p:cNvPr>
                <p:cNvPicPr/>
                <p:nvPr/>
              </p:nvPicPr>
              <p:blipFill>
                <a:blip r:embed="rId19"/>
                <a:stretch>
                  <a:fillRect/>
                </a:stretch>
              </p:blipFill>
              <p:spPr>
                <a:xfrm>
                  <a:off x="9461447" y="4603232"/>
                  <a:ext cx="53172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6780DBF-0057-CCDA-4502-308A8BFB2A6E}"/>
                    </a:ext>
                  </a:extLst>
                </p14:cNvPr>
                <p14:cNvContentPartPr/>
                <p14:nvPr/>
              </p14:nvContentPartPr>
              <p14:xfrm>
                <a:off x="9824687" y="4439792"/>
                <a:ext cx="252360" cy="235080"/>
              </p14:xfrm>
            </p:contentPart>
          </mc:Choice>
          <mc:Fallback xmlns="">
            <p:pic>
              <p:nvPicPr>
                <p:cNvPr id="17" name="Ink 16">
                  <a:extLst>
                    <a:ext uri="{FF2B5EF4-FFF2-40B4-BE49-F238E27FC236}">
                      <a16:creationId xmlns:a16="http://schemas.microsoft.com/office/drawing/2014/main" id="{06780DBF-0057-CCDA-4502-308A8BFB2A6E}"/>
                    </a:ext>
                  </a:extLst>
                </p:cNvPr>
                <p:cNvPicPr/>
                <p:nvPr/>
              </p:nvPicPr>
              <p:blipFill>
                <a:blip r:embed="rId21"/>
                <a:stretch>
                  <a:fillRect/>
                </a:stretch>
              </p:blipFill>
              <p:spPr>
                <a:xfrm>
                  <a:off x="9815687" y="4430792"/>
                  <a:ext cx="270000" cy="252720"/>
                </a:xfrm>
                <a:prstGeom prst="rect">
                  <a:avLst/>
                </a:prstGeom>
              </p:spPr>
            </p:pic>
          </mc:Fallback>
        </mc:AlternateContent>
      </p:grpSp>
      <p:sp>
        <p:nvSpPr>
          <p:cNvPr id="19" name="TextBox 18">
            <a:extLst>
              <a:ext uri="{FF2B5EF4-FFF2-40B4-BE49-F238E27FC236}">
                <a16:creationId xmlns:a16="http://schemas.microsoft.com/office/drawing/2014/main" id="{D132C8DF-93B5-A451-2F88-FD1AC6A9B175}"/>
              </a:ext>
            </a:extLst>
          </p:cNvPr>
          <p:cNvSpPr txBox="1"/>
          <p:nvPr/>
        </p:nvSpPr>
        <p:spPr>
          <a:xfrm>
            <a:off x="429208" y="4674872"/>
            <a:ext cx="4655976" cy="1754326"/>
          </a:xfrm>
          <a:prstGeom prst="rect">
            <a:avLst/>
          </a:prstGeom>
          <a:noFill/>
        </p:spPr>
        <p:txBody>
          <a:bodyPr wrap="square" rtlCol="0">
            <a:spAutoFit/>
          </a:bodyPr>
          <a:lstStyle/>
          <a:p>
            <a:r>
              <a:rPr lang="en-NZ" dirty="0"/>
              <a:t>When the print creature function is launched from the main menu and the user presses ‘ok’ it prints the list of creatures to the console as expected from the program brief.</a:t>
            </a:r>
          </a:p>
          <a:p>
            <a:r>
              <a:rPr lang="en-NZ" dirty="0"/>
              <a:t>It prints both from the dictionary and the temporary creatures.</a:t>
            </a:r>
          </a:p>
        </p:txBody>
      </p:sp>
    </p:spTree>
    <p:extLst>
      <p:ext uri="{BB962C8B-B14F-4D97-AF65-F5344CB8AC3E}">
        <p14:creationId xmlns:p14="http://schemas.microsoft.com/office/powerpoint/2010/main" val="91597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Main Menu and Search </a:t>
            </a:r>
            <a:r>
              <a:rPr lang="en-NZ" sz="4000" dirty="0" err="1"/>
              <a:t>Funtion</a:t>
            </a:r>
            <a:r>
              <a:rPr lang="en-NZ" sz="4000" dirty="0"/>
              <a:t>:</a:t>
            </a:r>
          </a:p>
        </p:txBody>
      </p:sp>
      <p:graphicFrame>
        <p:nvGraphicFramePr>
          <p:cNvPr id="4" name="Google Shape;92;p19">
            <a:extLst>
              <a:ext uri="{FF2B5EF4-FFF2-40B4-BE49-F238E27FC236}">
                <a16:creationId xmlns:a16="http://schemas.microsoft.com/office/drawing/2014/main" id="{1924472A-B52F-7F83-7542-4283DA4B7733}"/>
              </a:ext>
            </a:extLst>
          </p:cNvPr>
          <p:cNvGraphicFramePr/>
          <p:nvPr>
            <p:extLst>
              <p:ext uri="{D42A27DB-BD31-4B8C-83A1-F6EECF244321}">
                <p14:modId xmlns:p14="http://schemas.microsoft.com/office/powerpoint/2010/main" val="241230465"/>
              </p:ext>
            </p:extLst>
          </p:nvPr>
        </p:nvGraphicFramePr>
        <p:xfrm>
          <a:off x="415600" y="1081088"/>
          <a:ext cx="11360799" cy="38707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Run Program:</a:t>
                      </a:r>
                    </a:p>
                    <a:p>
                      <a:pPr marL="0" lvl="0" indent="0" algn="l" rtl="0">
                        <a:spcBef>
                          <a:spcPts val="0"/>
                        </a:spcBef>
                        <a:spcAft>
                          <a:spcPts val="0"/>
                        </a:spcAft>
                        <a:buNone/>
                      </a:pPr>
                      <a:r>
                        <a:rPr lang="en-NZ" sz="1800" dirty="0"/>
                        <a:t>Ask user what they want to do </a:t>
                      </a:r>
                    </a:p>
                    <a:p>
                      <a:pPr marL="0" lvl="0" indent="0" algn="l" rtl="0">
                        <a:spcBef>
                          <a:spcPts val="0"/>
                        </a:spcBef>
                        <a:spcAft>
                          <a:spcPts val="0"/>
                        </a:spcAft>
                        <a:buNone/>
                      </a:pPr>
                      <a:r>
                        <a:rPr lang="en-NZ" sz="1800" dirty="0"/>
                        <a:t>(Main Menu)</a:t>
                      </a:r>
                      <a:endParaRPr sz="1800" dirty="0"/>
                    </a:p>
                  </a:txBody>
                  <a:tcPr marL="121900" marR="121900" marT="121900" marB="121900"/>
                </a:tc>
                <a:tc>
                  <a:txBody>
                    <a:bodyPr/>
                    <a:lstStyle/>
                    <a:p>
                      <a:pPr marL="0" lvl="0" indent="0" algn="l" rtl="0">
                        <a:spcBef>
                          <a:spcPts val="0"/>
                        </a:spcBef>
                        <a:spcAft>
                          <a:spcPts val="0"/>
                        </a:spcAft>
                        <a:buNone/>
                      </a:pPr>
                      <a:r>
                        <a:rPr lang="en-NZ" sz="1800" dirty="0"/>
                        <a:t>User presses ‘Search’</a:t>
                      </a:r>
                      <a:endParaRPr sz="1800" dirty="0"/>
                    </a:p>
                  </a:txBody>
                  <a:tcPr marL="121900" marR="121900" marT="121900" marB="121900"/>
                </a:tc>
                <a:tc>
                  <a:txBody>
                    <a:bodyPr/>
                    <a:lstStyle/>
                    <a:p>
                      <a:pPr marL="0" lvl="0" indent="0" algn="l" rtl="0">
                        <a:spcBef>
                          <a:spcPts val="0"/>
                        </a:spcBef>
                        <a:spcAft>
                          <a:spcPts val="0"/>
                        </a:spcAft>
                        <a:buNone/>
                      </a:pPr>
                      <a:r>
                        <a:rPr lang="en-NZ" sz="1800" dirty="0"/>
                        <a:t>Launches Search</a:t>
                      </a:r>
                    </a:p>
                    <a:p>
                      <a:pPr marL="0" lvl="0" indent="0" algn="l" rtl="0">
                        <a:spcBef>
                          <a:spcPts val="0"/>
                        </a:spcBef>
                        <a:spcAft>
                          <a:spcPts val="0"/>
                        </a:spcAft>
                        <a:buNone/>
                      </a:pPr>
                      <a:endParaRPr lang="en-NZ" sz="1800" dirty="0"/>
                    </a:p>
                    <a:p>
                      <a:pPr marL="0" lvl="0" indent="0" algn="l" rtl="0">
                        <a:spcBef>
                          <a:spcPts val="0"/>
                        </a:spcBef>
                        <a:spcAft>
                          <a:spcPts val="0"/>
                        </a:spcAft>
                        <a:buNone/>
                      </a:pPr>
                      <a:endParaRPr lang="en-NZ"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Asks user what to search for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Searches ‘</a:t>
                      </a:r>
                      <a:r>
                        <a:rPr lang="en-NZ" sz="1800" dirty="0" err="1"/>
                        <a:t>Rotthing</a:t>
                      </a:r>
                      <a:r>
                        <a:rPr lang="en-NZ" sz="1800" dirty="0"/>
                        <a: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Displays stats</a:t>
                      </a:r>
                    </a:p>
                  </a:txBody>
                  <a:tcPr marL="121900" marR="121900" marT="121900" marB="121900"/>
                </a:tc>
                <a:extLst>
                  <a:ext uri="{0D108BD9-81ED-4DB2-BD59-A6C34878D82A}">
                    <a16:rowId xmlns:a16="http://schemas.microsoft.com/office/drawing/2014/main" val="2158107402"/>
                  </a:ext>
                </a:extLst>
              </a:tr>
              <a:tr h="609560">
                <a:tc>
                  <a:txBody>
                    <a:bodyPr/>
                    <a:lstStyle/>
                    <a:p>
                      <a:pPr marL="0" lvl="0" indent="0" algn="l" rtl="0">
                        <a:spcBef>
                          <a:spcPts val="0"/>
                        </a:spcBef>
                        <a:spcAft>
                          <a:spcPts val="0"/>
                        </a:spcAft>
                        <a:buNone/>
                      </a:pPr>
                      <a:r>
                        <a:rPr lang="en-NZ" sz="1800" dirty="0"/>
                        <a:t>What would you like to do?</a:t>
                      </a:r>
                    </a:p>
                  </a:txBody>
                  <a:tcPr marL="121900" marR="121900" marT="121900" marB="121900"/>
                </a:tc>
                <a:tc>
                  <a:txBody>
                    <a:bodyPr/>
                    <a:lstStyle/>
                    <a:p>
                      <a:pPr marL="0" lvl="0" indent="0" algn="l" rtl="0">
                        <a:spcBef>
                          <a:spcPts val="0"/>
                        </a:spcBef>
                        <a:spcAft>
                          <a:spcPts val="0"/>
                        </a:spcAft>
                        <a:buNone/>
                      </a:pPr>
                      <a:r>
                        <a:rPr lang="en-NZ" sz="1800" dirty="0"/>
                        <a:t>User ‘Edit stats’ and changes speed to 25 </a:t>
                      </a:r>
                      <a:endParaRPr sz="1800" dirty="0"/>
                    </a:p>
                  </a:txBody>
                  <a:tcPr marL="121900" marR="121900" marT="121900" marB="121900"/>
                </a:tc>
                <a:tc>
                  <a:txBody>
                    <a:bodyPr/>
                    <a:lstStyle/>
                    <a:p>
                      <a:pPr marL="0" lvl="0" indent="0" algn="l" rtl="0">
                        <a:spcBef>
                          <a:spcPts val="0"/>
                        </a:spcBef>
                        <a:spcAft>
                          <a:spcPts val="0"/>
                        </a:spcAft>
                        <a:buNone/>
                      </a:pPr>
                      <a:r>
                        <a:rPr lang="en-NZ" sz="1800" dirty="0"/>
                        <a:t>Shows new stats</a:t>
                      </a:r>
                    </a:p>
                  </a:txBody>
                  <a:tcPr marL="121900" marR="121900" marT="121900" marB="121900"/>
                </a:tc>
                <a:extLst>
                  <a:ext uri="{0D108BD9-81ED-4DB2-BD59-A6C34878D82A}">
                    <a16:rowId xmlns:a16="http://schemas.microsoft.com/office/drawing/2014/main" val="701500150"/>
                  </a:ext>
                </a:extLst>
              </a:tr>
              <a:tr h="609560">
                <a:tc>
                  <a:txBody>
                    <a:bodyPr/>
                    <a:lstStyle/>
                    <a:p>
                      <a:pPr marL="0" lvl="0" indent="0" algn="l" rtl="0">
                        <a:spcBef>
                          <a:spcPts val="0"/>
                        </a:spcBef>
                        <a:spcAft>
                          <a:spcPts val="0"/>
                        </a:spcAft>
                        <a:buNone/>
                      </a:pPr>
                      <a:r>
                        <a:rPr lang="en-NZ" sz="1800" dirty="0"/>
                        <a:t>Asks use what they want to do</a:t>
                      </a:r>
                    </a:p>
                  </a:txBody>
                  <a:tcPr marL="121900" marR="121900" marT="121900" marB="121900"/>
                </a:tc>
                <a:tc>
                  <a:txBody>
                    <a:bodyPr/>
                    <a:lstStyle/>
                    <a:p>
                      <a:pPr marL="0" lvl="0" indent="0" algn="l" rtl="0">
                        <a:spcBef>
                          <a:spcPts val="0"/>
                        </a:spcBef>
                        <a:spcAft>
                          <a:spcPts val="0"/>
                        </a:spcAft>
                        <a:buNone/>
                      </a:pPr>
                      <a:r>
                        <a:rPr lang="en-NZ" sz="1800" dirty="0"/>
                        <a:t>Return to main menu</a:t>
                      </a:r>
                      <a:endParaRPr sz="1800" dirty="0"/>
                    </a:p>
                  </a:txBody>
                  <a:tcPr marL="121900" marR="121900" marT="121900" marB="121900"/>
                </a:tc>
                <a:tc>
                  <a:txBody>
                    <a:bodyPr/>
                    <a:lstStyle/>
                    <a:p>
                      <a:pPr marL="0" lvl="0" indent="0" algn="l" rtl="0">
                        <a:spcBef>
                          <a:spcPts val="0"/>
                        </a:spcBef>
                        <a:spcAft>
                          <a:spcPts val="0"/>
                        </a:spcAft>
                        <a:buNone/>
                      </a:pPr>
                      <a:r>
                        <a:rPr lang="en-NZ" sz="1800" dirty="0"/>
                        <a:t>Returns to main menu</a:t>
                      </a:r>
                    </a:p>
                  </a:txBody>
                  <a:tcPr marL="121900" marR="121900" marT="121900" marB="121900"/>
                </a:tc>
                <a:extLst>
                  <a:ext uri="{0D108BD9-81ED-4DB2-BD59-A6C34878D82A}">
                    <a16:rowId xmlns:a16="http://schemas.microsoft.com/office/drawing/2014/main" val="1720883273"/>
                  </a:ext>
                </a:extLst>
              </a:tr>
            </a:tbl>
          </a:graphicData>
        </a:graphic>
      </p:graphicFrame>
    </p:spTree>
    <p:extLst>
      <p:ext uri="{BB962C8B-B14F-4D97-AF65-F5344CB8AC3E}">
        <p14:creationId xmlns:p14="http://schemas.microsoft.com/office/powerpoint/2010/main" val="1082230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10762" y="-63364"/>
            <a:ext cx="10515600" cy="583248"/>
          </a:xfrm>
        </p:spPr>
        <p:txBody>
          <a:bodyPr>
            <a:noAutofit/>
          </a:bodyPr>
          <a:lstStyle/>
          <a:p>
            <a:r>
              <a:rPr lang="en-NZ" sz="3200" dirty="0"/>
              <a:t>Assembled Outcome Testing  Main Menu and Search Function:</a:t>
            </a:r>
          </a:p>
        </p:txBody>
      </p:sp>
      <p:pic>
        <p:nvPicPr>
          <p:cNvPr id="6" name="Picture 5">
            <a:extLst>
              <a:ext uri="{FF2B5EF4-FFF2-40B4-BE49-F238E27FC236}">
                <a16:creationId xmlns:a16="http://schemas.microsoft.com/office/drawing/2014/main" id="{6B96AB75-8063-71B3-55DE-9A302209C608}"/>
              </a:ext>
            </a:extLst>
          </p:cNvPr>
          <p:cNvPicPr>
            <a:picLocks noChangeAspect="1"/>
          </p:cNvPicPr>
          <p:nvPr/>
        </p:nvPicPr>
        <p:blipFill>
          <a:blip r:embed="rId3"/>
          <a:stretch>
            <a:fillRect/>
          </a:stretch>
        </p:blipFill>
        <p:spPr>
          <a:xfrm>
            <a:off x="3590726" y="521909"/>
            <a:ext cx="3323962" cy="1294508"/>
          </a:xfrm>
          <a:prstGeom prst="rect">
            <a:avLst/>
          </a:prstGeom>
        </p:spPr>
      </p:pic>
      <p:pic>
        <p:nvPicPr>
          <p:cNvPr id="8" name="Picture 7">
            <a:extLst>
              <a:ext uri="{FF2B5EF4-FFF2-40B4-BE49-F238E27FC236}">
                <a16:creationId xmlns:a16="http://schemas.microsoft.com/office/drawing/2014/main" id="{FAFB2BC7-A0CF-D9CA-C1E0-9E7C1BBE7F8A}"/>
              </a:ext>
            </a:extLst>
          </p:cNvPr>
          <p:cNvPicPr>
            <a:picLocks noChangeAspect="1"/>
          </p:cNvPicPr>
          <p:nvPr/>
        </p:nvPicPr>
        <p:blipFill>
          <a:blip r:embed="rId4"/>
          <a:stretch>
            <a:fillRect/>
          </a:stretch>
        </p:blipFill>
        <p:spPr>
          <a:xfrm>
            <a:off x="6881828" y="433005"/>
            <a:ext cx="3395848" cy="1439599"/>
          </a:xfrm>
          <a:prstGeom prst="rect">
            <a:avLst/>
          </a:prstGeom>
        </p:spPr>
      </p:pic>
      <p:pic>
        <p:nvPicPr>
          <p:cNvPr id="12" name="Picture 11">
            <a:extLst>
              <a:ext uri="{FF2B5EF4-FFF2-40B4-BE49-F238E27FC236}">
                <a16:creationId xmlns:a16="http://schemas.microsoft.com/office/drawing/2014/main" id="{749F7BD0-5631-71F3-2F25-7BEAF1658A01}"/>
              </a:ext>
            </a:extLst>
          </p:cNvPr>
          <p:cNvPicPr>
            <a:picLocks noChangeAspect="1"/>
          </p:cNvPicPr>
          <p:nvPr/>
        </p:nvPicPr>
        <p:blipFill>
          <a:blip r:embed="rId5"/>
          <a:stretch>
            <a:fillRect/>
          </a:stretch>
        </p:blipFill>
        <p:spPr>
          <a:xfrm>
            <a:off x="-10762" y="452489"/>
            <a:ext cx="3601488" cy="1225581"/>
          </a:xfrm>
          <a:prstGeom prst="rect">
            <a:avLst/>
          </a:prstGeom>
        </p:spPr>
      </p:pic>
      <p:pic>
        <p:nvPicPr>
          <p:cNvPr id="5" name="Picture 4">
            <a:extLst>
              <a:ext uri="{FF2B5EF4-FFF2-40B4-BE49-F238E27FC236}">
                <a16:creationId xmlns:a16="http://schemas.microsoft.com/office/drawing/2014/main" id="{75582B41-13D3-0D4F-1A5E-B86E0D5E2C9C}"/>
              </a:ext>
            </a:extLst>
          </p:cNvPr>
          <p:cNvPicPr>
            <a:picLocks noChangeAspect="1"/>
          </p:cNvPicPr>
          <p:nvPr/>
        </p:nvPicPr>
        <p:blipFill>
          <a:blip r:embed="rId6"/>
          <a:stretch>
            <a:fillRect/>
          </a:stretch>
        </p:blipFill>
        <p:spPr>
          <a:xfrm>
            <a:off x="-10762" y="1980478"/>
            <a:ext cx="4516433" cy="1523215"/>
          </a:xfrm>
          <a:prstGeom prst="rect">
            <a:avLst/>
          </a:prstGeom>
        </p:spPr>
      </p:pic>
      <p:pic>
        <p:nvPicPr>
          <p:cNvPr id="9" name="Picture 8">
            <a:extLst>
              <a:ext uri="{FF2B5EF4-FFF2-40B4-BE49-F238E27FC236}">
                <a16:creationId xmlns:a16="http://schemas.microsoft.com/office/drawing/2014/main" id="{CFCDE307-FB57-F331-F644-3FBC45C82984}"/>
              </a:ext>
            </a:extLst>
          </p:cNvPr>
          <p:cNvPicPr>
            <a:picLocks noChangeAspect="1"/>
          </p:cNvPicPr>
          <p:nvPr/>
        </p:nvPicPr>
        <p:blipFill>
          <a:blip r:embed="rId7"/>
          <a:stretch>
            <a:fillRect/>
          </a:stretch>
        </p:blipFill>
        <p:spPr>
          <a:xfrm>
            <a:off x="4479898" y="2034153"/>
            <a:ext cx="3677163" cy="1476581"/>
          </a:xfrm>
          <a:prstGeom prst="rect">
            <a:avLst/>
          </a:prstGeom>
        </p:spPr>
      </p:pic>
      <p:pic>
        <p:nvPicPr>
          <p:cNvPr id="11" name="Picture 10">
            <a:extLst>
              <a:ext uri="{FF2B5EF4-FFF2-40B4-BE49-F238E27FC236}">
                <a16:creationId xmlns:a16="http://schemas.microsoft.com/office/drawing/2014/main" id="{0EFEABDD-A6E9-EF3B-AE1A-94EB242F09F0}"/>
              </a:ext>
            </a:extLst>
          </p:cNvPr>
          <p:cNvPicPr>
            <a:picLocks noChangeAspect="1"/>
          </p:cNvPicPr>
          <p:nvPr/>
        </p:nvPicPr>
        <p:blipFill>
          <a:blip r:embed="rId8"/>
          <a:stretch>
            <a:fillRect/>
          </a:stretch>
        </p:blipFill>
        <p:spPr>
          <a:xfrm>
            <a:off x="8157061" y="2022323"/>
            <a:ext cx="3480702" cy="1481370"/>
          </a:xfrm>
          <a:prstGeom prst="rect">
            <a:avLst/>
          </a:prstGeom>
        </p:spPr>
      </p:pic>
      <p:pic>
        <p:nvPicPr>
          <p:cNvPr id="14" name="Picture 13">
            <a:extLst>
              <a:ext uri="{FF2B5EF4-FFF2-40B4-BE49-F238E27FC236}">
                <a16:creationId xmlns:a16="http://schemas.microsoft.com/office/drawing/2014/main" id="{8F933DDD-A189-6385-072D-B8E4313CB17C}"/>
              </a:ext>
            </a:extLst>
          </p:cNvPr>
          <p:cNvPicPr>
            <a:picLocks noChangeAspect="1"/>
          </p:cNvPicPr>
          <p:nvPr/>
        </p:nvPicPr>
        <p:blipFill>
          <a:blip r:embed="rId9"/>
          <a:stretch>
            <a:fillRect/>
          </a:stretch>
        </p:blipFill>
        <p:spPr>
          <a:xfrm>
            <a:off x="-10762" y="3602276"/>
            <a:ext cx="5377640" cy="1866684"/>
          </a:xfrm>
          <a:prstGeom prst="rect">
            <a:avLst/>
          </a:prstGeom>
        </p:spPr>
      </p:pic>
      <p:sp>
        <p:nvSpPr>
          <p:cNvPr id="15" name="Arrow: Right 14">
            <a:extLst>
              <a:ext uri="{FF2B5EF4-FFF2-40B4-BE49-F238E27FC236}">
                <a16:creationId xmlns:a16="http://schemas.microsoft.com/office/drawing/2014/main" id="{7A3BCD80-5F72-2F08-D669-3A70B54FE8FE}"/>
              </a:ext>
            </a:extLst>
          </p:cNvPr>
          <p:cNvSpPr/>
          <p:nvPr/>
        </p:nvSpPr>
        <p:spPr>
          <a:xfrm>
            <a:off x="3113438" y="1100055"/>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Arrow: Right 15">
            <a:extLst>
              <a:ext uri="{FF2B5EF4-FFF2-40B4-BE49-F238E27FC236}">
                <a16:creationId xmlns:a16="http://schemas.microsoft.com/office/drawing/2014/main" id="{137803C1-06F4-26D6-4E91-88D982805591}"/>
              </a:ext>
            </a:extLst>
          </p:cNvPr>
          <p:cNvSpPr/>
          <p:nvPr/>
        </p:nvSpPr>
        <p:spPr>
          <a:xfrm>
            <a:off x="6333663" y="1100055"/>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Arrow: Right 16">
            <a:extLst>
              <a:ext uri="{FF2B5EF4-FFF2-40B4-BE49-F238E27FC236}">
                <a16:creationId xmlns:a16="http://schemas.microsoft.com/office/drawing/2014/main" id="{22D91FC7-DC6D-49B5-04A5-D933150B96E6}"/>
              </a:ext>
            </a:extLst>
          </p:cNvPr>
          <p:cNvSpPr/>
          <p:nvPr/>
        </p:nvSpPr>
        <p:spPr>
          <a:xfrm rot="21100528" flipH="1">
            <a:off x="3297292" y="1774957"/>
            <a:ext cx="3877969" cy="3741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Arrow: Right 17">
            <a:extLst>
              <a:ext uri="{FF2B5EF4-FFF2-40B4-BE49-F238E27FC236}">
                <a16:creationId xmlns:a16="http://schemas.microsoft.com/office/drawing/2014/main" id="{160DF6C0-A6F4-4244-9FB8-8FB48190A79A}"/>
              </a:ext>
            </a:extLst>
          </p:cNvPr>
          <p:cNvSpPr/>
          <p:nvPr/>
        </p:nvSpPr>
        <p:spPr>
          <a:xfrm>
            <a:off x="4013417" y="2797205"/>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Arrow: Right 18">
            <a:extLst>
              <a:ext uri="{FF2B5EF4-FFF2-40B4-BE49-F238E27FC236}">
                <a16:creationId xmlns:a16="http://schemas.microsoft.com/office/drawing/2014/main" id="{53BE23D7-C064-E1B6-7C3D-5529BE458EB7}"/>
              </a:ext>
            </a:extLst>
          </p:cNvPr>
          <p:cNvSpPr/>
          <p:nvPr/>
        </p:nvSpPr>
        <p:spPr>
          <a:xfrm>
            <a:off x="7861267" y="2906127"/>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Arrow: Right 19">
            <a:extLst>
              <a:ext uri="{FF2B5EF4-FFF2-40B4-BE49-F238E27FC236}">
                <a16:creationId xmlns:a16="http://schemas.microsoft.com/office/drawing/2014/main" id="{6254B00F-00B6-2EB3-DB17-B7F574A5EBF6}"/>
              </a:ext>
            </a:extLst>
          </p:cNvPr>
          <p:cNvSpPr/>
          <p:nvPr/>
        </p:nvSpPr>
        <p:spPr>
          <a:xfrm rot="10396741" flipV="1">
            <a:off x="4848677" y="3573436"/>
            <a:ext cx="3561561" cy="29598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 name="TextBox 32">
            <a:extLst>
              <a:ext uri="{FF2B5EF4-FFF2-40B4-BE49-F238E27FC236}">
                <a16:creationId xmlns:a16="http://schemas.microsoft.com/office/drawing/2014/main" id="{838B5B86-1E13-7734-2F29-D78867D535DA}"/>
              </a:ext>
            </a:extLst>
          </p:cNvPr>
          <p:cNvSpPr txBox="1"/>
          <p:nvPr/>
        </p:nvSpPr>
        <p:spPr>
          <a:xfrm>
            <a:off x="5969902" y="3963313"/>
            <a:ext cx="5219700" cy="1754326"/>
          </a:xfrm>
          <a:prstGeom prst="rect">
            <a:avLst/>
          </a:prstGeom>
          <a:noFill/>
        </p:spPr>
        <p:txBody>
          <a:bodyPr wrap="square" rtlCol="0">
            <a:spAutoFit/>
          </a:bodyPr>
          <a:lstStyle/>
          <a:p>
            <a:r>
              <a:rPr lang="en-NZ" dirty="0"/>
              <a:t>This testing on the assembled outcome based on the test plan from the previous slide shows that the search function and main menu function, which are two separate functions work together seamlessly with no errors.</a:t>
            </a:r>
          </a:p>
          <a:p>
            <a:r>
              <a:rPr lang="en-NZ" dirty="0"/>
              <a:t>The red boxes show cases the user input.</a:t>
            </a:r>
          </a:p>
        </p:txBody>
      </p:sp>
      <p:sp>
        <p:nvSpPr>
          <p:cNvPr id="34" name="Rectangle 33">
            <a:extLst>
              <a:ext uri="{FF2B5EF4-FFF2-40B4-BE49-F238E27FC236}">
                <a16:creationId xmlns:a16="http://schemas.microsoft.com/office/drawing/2014/main" id="{7F5DA4CE-6AAE-FCF7-CE36-C2DE20F65140}"/>
              </a:ext>
            </a:extLst>
          </p:cNvPr>
          <p:cNvSpPr/>
          <p:nvPr/>
        </p:nvSpPr>
        <p:spPr>
          <a:xfrm>
            <a:off x="1080320" y="1496201"/>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702E588D-C50D-3298-838E-1BF76C844EE0}"/>
              </a:ext>
            </a:extLst>
          </p:cNvPr>
          <p:cNvSpPr/>
          <p:nvPr/>
        </p:nvSpPr>
        <p:spPr>
          <a:xfrm>
            <a:off x="3736665" y="1152804"/>
            <a:ext cx="743233" cy="2362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172BC5E9-3B7A-E4A9-853F-BDDE714E97BB}"/>
              </a:ext>
            </a:extLst>
          </p:cNvPr>
          <p:cNvSpPr/>
          <p:nvPr/>
        </p:nvSpPr>
        <p:spPr>
          <a:xfrm>
            <a:off x="6915034" y="596258"/>
            <a:ext cx="1156053" cy="7358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C0CB327C-9236-5EC1-8251-946FB8E07B95}"/>
              </a:ext>
            </a:extLst>
          </p:cNvPr>
          <p:cNvSpPr/>
          <p:nvPr/>
        </p:nvSpPr>
        <p:spPr>
          <a:xfrm>
            <a:off x="8071087" y="1634002"/>
            <a:ext cx="525094" cy="320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16D0BE1A-A6F8-4A14-6BB6-2F6DA493447D}"/>
              </a:ext>
            </a:extLst>
          </p:cNvPr>
          <p:cNvSpPr/>
          <p:nvPr/>
        </p:nvSpPr>
        <p:spPr>
          <a:xfrm>
            <a:off x="1726991" y="3232351"/>
            <a:ext cx="525094" cy="320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BF1943AA-C940-93A1-2380-ECB69E21910F}"/>
              </a:ext>
            </a:extLst>
          </p:cNvPr>
          <p:cNvSpPr/>
          <p:nvPr/>
        </p:nvSpPr>
        <p:spPr>
          <a:xfrm>
            <a:off x="5120233" y="3123972"/>
            <a:ext cx="525094" cy="320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E3BBB5AC-E22B-7E99-34F0-A1EED4C4F38F}"/>
              </a:ext>
            </a:extLst>
          </p:cNvPr>
          <p:cNvSpPr/>
          <p:nvPr/>
        </p:nvSpPr>
        <p:spPr>
          <a:xfrm>
            <a:off x="9852835" y="3284288"/>
            <a:ext cx="815960" cy="320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Rectangle 40">
            <a:extLst>
              <a:ext uri="{FF2B5EF4-FFF2-40B4-BE49-F238E27FC236}">
                <a16:creationId xmlns:a16="http://schemas.microsoft.com/office/drawing/2014/main" id="{809F1F48-4CBF-FCA6-6A50-D091CED160EE}"/>
              </a:ext>
            </a:extLst>
          </p:cNvPr>
          <p:cNvSpPr/>
          <p:nvPr/>
        </p:nvSpPr>
        <p:spPr>
          <a:xfrm>
            <a:off x="4505872" y="2730847"/>
            <a:ext cx="815960" cy="320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495221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Add creature, delete creature:</a:t>
            </a:r>
          </a:p>
        </p:txBody>
      </p:sp>
      <p:graphicFrame>
        <p:nvGraphicFramePr>
          <p:cNvPr id="4" name="Google Shape;92;p19">
            <a:extLst>
              <a:ext uri="{FF2B5EF4-FFF2-40B4-BE49-F238E27FC236}">
                <a16:creationId xmlns:a16="http://schemas.microsoft.com/office/drawing/2014/main" id="{1924472A-B52F-7F83-7542-4283DA4B7733}"/>
              </a:ext>
            </a:extLst>
          </p:cNvPr>
          <p:cNvGraphicFramePr/>
          <p:nvPr>
            <p:extLst>
              <p:ext uri="{D42A27DB-BD31-4B8C-83A1-F6EECF244321}">
                <p14:modId xmlns:p14="http://schemas.microsoft.com/office/powerpoint/2010/main" val="3282306160"/>
              </p:ext>
            </p:extLst>
          </p:nvPr>
        </p:nvGraphicFramePr>
        <p:xfrm>
          <a:off x="415600" y="1081088"/>
          <a:ext cx="11360799" cy="323068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User clicks search on main menu</a:t>
                      </a:r>
                      <a:endParaRPr sz="1800" dirty="0"/>
                    </a:p>
                  </a:txBody>
                  <a:tcPr marL="121900" marR="121900" marT="121900" marB="121900"/>
                </a:tc>
                <a:tc>
                  <a:txBody>
                    <a:bodyPr/>
                    <a:lstStyle/>
                    <a:p>
                      <a:pPr marL="0" lvl="0" indent="0" algn="l" rtl="0">
                        <a:spcBef>
                          <a:spcPts val="0"/>
                        </a:spcBef>
                        <a:spcAft>
                          <a:spcPts val="0"/>
                        </a:spcAft>
                        <a:buNone/>
                      </a:pPr>
                      <a:r>
                        <a:rPr lang="en-NZ" sz="1800" dirty="0"/>
                        <a:t>Adds creature called Joe and fills in all details</a:t>
                      </a:r>
                      <a:endParaRPr sz="1800" dirty="0"/>
                    </a:p>
                  </a:txBody>
                  <a:tcPr marL="121900" marR="121900" marT="121900" marB="121900"/>
                </a:tc>
                <a:tc>
                  <a:txBody>
                    <a:bodyPr/>
                    <a:lstStyle/>
                    <a:p>
                      <a:pPr marL="0" lvl="0" indent="0" algn="l" rtl="0">
                        <a:spcBef>
                          <a:spcPts val="0"/>
                        </a:spcBef>
                        <a:spcAft>
                          <a:spcPts val="0"/>
                        </a:spcAft>
                        <a:buNone/>
                      </a:pPr>
                      <a:r>
                        <a:rPr lang="en-NZ" sz="1800" dirty="0"/>
                        <a:t>Displays details. Then returns to main menu from user input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Main Menu</a:t>
                      </a:r>
                      <a:endParaRPr sz="1800" dirty="0"/>
                    </a:p>
                  </a:txBody>
                  <a:tcPr marL="121900" marR="121900" marT="121900" marB="121900"/>
                </a:tc>
                <a:tc>
                  <a:txBody>
                    <a:bodyPr/>
                    <a:lstStyle/>
                    <a:p>
                      <a:pPr marL="0" lvl="0" indent="0" algn="l" rtl="0">
                        <a:spcBef>
                          <a:spcPts val="0"/>
                        </a:spcBef>
                        <a:spcAft>
                          <a:spcPts val="0"/>
                        </a:spcAft>
                        <a:buNone/>
                      </a:pPr>
                      <a:r>
                        <a:rPr lang="en-NZ" sz="1800" dirty="0"/>
                        <a:t>User launches delete</a:t>
                      </a:r>
                      <a:endParaRPr sz="1800" dirty="0"/>
                    </a:p>
                  </a:txBody>
                  <a:tcPr marL="121900" marR="121900" marT="121900" marB="121900"/>
                </a:tc>
                <a:tc>
                  <a:txBody>
                    <a:bodyPr/>
                    <a:lstStyle/>
                    <a:p>
                      <a:pPr marL="0" lvl="0" indent="0" algn="l" rtl="0">
                        <a:spcBef>
                          <a:spcPts val="0"/>
                        </a:spcBef>
                        <a:spcAft>
                          <a:spcPts val="0"/>
                        </a:spcAft>
                        <a:buNone/>
                      </a:pPr>
                      <a:r>
                        <a:rPr lang="en-NZ" sz="1800" dirty="0"/>
                        <a:t>Opens delete function seamlessly</a:t>
                      </a:r>
                    </a:p>
                  </a:txBody>
                  <a:tcPr marL="121900" marR="121900" marT="121900" marB="121900"/>
                </a:tc>
                <a:extLst>
                  <a:ext uri="{0D108BD9-81ED-4DB2-BD59-A6C34878D82A}">
                    <a16:rowId xmlns:a16="http://schemas.microsoft.com/office/drawing/2014/main" val="2158107402"/>
                  </a:ext>
                </a:extLst>
              </a:tr>
              <a:tr h="609560">
                <a:tc>
                  <a:txBody>
                    <a:bodyPr/>
                    <a:lstStyle/>
                    <a:p>
                      <a:pPr marL="0" lvl="0" indent="0" algn="l" rtl="0">
                        <a:spcBef>
                          <a:spcPts val="0"/>
                        </a:spcBef>
                        <a:spcAft>
                          <a:spcPts val="0"/>
                        </a:spcAft>
                        <a:buNone/>
                      </a:pPr>
                      <a:r>
                        <a:rPr lang="en-NZ" sz="1800" dirty="0"/>
                        <a:t>What creature are you going to delete</a:t>
                      </a:r>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Deletes Joe</a:t>
                      </a:r>
                    </a:p>
                  </a:txBody>
                  <a:tcPr marL="121900" marR="121900" marT="121900" marB="121900"/>
                </a:tc>
                <a:extLst>
                  <a:ext uri="{0D108BD9-81ED-4DB2-BD59-A6C34878D82A}">
                    <a16:rowId xmlns:a16="http://schemas.microsoft.com/office/drawing/2014/main" val="701500150"/>
                  </a:ext>
                </a:extLst>
              </a:tr>
              <a:tr h="609560">
                <a:tc>
                  <a:txBody>
                    <a:bodyPr/>
                    <a:lstStyle/>
                    <a:p>
                      <a:pPr marL="0" lvl="0" indent="0" algn="l" rtl="0">
                        <a:spcBef>
                          <a:spcPts val="0"/>
                        </a:spcBef>
                        <a:spcAft>
                          <a:spcPts val="0"/>
                        </a:spcAft>
                        <a:buNone/>
                      </a:pPr>
                      <a:endParaRPr lang="en-NZ" sz="1800" dirty="0"/>
                    </a:p>
                  </a:txBody>
                  <a:tcPr marL="121900" marR="121900" marT="121900" marB="121900"/>
                </a:tc>
                <a:tc>
                  <a:txBody>
                    <a:bodyPr/>
                    <a:lstStyle/>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endParaRPr lang="en-NZ" sz="1800" dirty="0"/>
                    </a:p>
                  </a:txBody>
                  <a:tcPr marL="121900" marR="121900" marT="121900" marB="121900"/>
                </a:tc>
                <a:extLst>
                  <a:ext uri="{0D108BD9-81ED-4DB2-BD59-A6C34878D82A}">
                    <a16:rowId xmlns:a16="http://schemas.microsoft.com/office/drawing/2014/main" val="1720883273"/>
                  </a:ext>
                </a:extLst>
              </a:tr>
            </a:tbl>
          </a:graphicData>
        </a:graphic>
      </p:graphicFrame>
    </p:spTree>
    <p:extLst>
      <p:ext uri="{BB962C8B-B14F-4D97-AF65-F5344CB8AC3E}">
        <p14:creationId xmlns:p14="http://schemas.microsoft.com/office/powerpoint/2010/main" val="418563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28575" y="9525"/>
            <a:ext cx="10515600" cy="583248"/>
          </a:xfrm>
        </p:spPr>
        <p:txBody>
          <a:bodyPr>
            <a:normAutofit fontScale="90000"/>
          </a:bodyPr>
          <a:lstStyle/>
          <a:p>
            <a:r>
              <a:rPr lang="en-NZ" sz="4000" dirty="0"/>
              <a:t>Assembled Outcome Add creature, delete creature:</a:t>
            </a:r>
          </a:p>
        </p:txBody>
      </p:sp>
      <p:pic>
        <p:nvPicPr>
          <p:cNvPr id="6" name="Picture 5">
            <a:extLst>
              <a:ext uri="{FF2B5EF4-FFF2-40B4-BE49-F238E27FC236}">
                <a16:creationId xmlns:a16="http://schemas.microsoft.com/office/drawing/2014/main" id="{35E1D6A6-61D7-E58C-C6AE-53DF47635190}"/>
              </a:ext>
            </a:extLst>
          </p:cNvPr>
          <p:cNvPicPr>
            <a:picLocks noChangeAspect="1"/>
          </p:cNvPicPr>
          <p:nvPr/>
        </p:nvPicPr>
        <p:blipFill>
          <a:blip r:embed="rId3"/>
          <a:stretch>
            <a:fillRect/>
          </a:stretch>
        </p:blipFill>
        <p:spPr>
          <a:xfrm>
            <a:off x="4577209" y="442761"/>
            <a:ext cx="3705742" cy="1476581"/>
          </a:xfrm>
          <a:prstGeom prst="rect">
            <a:avLst/>
          </a:prstGeom>
        </p:spPr>
      </p:pic>
      <p:pic>
        <p:nvPicPr>
          <p:cNvPr id="8" name="Picture 7">
            <a:extLst>
              <a:ext uri="{FF2B5EF4-FFF2-40B4-BE49-F238E27FC236}">
                <a16:creationId xmlns:a16="http://schemas.microsoft.com/office/drawing/2014/main" id="{F8D2E645-B7DD-5A31-C1D4-2393EA29E4D5}"/>
              </a:ext>
            </a:extLst>
          </p:cNvPr>
          <p:cNvPicPr>
            <a:picLocks noChangeAspect="1"/>
          </p:cNvPicPr>
          <p:nvPr/>
        </p:nvPicPr>
        <p:blipFill>
          <a:blip r:embed="rId4"/>
          <a:stretch>
            <a:fillRect/>
          </a:stretch>
        </p:blipFill>
        <p:spPr>
          <a:xfrm>
            <a:off x="0" y="442761"/>
            <a:ext cx="4577209" cy="1548475"/>
          </a:xfrm>
          <a:prstGeom prst="rect">
            <a:avLst/>
          </a:prstGeom>
        </p:spPr>
      </p:pic>
      <p:pic>
        <p:nvPicPr>
          <p:cNvPr id="10" name="Picture 9">
            <a:extLst>
              <a:ext uri="{FF2B5EF4-FFF2-40B4-BE49-F238E27FC236}">
                <a16:creationId xmlns:a16="http://schemas.microsoft.com/office/drawing/2014/main" id="{4EA40FFC-3D26-A2F9-EF02-DC0F950F869C}"/>
              </a:ext>
            </a:extLst>
          </p:cNvPr>
          <p:cNvPicPr>
            <a:picLocks noChangeAspect="1"/>
          </p:cNvPicPr>
          <p:nvPr/>
        </p:nvPicPr>
        <p:blipFill>
          <a:blip r:embed="rId5"/>
          <a:stretch>
            <a:fillRect/>
          </a:stretch>
        </p:blipFill>
        <p:spPr>
          <a:xfrm>
            <a:off x="0" y="1991236"/>
            <a:ext cx="4185607" cy="1971886"/>
          </a:xfrm>
          <a:prstGeom prst="rect">
            <a:avLst/>
          </a:prstGeom>
        </p:spPr>
      </p:pic>
      <p:pic>
        <p:nvPicPr>
          <p:cNvPr id="12" name="Picture 11">
            <a:extLst>
              <a:ext uri="{FF2B5EF4-FFF2-40B4-BE49-F238E27FC236}">
                <a16:creationId xmlns:a16="http://schemas.microsoft.com/office/drawing/2014/main" id="{ADE59E6D-05DB-F7B1-3EA5-61A8DC2C297A}"/>
              </a:ext>
            </a:extLst>
          </p:cNvPr>
          <p:cNvPicPr>
            <a:picLocks noChangeAspect="1"/>
          </p:cNvPicPr>
          <p:nvPr/>
        </p:nvPicPr>
        <p:blipFill>
          <a:blip r:embed="rId6"/>
          <a:stretch>
            <a:fillRect/>
          </a:stretch>
        </p:blipFill>
        <p:spPr>
          <a:xfrm>
            <a:off x="4181956" y="1991236"/>
            <a:ext cx="4100995" cy="1411619"/>
          </a:xfrm>
          <a:prstGeom prst="rect">
            <a:avLst/>
          </a:prstGeom>
        </p:spPr>
      </p:pic>
      <p:pic>
        <p:nvPicPr>
          <p:cNvPr id="13" name="Picture 12">
            <a:extLst>
              <a:ext uri="{FF2B5EF4-FFF2-40B4-BE49-F238E27FC236}">
                <a16:creationId xmlns:a16="http://schemas.microsoft.com/office/drawing/2014/main" id="{CD7E1199-0F75-FF6F-74CC-494D64979C5B}"/>
              </a:ext>
            </a:extLst>
          </p:cNvPr>
          <p:cNvPicPr>
            <a:picLocks noChangeAspect="1"/>
          </p:cNvPicPr>
          <p:nvPr/>
        </p:nvPicPr>
        <p:blipFill>
          <a:blip r:embed="rId4"/>
          <a:stretch>
            <a:fillRect/>
          </a:stretch>
        </p:blipFill>
        <p:spPr>
          <a:xfrm>
            <a:off x="7682359" y="2070640"/>
            <a:ext cx="3937957" cy="1332215"/>
          </a:xfrm>
          <a:prstGeom prst="rect">
            <a:avLst/>
          </a:prstGeom>
        </p:spPr>
      </p:pic>
      <p:pic>
        <p:nvPicPr>
          <p:cNvPr id="15" name="Picture 14">
            <a:extLst>
              <a:ext uri="{FF2B5EF4-FFF2-40B4-BE49-F238E27FC236}">
                <a16:creationId xmlns:a16="http://schemas.microsoft.com/office/drawing/2014/main" id="{68AF3526-AF30-DA1C-A602-CC901F0EF686}"/>
              </a:ext>
            </a:extLst>
          </p:cNvPr>
          <p:cNvPicPr>
            <a:picLocks noChangeAspect="1"/>
          </p:cNvPicPr>
          <p:nvPr/>
        </p:nvPicPr>
        <p:blipFill>
          <a:blip r:embed="rId7"/>
          <a:stretch>
            <a:fillRect/>
          </a:stretch>
        </p:blipFill>
        <p:spPr>
          <a:xfrm>
            <a:off x="0" y="3963122"/>
            <a:ext cx="3667637" cy="1438476"/>
          </a:xfrm>
          <a:prstGeom prst="rect">
            <a:avLst/>
          </a:prstGeom>
        </p:spPr>
      </p:pic>
      <p:pic>
        <p:nvPicPr>
          <p:cNvPr id="17" name="Picture 16">
            <a:extLst>
              <a:ext uri="{FF2B5EF4-FFF2-40B4-BE49-F238E27FC236}">
                <a16:creationId xmlns:a16="http://schemas.microsoft.com/office/drawing/2014/main" id="{94429E6D-7BF9-494A-2E35-1CD37A404F9A}"/>
              </a:ext>
            </a:extLst>
          </p:cNvPr>
          <p:cNvPicPr>
            <a:picLocks noChangeAspect="1"/>
          </p:cNvPicPr>
          <p:nvPr/>
        </p:nvPicPr>
        <p:blipFill>
          <a:blip r:embed="rId8"/>
          <a:stretch>
            <a:fillRect/>
          </a:stretch>
        </p:blipFill>
        <p:spPr>
          <a:xfrm>
            <a:off x="3667637" y="3963122"/>
            <a:ext cx="4296161" cy="1438476"/>
          </a:xfrm>
          <a:prstGeom prst="rect">
            <a:avLst/>
          </a:prstGeom>
        </p:spPr>
      </p:pic>
      <p:sp>
        <p:nvSpPr>
          <p:cNvPr id="39" name="Arrow: Right 38">
            <a:extLst>
              <a:ext uri="{FF2B5EF4-FFF2-40B4-BE49-F238E27FC236}">
                <a16:creationId xmlns:a16="http://schemas.microsoft.com/office/drawing/2014/main" id="{9E995EB5-2BCE-2F6F-F56C-8745138E4118}"/>
              </a:ext>
            </a:extLst>
          </p:cNvPr>
          <p:cNvSpPr/>
          <p:nvPr/>
        </p:nvSpPr>
        <p:spPr>
          <a:xfrm>
            <a:off x="4014196" y="1147135"/>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DCF8F894-BC2E-FB43-7B72-577F1960732A}"/>
              </a:ext>
            </a:extLst>
          </p:cNvPr>
          <p:cNvSpPr/>
          <p:nvPr/>
        </p:nvSpPr>
        <p:spPr>
          <a:xfrm>
            <a:off x="1879029" y="1798918"/>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Arrow: Right 40">
            <a:extLst>
              <a:ext uri="{FF2B5EF4-FFF2-40B4-BE49-F238E27FC236}">
                <a16:creationId xmlns:a16="http://schemas.microsoft.com/office/drawing/2014/main" id="{18F4CEF3-F0C5-FBEF-D9F7-D22796402CDA}"/>
              </a:ext>
            </a:extLst>
          </p:cNvPr>
          <p:cNvSpPr/>
          <p:nvPr/>
        </p:nvSpPr>
        <p:spPr>
          <a:xfrm rot="9478043">
            <a:off x="3758763" y="1844753"/>
            <a:ext cx="1179214" cy="2975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Arrow: Right 41">
            <a:extLst>
              <a:ext uri="{FF2B5EF4-FFF2-40B4-BE49-F238E27FC236}">
                <a16:creationId xmlns:a16="http://schemas.microsoft.com/office/drawing/2014/main" id="{4CB44376-E462-8CA4-2806-8589509DF48A}"/>
              </a:ext>
            </a:extLst>
          </p:cNvPr>
          <p:cNvSpPr/>
          <p:nvPr/>
        </p:nvSpPr>
        <p:spPr>
          <a:xfrm>
            <a:off x="3918054" y="2817271"/>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5C7F8DA6-CE1A-1BEB-6EB0-D7EC19B9B0EA}"/>
              </a:ext>
            </a:extLst>
          </p:cNvPr>
          <p:cNvSpPr/>
          <p:nvPr/>
        </p:nvSpPr>
        <p:spPr>
          <a:xfrm>
            <a:off x="1685832" y="3747046"/>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Rectangle 43">
            <a:extLst>
              <a:ext uri="{FF2B5EF4-FFF2-40B4-BE49-F238E27FC236}">
                <a16:creationId xmlns:a16="http://schemas.microsoft.com/office/drawing/2014/main" id="{7A04ACCC-CFC5-314A-8D42-619E905B1DB1}"/>
              </a:ext>
            </a:extLst>
          </p:cNvPr>
          <p:cNvSpPr/>
          <p:nvPr/>
        </p:nvSpPr>
        <p:spPr>
          <a:xfrm>
            <a:off x="6020505" y="3218444"/>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 name="Arrow: Right 44">
            <a:extLst>
              <a:ext uri="{FF2B5EF4-FFF2-40B4-BE49-F238E27FC236}">
                <a16:creationId xmlns:a16="http://schemas.microsoft.com/office/drawing/2014/main" id="{FA8647CA-7894-F5D6-E008-C08C3C75A9D7}"/>
              </a:ext>
            </a:extLst>
          </p:cNvPr>
          <p:cNvSpPr/>
          <p:nvPr/>
        </p:nvSpPr>
        <p:spPr>
          <a:xfrm>
            <a:off x="7241280" y="2659938"/>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 name="Rectangle 45">
            <a:extLst>
              <a:ext uri="{FF2B5EF4-FFF2-40B4-BE49-F238E27FC236}">
                <a16:creationId xmlns:a16="http://schemas.microsoft.com/office/drawing/2014/main" id="{595B89E2-761B-69D8-F3AB-E7717D705BFE}"/>
              </a:ext>
            </a:extLst>
          </p:cNvPr>
          <p:cNvSpPr/>
          <p:nvPr/>
        </p:nvSpPr>
        <p:spPr>
          <a:xfrm>
            <a:off x="9651337" y="3203709"/>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Rectangle 46">
            <a:extLst>
              <a:ext uri="{FF2B5EF4-FFF2-40B4-BE49-F238E27FC236}">
                <a16:creationId xmlns:a16="http://schemas.microsoft.com/office/drawing/2014/main" id="{823BC825-FD14-E143-4832-12F1D19AF264}"/>
              </a:ext>
            </a:extLst>
          </p:cNvPr>
          <p:cNvSpPr/>
          <p:nvPr/>
        </p:nvSpPr>
        <p:spPr>
          <a:xfrm>
            <a:off x="91630" y="4617613"/>
            <a:ext cx="409575"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Rectangle 47">
            <a:extLst>
              <a:ext uri="{FF2B5EF4-FFF2-40B4-BE49-F238E27FC236}">
                <a16:creationId xmlns:a16="http://schemas.microsoft.com/office/drawing/2014/main" id="{2B1745E3-A188-4CA9-8118-51C858FDE05E}"/>
              </a:ext>
            </a:extLst>
          </p:cNvPr>
          <p:cNvSpPr/>
          <p:nvPr/>
        </p:nvSpPr>
        <p:spPr>
          <a:xfrm>
            <a:off x="609600" y="4947679"/>
            <a:ext cx="409575" cy="323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Arrow: Right 48">
            <a:extLst>
              <a:ext uri="{FF2B5EF4-FFF2-40B4-BE49-F238E27FC236}">
                <a16:creationId xmlns:a16="http://schemas.microsoft.com/office/drawing/2014/main" id="{6AD4759F-B824-1226-CD94-62E04F369FEF}"/>
              </a:ext>
            </a:extLst>
          </p:cNvPr>
          <p:cNvSpPr/>
          <p:nvPr/>
        </p:nvSpPr>
        <p:spPr>
          <a:xfrm rot="10203367">
            <a:off x="3069466" y="3557760"/>
            <a:ext cx="4901540" cy="2975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Arrow: Right 49">
            <a:extLst>
              <a:ext uri="{FF2B5EF4-FFF2-40B4-BE49-F238E27FC236}">
                <a16:creationId xmlns:a16="http://schemas.microsoft.com/office/drawing/2014/main" id="{3F703B94-F06C-63D6-4D68-A293A5950E06}"/>
              </a:ext>
            </a:extLst>
          </p:cNvPr>
          <p:cNvSpPr/>
          <p:nvPr/>
        </p:nvSpPr>
        <p:spPr>
          <a:xfrm>
            <a:off x="3167679" y="4617613"/>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TextBox 50">
            <a:extLst>
              <a:ext uri="{FF2B5EF4-FFF2-40B4-BE49-F238E27FC236}">
                <a16:creationId xmlns:a16="http://schemas.microsoft.com/office/drawing/2014/main" id="{C366FF08-D177-3E9E-80D1-AB01EAC095A9}"/>
              </a:ext>
            </a:extLst>
          </p:cNvPr>
          <p:cNvSpPr txBox="1"/>
          <p:nvPr/>
        </p:nvSpPr>
        <p:spPr>
          <a:xfrm>
            <a:off x="6834069" y="4711689"/>
            <a:ext cx="5219700" cy="2031325"/>
          </a:xfrm>
          <a:prstGeom prst="rect">
            <a:avLst/>
          </a:prstGeom>
          <a:noFill/>
        </p:spPr>
        <p:txBody>
          <a:bodyPr wrap="square" rtlCol="0">
            <a:spAutoFit/>
          </a:bodyPr>
          <a:lstStyle/>
          <a:p>
            <a:r>
              <a:rPr lang="en-NZ" dirty="0"/>
              <a:t>This testing on the assembled outcome based on the test plan from the previous slide shows that the Add creature and delete, which are two separate functions, work together seamlessly with no errors. For example for a user-added character the delete function is able to delete the creature</a:t>
            </a:r>
          </a:p>
          <a:p>
            <a:r>
              <a:rPr lang="en-NZ" dirty="0"/>
              <a:t>The red boxes showcases the user input.</a:t>
            </a:r>
          </a:p>
        </p:txBody>
      </p:sp>
      <p:sp>
        <p:nvSpPr>
          <p:cNvPr id="52" name="TextBox 51">
            <a:extLst>
              <a:ext uri="{FF2B5EF4-FFF2-40B4-BE49-F238E27FC236}">
                <a16:creationId xmlns:a16="http://schemas.microsoft.com/office/drawing/2014/main" id="{75C37C4E-6F60-524E-CAB4-AC272F1D271C}"/>
              </a:ext>
            </a:extLst>
          </p:cNvPr>
          <p:cNvSpPr txBox="1"/>
          <p:nvPr/>
        </p:nvSpPr>
        <p:spPr>
          <a:xfrm>
            <a:off x="8678184" y="389541"/>
            <a:ext cx="2495550" cy="1754326"/>
          </a:xfrm>
          <a:prstGeom prst="rect">
            <a:avLst/>
          </a:prstGeom>
          <a:noFill/>
        </p:spPr>
        <p:txBody>
          <a:bodyPr wrap="square" rtlCol="0">
            <a:spAutoFit/>
          </a:bodyPr>
          <a:lstStyle/>
          <a:p>
            <a:r>
              <a:rPr lang="en-NZ" dirty="0"/>
              <a:t>Missing dialogue boxes of the stats for the </a:t>
            </a:r>
            <a:r>
              <a:rPr lang="en-NZ" dirty="0" err="1"/>
              <a:t>creatue</a:t>
            </a:r>
            <a:r>
              <a:rPr lang="en-NZ" dirty="0"/>
              <a:t> as not required to showcase these functions working together.</a:t>
            </a:r>
          </a:p>
        </p:txBody>
      </p:sp>
    </p:spTree>
    <p:extLst>
      <p:ext uri="{BB962C8B-B14F-4D97-AF65-F5344CB8AC3E}">
        <p14:creationId xmlns:p14="http://schemas.microsoft.com/office/powerpoint/2010/main" val="179841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print:</a:t>
            </a:r>
          </a:p>
        </p:txBody>
      </p:sp>
      <p:graphicFrame>
        <p:nvGraphicFramePr>
          <p:cNvPr id="4" name="Google Shape;92;p19">
            <a:extLst>
              <a:ext uri="{FF2B5EF4-FFF2-40B4-BE49-F238E27FC236}">
                <a16:creationId xmlns:a16="http://schemas.microsoft.com/office/drawing/2014/main" id="{1924472A-B52F-7F83-7542-4283DA4B7733}"/>
              </a:ext>
            </a:extLst>
          </p:cNvPr>
          <p:cNvGraphicFramePr/>
          <p:nvPr>
            <p:extLst>
              <p:ext uri="{D42A27DB-BD31-4B8C-83A1-F6EECF244321}">
                <p14:modId xmlns:p14="http://schemas.microsoft.com/office/powerpoint/2010/main" val="2143631985"/>
              </p:ext>
            </p:extLst>
          </p:nvPr>
        </p:nvGraphicFramePr>
        <p:xfrm>
          <a:off x="415600" y="1081088"/>
          <a:ext cx="11360799" cy="182868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Main menu (options listed</a:t>
                      </a:r>
                      <a:endParaRPr sz="1800" dirty="0"/>
                    </a:p>
                  </a:txBody>
                  <a:tcPr marL="121900" marR="121900" marT="121900" marB="121900"/>
                </a:tc>
                <a:tc>
                  <a:txBody>
                    <a:bodyPr/>
                    <a:lstStyle/>
                    <a:p>
                      <a:pPr marL="0" lvl="0" indent="0" algn="l" rtl="0">
                        <a:spcBef>
                          <a:spcPts val="0"/>
                        </a:spcBef>
                        <a:spcAft>
                          <a:spcPts val="0"/>
                        </a:spcAft>
                        <a:buNone/>
                      </a:pPr>
                      <a:r>
                        <a:rPr lang="en-NZ" sz="1800" dirty="0"/>
                        <a:t>Print</a:t>
                      </a:r>
                      <a:endParaRPr sz="1800" dirty="0"/>
                    </a:p>
                  </a:txBody>
                  <a:tcPr marL="121900" marR="121900" marT="121900" marB="121900"/>
                </a:tc>
                <a:tc>
                  <a:txBody>
                    <a:bodyPr/>
                    <a:lstStyle/>
                    <a:p>
                      <a:pPr marL="0" lvl="0" indent="0" algn="l" rtl="0">
                        <a:spcBef>
                          <a:spcPts val="0"/>
                        </a:spcBef>
                        <a:spcAft>
                          <a:spcPts val="0"/>
                        </a:spcAft>
                        <a:buNone/>
                      </a:pPr>
                      <a:r>
                        <a:rPr lang="en-NZ" sz="1800" dirty="0"/>
                        <a:t>Print functions runs seamlessly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Returns to main menu</a:t>
                      </a:r>
                      <a:endParaRPr sz="1800" dirty="0"/>
                    </a:p>
                  </a:txBody>
                  <a:tcPr marL="121900" marR="121900" marT="121900" marB="121900"/>
                </a:tc>
                <a:tc>
                  <a:txBody>
                    <a:bodyPr/>
                    <a:lstStyle/>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endParaRPr lang="en-NZ" sz="1800" dirty="0"/>
                    </a:p>
                  </a:txBody>
                  <a:tcPr marL="121900" marR="121900" marT="121900" marB="121900"/>
                </a:tc>
                <a:extLst>
                  <a:ext uri="{0D108BD9-81ED-4DB2-BD59-A6C34878D82A}">
                    <a16:rowId xmlns:a16="http://schemas.microsoft.com/office/drawing/2014/main" val="2158107402"/>
                  </a:ext>
                </a:extLst>
              </a:tr>
            </a:tbl>
          </a:graphicData>
        </a:graphic>
      </p:graphicFrame>
      <p:pic>
        <p:nvPicPr>
          <p:cNvPr id="5" name="Picture 4">
            <a:extLst>
              <a:ext uri="{FF2B5EF4-FFF2-40B4-BE49-F238E27FC236}">
                <a16:creationId xmlns:a16="http://schemas.microsoft.com/office/drawing/2014/main" id="{BFE1B0D7-CC24-9CAF-72F6-C2E831C8C528}"/>
              </a:ext>
            </a:extLst>
          </p:cNvPr>
          <p:cNvPicPr>
            <a:picLocks noChangeAspect="1"/>
          </p:cNvPicPr>
          <p:nvPr/>
        </p:nvPicPr>
        <p:blipFill>
          <a:blip r:embed="rId3"/>
          <a:stretch>
            <a:fillRect/>
          </a:stretch>
        </p:blipFill>
        <p:spPr>
          <a:xfrm>
            <a:off x="0" y="3076421"/>
            <a:ext cx="4410075" cy="1515759"/>
          </a:xfrm>
          <a:prstGeom prst="rect">
            <a:avLst/>
          </a:prstGeom>
        </p:spPr>
      </p:pic>
      <p:pic>
        <p:nvPicPr>
          <p:cNvPr id="7" name="Picture 6">
            <a:extLst>
              <a:ext uri="{FF2B5EF4-FFF2-40B4-BE49-F238E27FC236}">
                <a16:creationId xmlns:a16="http://schemas.microsoft.com/office/drawing/2014/main" id="{486A3507-AF68-CFE9-A357-3310CCB8D5DF}"/>
              </a:ext>
            </a:extLst>
          </p:cNvPr>
          <p:cNvPicPr>
            <a:picLocks noChangeAspect="1"/>
          </p:cNvPicPr>
          <p:nvPr/>
        </p:nvPicPr>
        <p:blipFill>
          <a:blip r:embed="rId4"/>
          <a:stretch>
            <a:fillRect/>
          </a:stretch>
        </p:blipFill>
        <p:spPr>
          <a:xfrm>
            <a:off x="4385852" y="3081670"/>
            <a:ext cx="3505029" cy="1190778"/>
          </a:xfrm>
          <a:prstGeom prst="rect">
            <a:avLst/>
          </a:prstGeom>
        </p:spPr>
      </p:pic>
      <p:pic>
        <p:nvPicPr>
          <p:cNvPr id="10" name="Picture 9">
            <a:extLst>
              <a:ext uri="{FF2B5EF4-FFF2-40B4-BE49-F238E27FC236}">
                <a16:creationId xmlns:a16="http://schemas.microsoft.com/office/drawing/2014/main" id="{D0B99C63-423B-FC75-A6ED-D23DBD480CE5}"/>
              </a:ext>
            </a:extLst>
          </p:cNvPr>
          <p:cNvPicPr>
            <a:picLocks noChangeAspect="1"/>
          </p:cNvPicPr>
          <p:nvPr/>
        </p:nvPicPr>
        <p:blipFill>
          <a:blip r:embed="rId3"/>
          <a:stretch>
            <a:fillRect/>
          </a:stretch>
        </p:blipFill>
        <p:spPr>
          <a:xfrm>
            <a:off x="3581400" y="4758833"/>
            <a:ext cx="4410075" cy="1515759"/>
          </a:xfrm>
          <a:prstGeom prst="rect">
            <a:avLst/>
          </a:prstGeom>
        </p:spPr>
      </p:pic>
      <p:sp>
        <p:nvSpPr>
          <p:cNvPr id="11" name="Arrow: Right 10">
            <a:extLst>
              <a:ext uri="{FF2B5EF4-FFF2-40B4-BE49-F238E27FC236}">
                <a16:creationId xmlns:a16="http://schemas.microsoft.com/office/drawing/2014/main" id="{B287A1AD-8A47-3173-90FE-9EB29FB7A847}"/>
              </a:ext>
            </a:extLst>
          </p:cNvPr>
          <p:cNvSpPr/>
          <p:nvPr/>
        </p:nvSpPr>
        <p:spPr>
          <a:xfrm>
            <a:off x="4114281" y="3725377"/>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Arrow: Right 12">
            <a:extLst>
              <a:ext uri="{FF2B5EF4-FFF2-40B4-BE49-F238E27FC236}">
                <a16:creationId xmlns:a16="http://schemas.microsoft.com/office/drawing/2014/main" id="{37673CF8-3FA4-7A70-8505-6ECC7645E0FC}"/>
              </a:ext>
            </a:extLst>
          </p:cNvPr>
          <p:cNvSpPr/>
          <p:nvPr/>
        </p:nvSpPr>
        <p:spPr>
          <a:xfrm>
            <a:off x="7486133" y="3562887"/>
            <a:ext cx="591588" cy="2178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Arrow: Right 13">
            <a:extLst>
              <a:ext uri="{FF2B5EF4-FFF2-40B4-BE49-F238E27FC236}">
                <a16:creationId xmlns:a16="http://schemas.microsoft.com/office/drawing/2014/main" id="{2D1E26B9-BC05-17D1-11C5-14E3F62932F0}"/>
              </a:ext>
            </a:extLst>
          </p:cNvPr>
          <p:cNvSpPr/>
          <p:nvPr/>
        </p:nvSpPr>
        <p:spPr>
          <a:xfrm rot="5400000">
            <a:off x="6890743" y="4506666"/>
            <a:ext cx="1190779" cy="3376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TextBox 14">
            <a:extLst>
              <a:ext uri="{FF2B5EF4-FFF2-40B4-BE49-F238E27FC236}">
                <a16:creationId xmlns:a16="http://schemas.microsoft.com/office/drawing/2014/main" id="{8650C27D-6072-421E-C3A0-DBAC9DC5F010}"/>
              </a:ext>
            </a:extLst>
          </p:cNvPr>
          <p:cNvSpPr txBox="1"/>
          <p:nvPr/>
        </p:nvSpPr>
        <p:spPr>
          <a:xfrm>
            <a:off x="-44511" y="4700414"/>
            <a:ext cx="3625911" cy="1815882"/>
          </a:xfrm>
          <a:prstGeom prst="rect">
            <a:avLst/>
          </a:prstGeom>
          <a:noFill/>
        </p:spPr>
        <p:txBody>
          <a:bodyPr wrap="square" rtlCol="0">
            <a:spAutoFit/>
          </a:bodyPr>
          <a:lstStyle/>
          <a:p>
            <a:r>
              <a:rPr lang="en-GB" sz="1400" dirty="0"/>
              <a:t>Based on the test plan from the previous slide, this testing on the assembled outcome</a:t>
            </a:r>
            <a:r>
              <a:rPr lang="en-NZ" sz="1400" dirty="0"/>
              <a:t> shows that the main menu, print, and add creature, which are three separate functions, work together seamlessly with no errors. For example, the add creature function works with the print function as it displays the stats of the creature created using the add function </a:t>
            </a:r>
          </a:p>
        </p:txBody>
      </p:sp>
      <p:pic>
        <p:nvPicPr>
          <p:cNvPr id="17" name="Picture 16">
            <a:extLst>
              <a:ext uri="{FF2B5EF4-FFF2-40B4-BE49-F238E27FC236}">
                <a16:creationId xmlns:a16="http://schemas.microsoft.com/office/drawing/2014/main" id="{7AF8A559-DA19-B41C-1D54-6D444E40ED9C}"/>
              </a:ext>
            </a:extLst>
          </p:cNvPr>
          <p:cNvPicPr>
            <a:picLocks noChangeAspect="1"/>
          </p:cNvPicPr>
          <p:nvPr/>
        </p:nvPicPr>
        <p:blipFill>
          <a:blip r:embed="rId5"/>
          <a:stretch>
            <a:fillRect/>
          </a:stretch>
        </p:blipFill>
        <p:spPr>
          <a:xfrm>
            <a:off x="8113568" y="2897697"/>
            <a:ext cx="3613799" cy="2091049"/>
          </a:xfrm>
          <a:prstGeom prst="rect">
            <a:avLst/>
          </a:prstGeom>
        </p:spPr>
      </p:pic>
      <p:sp>
        <p:nvSpPr>
          <p:cNvPr id="18" name="Rectangle 17">
            <a:extLst>
              <a:ext uri="{FF2B5EF4-FFF2-40B4-BE49-F238E27FC236}">
                <a16:creationId xmlns:a16="http://schemas.microsoft.com/office/drawing/2014/main" id="{9AF777DB-4F93-D683-05EA-D3070E402FDF}"/>
              </a:ext>
            </a:extLst>
          </p:cNvPr>
          <p:cNvSpPr/>
          <p:nvPr/>
        </p:nvSpPr>
        <p:spPr>
          <a:xfrm>
            <a:off x="2651945" y="4373492"/>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42CD01B8-C2FF-EB53-B3E9-86DD6BD20B9E}"/>
              </a:ext>
            </a:extLst>
          </p:cNvPr>
          <p:cNvSpPr/>
          <p:nvPr/>
        </p:nvSpPr>
        <p:spPr>
          <a:xfrm>
            <a:off x="5891211" y="4075396"/>
            <a:ext cx="409575" cy="181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DDF24889-176F-F9A5-2827-64E1461BE848}"/>
                  </a:ext>
                </a:extLst>
              </p14:cNvPr>
              <p14:cNvContentPartPr/>
              <p14:nvPr/>
            </p14:nvContentPartPr>
            <p14:xfrm>
              <a:off x="8172540" y="4781415"/>
              <a:ext cx="3018600" cy="48960"/>
            </p14:xfrm>
          </p:contentPart>
        </mc:Choice>
        <mc:Fallback>
          <p:pic>
            <p:nvPicPr>
              <p:cNvPr id="21" name="Ink 20">
                <a:extLst>
                  <a:ext uri="{FF2B5EF4-FFF2-40B4-BE49-F238E27FC236}">
                    <a16:creationId xmlns:a16="http://schemas.microsoft.com/office/drawing/2014/main" id="{DDF24889-176F-F9A5-2827-64E1461BE848}"/>
                  </a:ext>
                </a:extLst>
              </p:cNvPr>
              <p:cNvPicPr/>
              <p:nvPr/>
            </p:nvPicPr>
            <p:blipFill>
              <a:blip r:embed="rId7"/>
              <a:stretch>
                <a:fillRect/>
              </a:stretch>
            </p:blipFill>
            <p:spPr>
              <a:xfrm>
                <a:off x="8118540" y="4673415"/>
                <a:ext cx="3126240" cy="264600"/>
              </a:xfrm>
              <a:prstGeom prst="rect">
                <a:avLst/>
              </a:prstGeom>
            </p:spPr>
          </p:pic>
        </mc:Fallback>
      </mc:AlternateContent>
      <p:sp>
        <p:nvSpPr>
          <p:cNvPr id="24" name="TextBox 23">
            <a:extLst>
              <a:ext uri="{FF2B5EF4-FFF2-40B4-BE49-F238E27FC236}">
                <a16:creationId xmlns:a16="http://schemas.microsoft.com/office/drawing/2014/main" id="{413E93EB-DCE0-B3B5-1001-9F81C2E0575D}"/>
              </a:ext>
            </a:extLst>
          </p:cNvPr>
          <p:cNvSpPr txBox="1"/>
          <p:nvPr/>
        </p:nvSpPr>
        <p:spPr>
          <a:xfrm>
            <a:off x="8063236" y="4970896"/>
            <a:ext cx="3625911" cy="954107"/>
          </a:xfrm>
          <a:prstGeom prst="rect">
            <a:avLst/>
          </a:prstGeom>
          <a:noFill/>
        </p:spPr>
        <p:txBody>
          <a:bodyPr wrap="square" rtlCol="0">
            <a:spAutoFit/>
          </a:bodyPr>
          <a:lstStyle/>
          <a:p>
            <a:r>
              <a:rPr lang="en-NZ" sz="1400" dirty="0"/>
              <a:t>As seen above joe which is a creature made in the session is included with the full print of creatures showing that they work together in an assembled project.</a:t>
            </a:r>
          </a:p>
        </p:txBody>
      </p:sp>
    </p:spTree>
    <p:extLst>
      <p:ext uri="{BB962C8B-B14F-4D97-AF65-F5344CB8AC3E}">
        <p14:creationId xmlns:p14="http://schemas.microsoft.com/office/powerpoint/2010/main" val="160348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0"/>
            <a:ext cx="10515600" cy="640715"/>
          </a:xfrm>
        </p:spPr>
        <p:txBody>
          <a:bodyPr>
            <a:normAutofit fontScale="90000"/>
          </a:bodyPr>
          <a:lstStyle/>
          <a:p>
            <a:pPr>
              <a:lnSpc>
                <a:spcPct val="115000"/>
              </a:lnSpc>
              <a:spcAft>
                <a:spcPts val="0"/>
              </a:spcAft>
            </a:pPr>
            <a:r>
              <a:rPr lang="en-NZ" sz="4000" dirty="0"/>
              <a:t>Address relevant Implications: (1/2)</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534056485"/>
              </p:ext>
            </p:extLst>
          </p:nvPr>
        </p:nvGraphicFramePr>
        <p:xfrm>
          <a:off x="782320" y="640715"/>
          <a:ext cx="10627360" cy="5857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analyse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Functionality</a:t>
                      </a:r>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After testing the code to see if it works fine I found that all functions worked as expected from testing them to the fullest extent. All error messages for the user work fine so they know what mistake they made and the code doesn’t crash when the program is doing what it requires to do.</a:t>
                      </a:r>
                    </a:p>
                  </a:txBody>
                  <a:tcPr/>
                </a:tc>
                <a:extLst>
                  <a:ext uri="{0D108BD9-81ED-4DB2-BD59-A6C34878D82A}">
                    <a16:rowId xmlns:a16="http://schemas.microsoft.com/office/drawing/2014/main" val="845002142"/>
                  </a:ext>
                </a:extLst>
              </a:tr>
              <a:tr h="402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dirty="0"/>
                        <a:t>By guaranteeing that all monster cards included in the catalogue are original works, I addressed the implications of intellectual property and copyright in my final programme conclusion. I did not improperly use or misappropriate any copyrighted content. In order to show transparency and adherence to licences and terms of use, I also detailed the creation of the monster cards, including any external libraries or resources used. My programme encourages ethical development practises and averts any potential legal concerns associated with the unauthorised use of copyrighted material by respecting intellectual property rights and copyright.</a:t>
                      </a:r>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0"/>
            <a:ext cx="10515600" cy="640715"/>
          </a:xfrm>
        </p:spPr>
        <p:txBody>
          <a:bodyPr>
            <a:normAutofit fontScale="90000"/>
          </a:bodyPr>
          <a:lstStyle/>
          <a:p>
            <a:pPr>
              <a:lnSpc>
                <a:spcPct val="115000"/>
              </a:lnSpc>
              <a:spcAft>
                <a:spcPts val="0"/>
              </a:spcAft>
            </a:pPr>
            <a:r>
              <a:rPr lang="en-NZ" sz="4000" dirty="0"/>
              <a:t>Address relevant Implications: (2/2)</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025798029"/>
              </p:ext>
            </p:extLst>
          </p:nvPr>
        </p:nvGraphicFramePr>
        <p:xfrm>
          <a:off x="782320" y="640715"/>
          <a:ext cx="10627360" cy="34798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Aesthetics</a:t>
                      </a:r>
                    </a:p>
                  </a:txBody>
                  <a:tcPr/>
                </a:tc>
                <a:tc>
                  <a:txBody>
                    <a:bodyPr/>
                    <a:lstStyle/>
                    <a:p>
                      <a:r>
                        <a:rPr lang="en-GB" dirty="0"/>
                        <a:t>I addressed the aesthetic implications in my program's final product by implementing a graphical user interface (GUI) using the </a:t>
                      </a:r>
                      <a:r>
                        <a:rPr lang="en-GB" dirty="0" err="1"/>
                        <a:t>easyGUI</a:t>
                      </a:r>
                      <a:r>
                        <a:rPr lang="en-GB" dirty="0"/>
                        <a:t> library. The GUI offers an aesthetically pleasing and approachable interface for communicating with the programme. I concentrated on making a simple and clear design, making sure that the UI elements are organised and simple to understand. The GUI's usage of buttons, text boxes, and menus enables easy user input and navigation. In an effort to produce a visually appealing experience, I also paid close attention to the layout and colour palette overall. By integrating a GUI using </a:t>
                      </a:r>
                      <a:r>
                        <a:rPr lang="en-GB" dirty="0" err="1"/>
                        <a:t>easyGUI</a:t>
                      </a:r>
                      <a:r>
                        <a:rPr lang="en-GB"/>
                        <a:t>, my programme not only boosts its visual appeal but also enriches the user experience by facilitating easier and more fun interaction.</a:t>
                      </a:r>
                      <a:endParaRPr lang="en-NZ" dirty="0"/>
                    </a:p>
                  </a:txBody>
                  <a:tcPr/>
                </a:tc>
                <a:extLst>
                  <a:ext uri="{0D108BD9-81ED-4DB2-BD59-A6C34878D82A}">
                    <a16:rowId xmlns:a16="http://schemas.microsoft.com/office/drawing/2014/main" val="2636529970"/>
                  </a:ext>
                </a:extLst>
              </a:tr>
            </a:tbl>
          </a:graphicData>
        </a:graphic>
      </p:graphicFrame>
    </p:spTree>
    <p:extLst>
      <p:ext uri="{BB962C8B-B14F-4D97-AF65-F5344CB8AC3E}">
        <p14:creationId xmlns:p14="http://schemas.microsoft.com/office/powerpoint/2010/main" val="355818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0" y="34943"/>
            <a:ext cx="10515600" cy="559435"/>
          </a:xfrm>
        </p:spPr>
        <p:txBody>
          <a:bodyPr>
            <a:normAutofit fontScale="90000"/>
          </a:bodyPr>
          <a:lstStyle/>
          <a:p>
            <a:r>
              <a:rPr lang="en-NZ" sz="4000" dirty="0"/>
              <a:t>Version Control Evidence(1/2):</a:t>
            </a:r>
          </a:p>
        </p:txBody>
      </p:sp>
      <p:sp>
        <p:nvSpPr>
          <p:cNvPr id="3" name="Rectangle 2">
            <a:extLst>
              <a:ext uri="{FF2B5EF4-FFF2-40B4-BE49-F238E27FC236}">
                <a16:creationId xmlns:a16="http://schemas.microsoft.com/office/drawing/2014/main" id="{A89172B1-B985-48A3-8018-FC6FF45BCE4F}"/>
              </a:ext>
            </a:extLst>
          </p:cNvPr>
          <p:cNvSpPr/>
          <p:nvPr/>
        </p:nvSpPr>
        <p:spPr>
          <a:xfrm>
            <a:off x="771891" y="-1742949"/>
            <a:ext cx="9513815" cy="1020921"/>
          </a:xfrm>
          <a:prstGeom prst="rect">
            <a:avLst/>
          </a:prstGeom>
        </p:spPr>
        <p:txBody>
          <a:bodyPr wrap="square">
            <a:spAutoFit/>
          </a:bodyPr>
          <a:lstStyle/>
          <a:p>
            <a:pPr>
              <a:lnSpc>
                <a:spcPct val="115000"/>
              </a:lnSpc>
              <a:spcAft>
                <a:spcPts val="0"/>
              </a:spcAft>
            </a:pPr>
            <a:r>
              <a:rPr lang="en-NZ" i="1" dirty="0">
                <a:solidFill>
                  <a:schemeClr val="bg1"/>
                </a:solidFill>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solidFill>
                <a:schemeClr val="bg1"/>
              </a:solidFill>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066679B1-18D2-3ACB-30CF-2B00F4F40A1A}"/>
              </a:ext>
            </a:extLst>
          </p:cNvPr>
          <p:cNvPicPr>
            <a:picLocks noChangeAspect="1"/>
          </p:cNvPicPr>
          <p:nvPr/>
        </p:nvPicPr>
        <p:blipFill>
          <a:blip r:embed="rId3"/>
          <a:stretch>
            <a:fillRect/>
          </a:stretch>
        </p:blipFill>
        <p:spPr>
          <a:xfrm>
            <a:off x="514350" y="464708"/>
            <a:ext cx="5117432" cy="5852113"/>
          </a:xfrm>
          <a:prstGeom prst="rect">
            <a:avLst/>
          </a:prstGeom>
        </p:spPr>
      </p:pic>
      <p:pic>
        <p:nvPicPr>
          <p:cNvPr id="7" name="Picture 6">
            <a:extLst>
              <a:ext uri="{FF2B5EF4-FFF2-40B4-BE49-F238E27FC236}">
                <a16:creationId xmlns:a16="http://schemas.microsoft.com/office/drawing/2014/main" id="{AE522233-29B6-F1E5-A0A5-F59E29A62F92}"/>
              </a:ext>
            </a:extLst>
          </p:cNvPr>
          <p:cNvPicPr>
            <a:picLocks noChangeAspect="1"/>
          </p:cNvPicPr>
          <p:nvPr/>
        </p:nvPicPr>
        <p:blipFill>
          <a:blip r:embed="rId4"/>
          <a:stretch>
            <a:fillRect/>
          </a:stretch>
        </p:blipFill>
        <p:spPr>
          <a:xfrm>
            <a:off x="514350" y="6316821"/>
            <a:ext cx="5117432" cy="449675"/>
          </a:xfrm>
          <a:prstGeom prst="rect">
            <a:avLst/>
          </a:prstGeom>
        </p:spPr>
      </p:pic>
      <p:pic>
        <p:nvPicPr>
          <p:cNvPr id="9" name="Picture 8">
            <a:extLst>
              <a:ext uri="{FF2B5EF4-FFF2-40B4-BE49-F238E27FC236}">
                <a16:creationId xmlns:a16="http://schemas.microsoft.com/office/drawing/2014/main" id="{ACF641A3-1788-2503-EA86-1831965F68A7}"/>
              </a:ext>
            </a:extLst>
          </p:cNvPr>
          <p:cNvPicPr>
            <a:picLocks noChangeAspect="1"/>
          </p:cNvPicPr>
          <p:nvPr/>
        </p:nvPicPr>
        <p:blipFill>
          <a:blip r:embed="rId5"/>
          <a:stretch>
            <a:fillRect/>
          </a:stretch>
        </p:blipFill>
        <p:spPr>
          <a:xfrm>
            <a:off x="5631782" y="464709"/>
            <a:ext cx="5315671" cy="63017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0" y="34943"/>
            <a:ext cx="10515600" cy="559435"/>
          </a:xfrm>
        </p:spPr>
        <p:txBody>
          <a:bodyPr>
            <a:normAutofit fontScale="90000"/>
          </a:bodyPr>
          <a:lstStyle/>
          <a:p>
            <a:r>
              <a:rPr lang="en-NZ" sz="4000" dirty="0"/>
              <a:t>Version Control Evidence(2/2):</a:t>
            </a:r>
          </a:p>
        </p:txBody>
      </p:sp>
      <p:sp>
        <p:nvSpPr>
          <p:cNvPr id="3" name="Rectangle 2">
            <a:extLst>
              <a:ext uri="{FF2B5EF4-FFF2-40B4-BE49-F238E27FC236}">
                <a16:creationId xmlns:a16="http://schemas.microsoft.com/office/drawing/2014/main" id="{A89172B1-B985-48A3-8018-FC6FF45BCE4F}"/>
              </a:ext>
            </a:extLst>
          </p:cNvPr>
          <p:cNvSpPr/>
          <p:nvPr/>
        </p:nvSpPr>
        <p:spPr>
          <a:xfrm>
            <a:off x="1237186" y="3429000"/>
            <a:ext cx="9513815" cy="1976567"/>
          </a:xfrm>
          <a:prstGeom prst="rect">
            <a:avLst/>
          </a:prstGeom>
        </p:spPr>
        <p:txBody>
          <a:bodyPr wrap="square">
            <a:spAutoFit/>
          </a:bodyPr>
          <a:lstStyle/>
          <a:p>
            <a:pPr>
              <a:lnSpc>
                <a:spcPct val="115000"/>
              </a:lnSpc>
              <a:spcAft>
                <a:spcPts val="0"/>
              </a:spcAft>
            </a:pPr>
            <a:r>
              <a:rPr lang="en-NZ" dirty="0">
                <a:latin typeface="Arial" panose="020B0604020202020204" pitchFamily="34" charset="0"/>
                <a:ea typeface="Arial" panose="020B0604020202020204" pitchFamily="34" charset="0"/>
              </a:rPr>
              <a:t>From the images in the previous slide, you can see that my local files match my GitHub files you can also see the time stamps on the GitHub repository for when the changes to the files were published online. Above you can see a photo taken from my GitHub profile showing the number of commits (changes published to the repository) in the month of May, which is the month the project took place it shows that it was used shows consistent commits during the working week which showcases the program was created in an ongoing manner.</a:t>
            </a:r>
          </a:p>
        </p:txBody>
      </p:sp>
      <p:pic>
        <p:nvPicPr>
          <p:cNvPr id="6" name="Picture 5">
            <a:extLst>
              <a:ext uri="{FF2B5EF4-FFF2-40B4-BE49-F238E27FC236}">
                <a16:creationId xmlns:a16="http://schemas.microsoft.com/office/drawing/2014/main" id="{20CF6EB5-A988-F9BB-2992-5DDD0D93470C}"/>
              </a:ext>
            </a:extLst>
          </p:cNvPr>
          <p:cNvPicPr>
            <a:picLocks noChangeAspect="1"/>
          </p:cNvPicPr>
          <p:nvPr/>
        </p:nvPicPr>
        <p:blipFill>
          <a:blip r:embed="rId3"/>
          <a:stretch>
            <a:fillRect/>
          </a:stretch>
        </p:blipFill>
        <p:spPr>
          <a:xfrm>
            <a:off x="1702483" y="771381"/>
            <a:ext cx="8583223" cy="2057687"/>
          </a:xfrm>
          <a:prstGeom prst="rect">
            <a:avLst/>
          </a:prstGeom>
        </p:spPr>
      </p:pic>
      <p:sp>
        <p:nvSpPr>
          <p:cNvPr id="8" name="Rectangle 7">
            <a:extLst>
              <a:ext uri="{FF2B5EF4-FFF2-40B4-BE49-F238E27FC236}">
                <a16:creationId xmlns:a16="http://schemas.microsoft.com/office/drawing/2014/main" id="{FD668044-5DF4-88DD-03C7-1E6FB51F48F5}"/>
              </a:ext>
            </a:extLst>
          </p:cNvPr>
          <p:cNvSpPr/>
          <p:nvPr/>
        </p:nvSpPr>
        <p:spPr>
          <a:xfrm>
            <a:off x="9124950" y="1276350"/>
            <a:ext cx="876300" cy="11715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74883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0" y="34943"/>
            <a:ext cx="10515600" cy="559435"/>
          </a:xfrm>
        </p:spPr>
        <p:txBody>
          <a:bodyPr>
            <a:normAutofit fontScale="90000"/>
          </a:bodyPr>
          <a:lstStyle/>
          <a:p>
            <a:r>
              <a:rPr lang="en-NZ" sz="4000" dirty="0"/>
              <a:t>Using proper naming </a:t>
            </a:r>
            <a:r>
              <a:rPr lang="en-NZ" sz="4000" dirty="0" err="1"/>
              <a:t>convetions</a:t>
            </a:r>
            <a:endParaRPr lang="en-NZ" sz="4000" dirty="0"/>
          </a:p>
        </p:txBody>
      </p:sp>
      <p:sp>
        <p:nvSpPr>
          <p:cNvPr id="3" name="Rectangle 2">
            <a:extLst>
              <a:ext uri="{FF2B5EF4-FFF2-40B4-BE49-F238E27FC236}">
                <a16:creationId xmlns:a16="http://schemas.microsoft.com/office/drawing/2014/main" id="{A89172B1-B985-48A3-8018-FC6FF45BCE4F}"/>
              </a:ext>
            </a:extLst>
          </p:cNvPr>
          <p:cNvSpPr/>
          <p:nvPr/>
        </p:nvSpPr>
        <p:spPr>
          <a:xfrm>
            <a:off x="771891" y="-1742949"/>
            <a:ext cx="9513815" cy="1020921"/>
          </a:xfrm>
          <a:prstGeom prst="rect">
            <a:avLst/>
          </a:prstGeom>
        </p:spPr>
        <p:txBody>
          <a:bodyPr wrap="square">
            <a:spAutoFit/>
          </a:bodyPr>
          <a:lstStyle/>
          <a:p>
            <a:pPr>
              <a:lnSpc>
                <a:spcPct val="115000"/>
              </a:lnSpc>
              <a:spcAft>
                <a:spcPts val="0"/>
              </a:spcAft>
            </a:pPr>
            <a:r>
              <a:rPr lang="en-NZ" i="1" dirty="0">
                <a:solidFill>
                  <a:schemeClr val="bg1"/>
                </a:solidFill>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solidFill>
                <a:schemeClr val="bg1"/>
              </a:solidFill>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DCFA7941-079D-92B8-42CC-C89EF5C603A5}"/>
              </a:ext>
            </a:extLst>
          </p:cNvPr>
          <p:cNvPicPr>
            <a:picLocks noChangeAspect="1"/>
          </p:cNvPicPr>
          <p:nvPr/>
        </p:nvPicPr>
        <p:blipFill>
          <a:blip r:embed="rId3"/>
          <a:stretch>
            <a:fillRect/>
          </a:stretch>
        </p:blipFill>
        <p:spPr>
          <a:xfrm>
            <a:off x="628384" y="888154"/>
            <a:ext cx="3810532" cy="5934903"/>
          </a:xfrm>
          <a:prstGeom prst="rect">
            <a:avLst/>
          </a:prstGeom>
        </p:spPr>
      </p:pic>
    </p:spTree>
    <p:extLst>
      <p:ext uri="{BB962C8B-B14F-4D97-AF65-F5344CB8AC3E}">
        <p14:creationId xmlns:p14="http://schemas.microsoft.com/office/powerpoint/2010/main" val="326617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41F8-0A76-6BED-E884-25688A4731CB}"/>
              </a:ext>
            </a:extLst>
          </p:cNvPr>
          <p:cNvSpPr>
            <a:spLocks noGrp="1"/>
          </p:cNvSpPr>
          <p:nvPr>
            <p:ph type="title"/>
          </p:nvPr>
        </p:nvSpPr>
        <p:spPr/>
        <p:txBody>
          <a:bodyPr/>
          <a:lstStyle/>
          <a:p>
            <a:r>
              <a:rPr lang="en-NZ" dirty="0"/>
              <a:t>PEP8 Standards</a:t>
            </a:r>
          </a:p>
        </p:txBody>
      </p:sp>
      <p:sp>
        <p:nvSpPr>
          <p:cNvPr id="3" name="Text Placeholder 2">
            <a:extLst>
              <a:ext uri="{FF2B5EF4-FFF2-40B4-BE49-F238E27FC236}">
                <a16:creationId xmlns:a16="http://schemas.microsoft.com/office/drawing/2014/main" id="{47FEC4B8-0585-F27D-BF35-84D6B1F976C3}"/>
              </a:ext>
            </a:extLst>
          </p:cNvPr>
          <p:cNvSpPr>
            <a:spLocks noGrp="1"/>
          </p:cNvSpPr>
          <p:nvPr>
            <p:ph type="body" idx="1"/>
          </p:nvPr>
        </p:nvSpPr>
        <p:spPr>
          <a:xfrm>
            <a:off x="415600" y="1250883"/>
            <a:ext cx="11360800" cy="4555200"/>
          </a:xfrm>
        </p:spPr>
        <p:txBody>
          <a:bodyPr/>
          <a:lstStyle/>
          <a:p>
            <a:pPr marL="285750" indent="-285750">
              <a:buFont typeface="Arial" panose="020B0604020202020204" pitchFamily="34" charset="0"/>
              <a:buChar char="•"/>
            </a:pPr>
            <a:r>
              <a:rPr lang="en-NZ" sz="2800" dirty="0">
                <a:latin typeface="Arial"/>
                <a:cs typeface="Arial"/>
              </a:rPr>
              <a:t>I tested my code to check for PEP8 standards for other coders to look at the code and be able to understand my code easier as the readability is enhanced it also helps with the aesthetics of the code. The way I tested was from using </a:t>
            </a:r>
            <a:r>
              <a:rPr lang="en-NZ" sz="2800" dirty="0" err="1">
                <a:latin typeface="Arial"/>
                <a:cs typeface="Arial"/>
              </a:rPr>
              <a:t>PyCharms</a:t>
            </a:r>
            <a:r>
              <a:rPr lang="en-NZ" sz="2800" dirty="0">
                <a:latin typeface="Arial"/>
                <a:cs typeface="Arial"/>
              </a:rPr>
              <a:t> direct PEP8 checker I also reduced my spacing line to the max character limit to fit PEP8 standards.</a:t>
            </a:r>
          </a:p>
        </p:txBody>
      </p:sp>
      <p:pic>
        <p:nvPicPr>
          <p:cNvPr id="5" name="Picture 4">
            <a:extLst>
              <a:ext uri="{FF2B5EF4-FFF2-40B4-BE49-F238E27FC236}">
                <a16:creationId xmlns:a16="http://schemas.microsoft.com/office/drawing/2014/main" id="{E0C16C0B-B53D-8D9C-EC8D-16D776B5AE49}"/>
              </a:ext>
            </a:extLst>
          </p:cNvPr>
          <p:cNvPicPr>
            <a:picLocks noChangeAspect="1"/>
          </p:cNvPicPr>
          <p:nvPr/>
        </p:nvPicPr>
        <p:blipFill>
          <a:blip r:embed="rId2"/>
          <a:stretch>
            <a:fillRect/>
          </a:stretch>
        </p:blipFill>
        <p:spPr>
          <a:xfrm>
            <a:off x="1052452" y="4252888"/>
            <a:ext cx="866896" cy="352474"/>
          </a:xfrm>
          <a:prstGeom prst="rect">
            <a:avLst/>
          </a:prstGeom>
        </p:spPr>
      </p:pic>
      <p:sp>
        <p:nvSpPr>
          <p:cNvPr id="6" name="TextBox 5">
            <a:extLst>
              <a:ext uri="{FF2B5EF4-FFF2-40B4-BE49-F238E27FC236}">
                <a16:creationId xmlns:a16="http://schemas.microsoft.com/office/drawing/2014/main" id="{F62EEDF5-E806-38C1-7D5E-508DC5236443}"/>
              </a:ext>
            </a:extLst>
          </p:cNvPr>
          <p:cNvSpPr txBox="1"/>
          <p:nvPr/>
        </p:nvSpPr>
        <p:spPr>
          <a:xfrm>
            <a:off x="2181225" y="4105959"/>
            <a:ext cx="3771900" cy="646331"/>
          </a:xfrm>
          <a:prstGeom prst="rect">
            <a:avLst/>
          </a:prstGeom>
          <a:noFill/>
        </p:spPr>
        <p:txBody>
          <a:bodyPr wrap="square" rtlCol="0">
            <a:spAutoFit/>
          </a:bodyPr>
          <a:lstStyle/>
          <a:p>
            <a:r>
              <a:rPr lang="en-NZ" dirty="0"/>
              <a:t>As you can see from this image there is no PEP8 issues in my code</a:t>
            </a:r>
          </a:p>
        </p:txBody>
      </p:sp>
      <p:pic>
        <p:nvPicPr>
          <p:cNvPr id="8" name="Picture 7">
            <a:extLst>
              <a:ext uri="{FF2B5EF4-FFF2-40B4-BE49-F238E27FC236}">
                <a16:creationId xmlns:a16="http://schemas.microsoft.com/office/drawing/2014/main" id="{47506A9D-FB0C-D5D9-8AB6-33EF43FEBF97}"/>
              </a:ext>
            </a:extLst>
          </p:cNvPr>
          <p:cNvPicPr>
            <a:picLocks noChangeAspect="1"/>
          </p:cNvPicPr>
          <p:nvPr/>
        </p:nvPicPr>
        <p:blipFill>
          <a:blip r:embed="rId3"/>
          <a:stretch>
            <a:fillRect/>
          </a:stretch>
        </p:blipFill>
        <p:spPr>
          <a:xfrm>
            <a:off x="1052452" y="5262878"/>
            <a:ext cx="800212" cy="266737"/>
          </a:xfrm>
          <a:prstGeom prst="rect">
            <a:avLst/>
          </a:prstGeom>
        </p:spPr>
      </p:pic>
      <p:sp>
        <p:nvSpPr>
          <p:cNvPr id="9" name="TextBox 8">
            <a:extLst>
              <a:ext uri="{FF2B5EF4-FFF2-40B4-BE49-F238E27FC236}">
                <a16:creationId xmlns:a16="http://schemas.microsoft.com/office/drawing/2014/main" id="{352B6051-9701-8FFF-E307-DFE642FE0359}"/>
              </a:ext>
            </a:extLst>
          </p:cNvPr>
          <p:cNvSpPr txBox="1"/>
          <p:nvPr/>
        </p:nvSpPr>
        <p:spPr>
          <a:xfrm>
            <a:off x="2038350" y="5073080"/>
            <a:ext cx="3771900" cy="646331"/>
          </a:xfrm>
          <a:prstGeom prst="rect">
            <a:avLst/>
          </a:prstGeom>
          <a:noFill/>
        </p:spPr>
        <p:txBody>
          <a:bodyPr wrap="square" rtlCol="0">
            <a:spAutoFit/>
          </a:bodyPr>
          <a:lstStyle/>
          <a:p>
            <a:r>
              <a:rPr lang="en-NZ" dirty="0"/>
              <a:t>If there were issues there would be a explanation point such is in this photo.</a:t>
            </a:r>
          </a:p>
        </p:txBody>
      </p:sp>
    </p:spTree>
    <p:extLst>
      <p:ext uri="{BB962C8B-B14F-4D97-AF65-F5344CB8AC3E}">
        <p14:creationId xmlns:p14="http://schemas.microsoft.com/office/powerpoint/2010/main" val="250962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0" y="0"/>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3838074" y="75664"/>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
        <p:nvSpPr>
          <p:cNvPr id="4" name="Rectangle 3">
            <a:extLst>
              <a:ext uri="{FF2B5EF4-FFF2-40B4-BE49-F238E27FC236}">
                <a16:creationId xmlns:a16="http://schemas.microsoft.com/office/drawing/2014/main" id="{C8547D41-1EF1-E050-D8FE-BC633241079F}"/>
              </a:ext>
            </a:extLst>
          </p:cNvPr>
          <p:cNvSpPr/>
          <p:nvPr/>
        </p:nvSpPr>
        <p:spPr>
          <a:xfrm>
            <a:off x="66424" y="721995"/>
            <a:ext cx="12059151" cy="3785652"/>
          </a:xfrm>
          <a:prstGeom prst="rect">
            <a:avLst/>
          </a:prstGeom>
        </p:spPr>
        <p:txBody>
          <a:bodyPr wrap="square">
            <a:spAutoFit/>
          </a:bodyPr>
          <a:lstStyle/>
          <a:p>
            <a:r>
              <a:rPr lang="en-GB" sz="1200" dirty="0">
                <a:latin typeface="Arial" panose="020B0604020202020204" pitchFamily="34" charset="0"/>
              </a:rPr>
              <a:t>The planning, testing, and trialling of components were fundamental in the development of a high-quality outcome for the Monster Card Catalogue project. In the planning phase, the programmer established the project's objectives and requirements, which provided a clear roadmap for development. By decomposing the program into smaller components, such as user input, data storage, GUI, and card manipulation, the programmer could effectively manage and focus on individual tasks. This systematic approach ensured that each component was well-designed and fulfilled its intended purpose, contributing to the overall quality of the program.</a:t>
            </a:r>
          </a:p>
          <a:p>
            <a:endParaRPr lang="en-GB" sz="1200" dirty="0">
              <a:latin typeface="Arial" panose="020B0604020202020204" pitchFamily="34" charset="0"/>
            </a:endParaRPr>
          </a:p>
          <a:p>
            <a:r>
              <a:rPr lang="en-GB" sz="1200" dirty="0">
                <a:latin typeface="Arial" panose="020B0604020202020204" pitchFamily="34" charset="0"/>
              </a:rPr>
              <a:t>During the development process, multiple components and techniques were </a:t>
            </a:r>
            <a:r>
              <a:rPr lang="en-GB" sz="1200" dirty="0" err="1">
                <a:latin typeface="Arial" panose="020B0604020202020204" pitchFamily="34" charset="0"/>
              </a:rPr>
              <a:t>trialed</a:t>
            </a:r>
            <a:r>
              <a:rPr lang="en-GB" sz="1200" dirty="0">
                <a:latin typeface="Arial" panose="020B0604020202020204" pitchFamily="34" charset="0"/>
              </a:rPr>
              <a:t> and tested. Different approaches were explored for user input, output display, and other functionalities. This iterative process allowed me to compare and evaluate various options, selecting the most suitable ones based on their effectiveness and usability. Feedback from testers, including classmates, family, and friends, provided valuable insights that helped improve the program's functionality, user experience, and overall quality. Incorporating the best components and techniques into the final program resulted in a refined solution that effectively addressed the project's requirements.</a:t>
            </a:r>
          </a:p>
          <a:p>
            <a:endParaRPr lang="en-GB" sz="1200" dirty="0">
              <a:latin typeface="Arial" panose="020B0604020202020204" pitchFamily="34" charset="0"/>
            </a:endParaRPr>
          </a:p>
          <a:p>
            <a:r>
              <a:rPr lang="en-GB" sz="1200" dirty="0">
                <a:latin typeface="Arial" panose="020B0604020202020204" pitchFamily="34" charset="0"/>
              </a:rPr>
              <a:t>Version control tools, such as GitHub, were utilized to manage successive versions of the code and track changes made throughout the development process. This ensured my progress was recorded. Additionally, the I maintained comprehensive documentation, including appropriate variable and module names, comments, and adherence to coding conventions such as PEP8. These practices facilitated future maintenance, and the overall quality of the code. By leveraging planning, testing, and trialling, along with version control and documentation, the final program emerged as a high-quality outcome that met the specified requirements, underwent thorough testing, and demonstrated a well-structured and robust implementation.</a:t>
            </a:r>
          </a:p>
          <a:p>
            <a:endParaRPr lang="en-GB" sz="1200" dirty="0">
              <a:latin typeface="Arial" panose="020B0604020202020204" pitchFamily="34" charset="0"/>
            </a:endParaRPr>
          </a:p>
          <a:p>
            <a:r>
              <a:rPr lang="en-GB" sz="1200" dirty="0">
                <a:latin typeface="Arial" panose="020B0604020202020204" pitchFamily="34" charset="0"/>
              </a:rPr>
              <a:t>From using Trello I was able to plan out my project and give myself time restrictions such as a deadline for each function so I am able to complete the project on time and give myself a visual representation on how time-sensitive the project is to make sure all is finished before the deadline. This helped me stay on track for time management and create program that meets all the requirements from planning out what needs to be in the code. In the photo below I created a way to visualize what needs to be in each function for the </a:t>
            </a:r>
            <a:r>
              <a:rPr lang="en-GB" sz="1200">
                <a:latin typeface="Arial" panose="020B0604020202020204" pitchFamily="34" charset="0"/>
              </a:rPr>
              <a:t>final project.</a:t>
            </a:r>
            <a:endParaRPr lang="en-NZ" sz="1200" dirty="0">
              <a:latin typeface="Arial" panose="020B0604020202020204" pitchFamily="34" charset="0"/>
            </a:endParaRPr>
          </a:p>
        </p:txBody>
      </p:sp>
      <p:pic>
        <p:nvPicPr>
          <p:cNvPr id="5" name="Picture 4">
            <a:extLst>
              <a:ext uri="{FF2B5EF4-FFF2-40B4-BE49-F238E27FC236}">
                <a16:creationId xmlns:a16="http://schemas.microsoft.com/office/drawing/2014/main" id="{13B07705-8988-4080-86BB-CCA5D43AC9EB}"/>
              </a:ext>
            </a:extLst>
          </p:cNvPr>
          <p:cNvPicPr>
            <a:picLocks noChangeAspect="1"/>
          </p:cNvPicPr>
          <p:nvPr/>
        </p:nvPicPr>
        <p:blipFill>
          <a:blip r:embed="rId3"/>
          <a:stretch>
            <a:fillRect/>
          </a:stretch>
        </p:blipFill>
        <p:spPr>
          <a:xfrm>
            <a:off x="2769445" y="4524376"/>
            <a:ext cx="7117505" cy="2134136"/>
          </a:xfrm>
          <a:prstGeom prst="rect">
            <a:avLst/>
          </a:prstGeom>
        </p:spPr>
      </p:pic>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9595393-1514-8B66-AB92-8C1918766BCF}"/>
              </a:ext>
            </a:extLst>
          </p:cNvPr>
          <p:cNvPicPr>
            <a:picLocks noChangeAspect="1"/>
          </p:cNvPicPr>
          <p:nvPr/>
        </p:nvPicPr>
        <p:blipFill>
          <a:blip r:embed="rId3"/>
          <a:stretch>
            <a:fillRect/>
          </a:stretch>
        </p:blipFill>
        <p:spPr>
          <a:xfrm>
            <a:off x="0" y="2034508"/>
            <a:ext cx="12192000" cy="4823492"/>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3"/>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4"/>
          <a:stretch>
            <a:fillRect/>
          </a:stretch>
        </p:blipFill>
        <p:spPr>
          <a:xfrm>
            <a:off x="6788988" y="112718"/>
            <a:ext cx="2364880" cy="970207"/>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xmlns="">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xmlns="">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xmlns="">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xmlns="">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xmlns="">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xmlns="">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xmlns="">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xmlns="">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xmlns="">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xmlns="">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xmlns="">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xmlns="">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xmlns="">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xmlns="">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xmlns="">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xmlns="">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xmlns="">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xmlns="">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xmlns="">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xmlns="">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xmlns="">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xmlns="">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xmlns="">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xmlns="">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xmlns="">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xmlns="">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xmlns="">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xmlns="">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xmlns="">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xmlns="">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xmlns="">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xmlns="">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38223" y="3406075"/>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3" name="Picture 2">
            <a:extLst>
              <a:ext uri="{FF2B5EF4-FFF2-40B4-BE49-F238E27FC236}">
                <a16:creationId xmlns:a16="http://schemas.microsoft.com/office/drawing/2014/main" id="{37203FE8-4C34-AC7B-05F0-359B146B5EFB}"/>
              </a:ext>
            </a:extLst>
          </p:cNvPr>
          <p:cNvPicPr>
            <a:picLocks noChangeAspect="1"/>
          </p:cNvPicPr>
          <p:nvPr/>
        </p:nvPicPr>
        <p:blipFill>
          <a:blip r:embed="rId73"/>
          <a:stretch>
            <a:fillRect/>
          </a:stretch>
        </p:blipFill>
        <p:spPr>
          <a:xfrm>
            <a:off x="2488406" y="4783491"/>
            <a:ext cx="3537865" cy="1650653"/>
          </a:xfrm>
          <a:prstGeom prst="rect">
            <a:avLst/>
          </a:prstGeom>
        </p:spPr>
      </p:pic>
      <p:grpSp>
        <p:nvGrpSpPr>
          <p:cNvPr id="11" name="Group 10">
            <a:extLst>
              <a:ext uri="{FF2B5EF4-FFF2-40B4-BE49-F238E27FC236}">
                <a16:creationId xmlns:a16="http://schemas.microsoft.com/office/drawing/2014/main" id="{DE102BC0-1212-FDDE-385C-EF4E4FFC88C3}"/>
              </a:ext>
            </a:extLst>
          </p:cNvPr>
          <p:cNvGrpSpPr/>
          <p:nvPr/>
        </p:nvGrpSpPr>
        <p:grpSpPr>
          <a:xfrm>
            <a:off x="5579049" y="5520845"/>
            <a:ext cx="1614960" cy="273240"/>
            <a:chOff x="5579049" y="5520845"/>
            <a:chExt cx="1614960" cy="273240"/>
          </a:xfrm>
        </p:grpSpPr>
        <mc:AlternateContent xmlns:mc="http://schemas.openxmlformats.org/markup-compatibility/2006" xmlns:p14="http://schemas.microsoft.com/office/powerpoint/2010/main">
          <mc:Choice Requires="p14">
            <p:contentPart p14:bwMode="auto" r:id="rId74">
              <p14:nvContentPartPr>
                <p14:cNvPr id="4" name="Ink 3">
                  <a:extLst>
                    <a:ext uri="{FF2B5EF4-FFF2-40B4-BE49-F238E27FC236}">
                      <a16:creationId xmlns:a16="http://schemas.microsoft.com/office/drawing/2014/main" id="{95A5DE84-DA66-189F-59F6-132F6442F2D6}"/>
                    </a:ext>
                  </a:extLst>
                </p14:cNvPr>
                <p14:cNvContentPartPr/>
                <p14:nvPr/>
              </p14:nvContentPartPr>
              <p14:xfrm>
                <a:off x="6702609" y="5520845"/>
                <a:ext cx="360" cy="360"/>
              </p14:xfrm>
            </p:contentPart>
          </mc:Choice>
          <mc:Fallback xmlns="">
            <p:pic>
              <p:nvPicPr>
                <p:cNvPr id="4" name="Ink 3">
                  <a:extLst>
                    <a:ext uri="{FF2B5EF4-FFF2-40B4-BE49-F238E27FC236}">
                      <a16:creationId xmlns:a16="http://schemas.microsoft.com/office/drawing/2014/main" id="{95A5DE84-DA66-189F-59F6-132F6442F2D6}"/>
                    </a:ext>
                  </a:extLst>
                </p:cNvPr>
                <p:cNvPicPr/>
                <p:nvPr/>
              </p:nvPicPr>
              <p:blipFill>
                <a:blip r:embed="rId75"/>
                <a:stretch>
                  <a:fillRect/>
                </a:stretch>
              </p:blipFill>
              <p:spPr>
                <a:xfrm>
                  <a:off x="6693609" y="5511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 name="Ink 4">
                  <a:extLst>
                    <a:ext uri="{FF2B5EF4-FFF2-40B4-BE49-F238E27FC236}">
                      <a16:creationId xmlns:a16="http://schemas.microsoft.com/office/drawing/2014/main" id="{B627FC33-884E-621F-45E9-484C10080984}"/>
                    </a:ext>
                  </a:extLst>
                </p14:cNvPr>
                <p14:cNvContentPartPr/>
                <p14:nvPr/>
              </p14:nvContentPartPr>
              <p14:xfrm>
                <a:off x="5849049" y="5520845"/>
                <a:ext cx="923040" cy="155880"/>
              </p14:xfrm>
            </p:contentPart>
          </mc:Choice>
          <mc:Fallback xmlns="">
            <p:pic>
              <p:nvPicPr>
                <p:cNvPr id="5" name="Ink 4">
                  <a:extLst>
                    <a:ext uri="{FF2B5EF4-FFF2-40B4-BE49-F238E27FC236}">
                      <a16:creationId xmlns:a16="http://schemas.microsoft.com/office/drawing/2014/main" id="{B627FC33-884E-621F-45E9-484C10080984}"/>
                    </a:ext>
                  </a:extLst>
                </p:cNvPr>
                <p:cNvPicPr/>
                <p:nvPr/>
              </p:nvPicPr>
              <p:blipFill>
                <a:blip r:embed="rId77"/>
                <a:stretch>
                  <a:fillRect/>
                </a:stretch>
              </p:blipFill>
              <p:spPr>
                <a:xfrm>
                  <a:off x="5840409" y="5511845"/>
                  <a:ext cx="940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 name="Ink 6">
                  <a:extLst>
                    <a:ext uri="{FF2B5EF4-FFF2-40B4-BE49-F238E27FC236}">
                      <a16:creationId xmlns:a16="http://schemas.microsoft.com/office/drawing/2014/main" id="{1E3ABE79-84BB-5404-D0F7-2C2CDEA30579}"/>
                    </a:ext>
                  </a:extLst>
                </p14:cNvPr>
                <p14:cNvContentPartPr/>
                <p14:nvPr/>
              </p14:nvContentPartPr>
              <p14:xfrm>
                <a:off x="5579049" y="5573405"/>
                <a:ext cx="327240" cy="220680"/>
              </p14:xfrm>
            </p:contentPart>
          </mc:Choice>
          <mc:Fallback xmlns="">
            <p:pic>
              <p:nvPicPr>
                <p:cNvPr id="7" name="Ink 6">
                  <a:extLst>
                    <a:ext uri="{FF2B5EF4-FFF2-40B4-BE49-F238E27FC236}">
                      <a16:creationId xmlns:a16="http://schemas.microsoft.com/office/drawing/2014/main" id="{1E3ABE79-84BB-5404-D0F7-2C2CDEA30579}"/>
                    </a:ext>
                  </a:extLst>
                </p:cNvPr>
                <p:cNvPicPr/>
                <p:nvPr/>
              </p:nvPicPr>
              <p:blipFill>
                <a:blip r:embed="rId79"/>
                <a:stretch>
                  <a:fillRect/>
                </a:stretch>
              </p:blipFill>
              <p:spPr>
                <a:xfrm>
                  <a:off x="5570049" y="5564765"/>
                  <a:ext cx="3448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 name="Ink 9">
                  <a:extLst>
                    <a:ext uri="{FF2B5EF4-FFF2-40B4-BE49-F238E27FC236}">
                      <a16:creationId xmlns:a16="http://schemas.microsoft.com/office/drawing/2014/main" id="{45C5D1AD-3346-1196-E2A8-A006DE5E62C7}"/>
                    </a:ext>
                  </a:extLst>
                </p14:cNvPr>
                <p14:cNvContentPartPr/>
                <p14:nvPr/>
              </p14:nvContentPartPr>
              <p14:xfrm>
                <a:off x="6737169" y="5528765"/>
                <a:ext cx="456840" cy="16920"/>
              </p14:xfrm>
            </p:contentPart>
          </mc:Choice>
          <mc:Fallback xmlns="">
            <p:pic>
              <p:nvPicPr>
                <p:cNvPr id="10" name="Ink 9">
                  <a:extLst>
                    <a:ext uri="{FF2B5EF4-FFF2-40B4-BE49-F238E27FC236}">
                      <a16:creationId xmlns:a16="http://schemas.microsoft.com/office/drawing/2014/main" id="{45C5D1AD-3346-1196-E2A8-A006DE5E62C7}"/>
                    </a:ext>
                  </a:extLst>
                </p:cNvPr>
                <p:cNvPicPr/>
                <p:nvPr/>
              </p:nvPicPr>
              <p:blipFill>
                <a:blip r:embed="rId81"/>
                <a:stretch>
                  <a:fillRect/>
                </a:stretch>
              </p:blipFill>
              <p:spPr>
                <a:xfrm>
                  <a:off x="6728169" y="5519765"/>
                  <a:ext cx="474480" cy="34560"/>
                </a:xfrm>
                <a:prstGeom prst="rect">
                  <a:avLst/>
                </a:prstGeom>
              </p:spPr>
            </p:pic>
          </mc:Fallback>
        </mc:AlternateContent>
      </p:grpSp>
    </p:spTree>
    <p:extLst>
      <p:ext uri="{BB962C8B-B14F-4D97-AF65-F5344CB8AC3E}">
        <p14:creationId xmlns:p14="http://schemas.microsoft.com/office/powerpoint/2010/main" val="3544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4371</TotalTime>
  <Words>4158</Words>
  <Application>Microsoft Office PowerPoint</Application>
  <PresentationFormat>Widescreen</PresentationFormat>
  <Paragraphs>296</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Add Creature: Testing (1/2)</vt:lpstr>
      <vt:lpstr>Add Creature: Testing (2/2)</vt:lpstr>
      <vt:lpstr>Add Creature: Trialling </vt:lpstr>
      <vt:lpstr>Component 2 (Search Creature [03_searchMenuFunction])</vt:lpstr>
      <vt:lpstr>Search Menu Function: Test Plan </vt:lpstr>
      <vt:lpstr>3) Search Menu Function: Testing (1/2)</vt:lpstr>
      <vt:lpstr>Search Menu Function: Testing (2/2)</vt:lpstr>
      <vt:lpstr>Search Menu Function: Trialling </vt:lpstr>
      <vt:lpstr>Component 3 (Menu [searchMenuFunction])</vt:lpstr>
      <vt:lpstr>Menu Function: Test Plan </vt:lpstr>
      <vt:lpstr>Menu Function: Testing</vt:lpstr>
      <vt:lpstr>Component 4 (Delete Creature [05_deleteCharacter])</vt:lpstr>
      <vt:lpstr>Delete Function: Test Plan </vt:lpstr>
      <vt:lpstr>Component 4 Delete Creature: Testing</vt:lpstr>
      <vt:lpstr>Component 5 (Print to Console [06_printConsole])</vt:lpstr>
      <vt:lpstr>Print to Console Function: Test Plan </vt:lpstr>
      <vt:lpstr>Component 5 (Print to Console [06_printConsole]) - Testing</vt:lpstr>
      <vt:lpstr>Assembled Outcome Testing Main Menu and Search Funtion:</vt:lpstr>
      <vt:lpstr>Assembled Outcome Testing  Main Menu and Search Function:</vt:lpstr>
      <vt:lpstr>Assembled Outcome Add creature, delete creature:</vt:lpstr>
      <vt:lpstr>Assembled Outcome Add creature, delete creature:</vt:lpstr>
      <vt:lpstr>Assembled Outcome print:</vt:lpstr>
      <vt:lpstr>Address relevant Implications: (1/2)</vt:lpstr>
      <vt:lpstr>Address relevant Implications: (2/2)</vt:lpstr>
      <vt:lpstr>Version Control Evidence(1/2):</vt:lpstr>
      <vt:lpstr>Version Control Evidence(2/2):</vt:lpstr>
      <vt:lpstr>Using proper naming convetions</vt:lpstr>
      <vt:lpstr>PEP8 Standards</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2023-05-28T03:33:50Z</dcterms:modified>
</cp:coreProperties>
</file>