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72" r:id="rId4"/>
    <p:sldId id="275" r:id="rId5"/>
    <p:sldId id="268" r:id="rId6"/>
    <p:sldId id="269" r:id="rId7"/>
    <p:sldId id="274" r:id="rId8"/>
    <p:sldId id="276" r:id="rId9"/>
    <p:sldId id="273" r:id="rId10"/>
    <p:sldId id="263" r:id="rId11"/>
    <p:sldId id="277" r:id="rId12"/>
    <p:sldId id="278" r:id="rId13"/>
    <p:sldId id="279" r:id="rId14"/>
    <p:sldId id="280" r:id="rId15"/>
    <p:sldId id="281" r:id="rId16"/>
    <p:sldId id="282" r:id="rId17"/>
    <p:sldId id="283" r:id="rId18"/>
    <p:sldId id="284" r:id="rId19"/>
    <p:sldId id="285" r:id="rId20"/>
    <p:sldId id="287" r:id="rId21"/>
    <p:sldId id="288" r:id="rId22"/>
    <p:sldId id="289" r:id="rId23"/>
    <p:sldId id="290" r:id="rId24"/>
    <p:sldId id="291" r:id="rId25"/>
    <p:sldId id="292" r:id="rId26"/>
    <p:sldId id="293" r:id="rId27"/>
    <p:sldId id="296" r:id="rId28"/>
    <p:sldId id="294" r:id="rId29"/>
    <p:sldId id="297" r:id="rId30"/>
    <p:sldId id="295" r:id="rId31"/>
    <p:sldId id="298" r:id="rId32"/>
    <p:sldId id="270" r:id="rId33"/>
    <p:sldId id="261"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B64E5-3C9C-4227-AA80-48E7134C9F03}" v="4" dt="2022-05-03T02:57:03.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47" autoAdjust="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Percy" userId="b9a97963-9b08-4684-92e4-b02ce1d032f1" providerId="ADAL" clId="{5BAE5A1F-F9B0-4B53-868B-D97D174C49A3}"/>
    <pc:docChg chg="undo custSel addSld delSld modSld sldOrd">
      <pc:chgData name="Jack Percy" userId="b9a97963-9b08-4684-92e4-b02ce1d032f1" providerId="ADAL" clId="{5BAE5A1F-F9B0-4B53-868B-D97D174C49A3}" dt="2022-03-30T03:06:32.089" v="869" actId="1076"/>
      <pc:docMkLst>
        <pc:docMk/>
      </pc:docMkLst>
      <pc:sldChg chg="modSp mod">
        <pc:chgData name="Jack Percy" userId="b9a97963-9b08-4684-92e4-b02ce1d032f1" providerId="ADAL" clId="{5BAE5A1F-F9B0-4B53-868B-D97D174C49A3}" dt="2022-03-30T01:26:26.188" v="442" actId="14100"/>
        <pc:sldMkLst>
          <pc:docMk/>
          <pc:sldMk cId="3838895173" sldId="258"/>
        </pc:sldMkLst>
        <pc:spChg chg="mod">
          <ac:chgData name="Jack Percy" userId="b9a97963-9b08-4684-92e4-b02ce1d032f1" providerId="ADAL" clId="{5BAE5A1F-F9B0-4B53-868B-D97D174C49A3}" dt="2022-03-30T01:26:26.188" v="442" actId="14100"/>
          <ac:spMkLst>
            <pc:docMk/>
            <pc:sldMk cId="3838895173" sldId="258"/>
            <ac:spMk id="4" creationId="{F7FB308A-232B-4B31-A59D-BD561ECFBE8B}"/>
          </ac:spMkLst>
        </pc:spChg>
      </pc:sldChg>
      <pc:sldChg chg="addSp delSp modSp mod">
        <pc:chgData name="Jack Percy" userId="b9a97963-9b08-4684-92e4-b02ce1d032f1" providerId="ADAL" clId="{5BAE5A1F-F9B0-4B53-868B-D97D174C49A3}" dt="2022-03-30T01:23:33.791" v="439" actId="1076"/>
        <pc:sldMkLst>
          <pc:docMk/>
          <pc:sldMk cId="1084233196" sldId="263"/>
        </pc:sldMkLst>
        <pc:spChg chg="mod">
          <ac:chgData name="Jack Percy" userId="b9a97963-9b08-4684-92e4-b02ce1d032f1" providerId="ADAL" clId="{5BAE5A1F-F9B0-4B53-868B-D97D174C49A3}" dt="2022-03-30T00:33:59.927" v="400" actId="20577"/>
          <ac:spMkLst>
            <pc:docMk/>
            <pc:sldMk cId="1084233196" sldId="263"/>
            <ac:spMk id="2" creationId="{183CAE4A-E189-4CAA-B3F5-7E97BC5188E3}"/>
          </ac:spMkLst>
        </pc:spChg>
        <pc:spChg chg="del">
          <ac:chgData name="Jack Percy" userId="b9a97963-9b08-4684-92e4-b02ce1d032f1" providerId="ADAL" clId="{5BAE5A1F-F9B0-4B53-868B-D97D174C49A3}" dt="2022-03-30T00:34:02.075" v="401" actId="478"/>
          <ac:spMkLst>
            <pc:docMk/>
            <pc:sldMk cId="1084233196" sldId="263"/>
            <ac:spMk id="3" creationId="{DB8F61FF-932E-477F-82DD-3F6BB93999C0}"/>
          </ac:spMkLst>
        </pc:spChg>
        <pc:spChg chg="add mod">
          <ac:chgData name="Jack Percy" userId="b9a97963-9b08-4684-92e4-b02ce1d032f1" providerId="ADAL" clId="{5BAE5A1F-F9B0-4B53-868B-D97D174C49A3}" dt="2022-03-30T01:23:33.791" v="439" actId="1076"/>
          <ac:spMkLst>
            <pc:docMk/>
            <pc:sldMk cId="1084233196" sldId="263"/>
            <ac:spMk id="6" creationId="{E3203E9C-D011-45AD-B54E-61EF7DD66E83}"/>
          </ac:spMkLst>
        </pc:spChg>
        <pc:picChg chg="add mod">
          <ac:chgData name="Jack Percy" userId="b9a97963-9b08-4684-92e4-b02ce1d032f1" providerId="ADAL" clId="{5BAE5A1F-F9B0-4B53-868B-D97D174C49A3}" dt="2022-03-30T01:23:16.043" v="404" actId="962"/>
          <ac:picMkLst>
            <pc:docMk/>
            <pc:sldMk cId="1084233196" sldId="263"/>
            <ac:picMk id="5" creationId="{95698320-24E3-4D95-AFCA-E40E5CCBDC23}"/>
          </ac:picMkLst>
        </pc:picChg>
      </pc:sldChg>
      <pc:sldChg chg="modSp mod">
        <pc:chgData name="Jack Percy" userId="b9a97963-9b08-4684-92e4-b02ce1d032f1" providerId="ADAL" clId="{5BAE5A1F-F9B0-4B53-868B-D97D174C49A3}" dt="2022-03-22T04:24:15.978" v="0" actId="1076"/>
        <pc:sldMkLst>
          <pc:docMk/>
          <pc:sldMk cId="0" sldId="269"/>
        </pc:sldMkLst>
        <pc:spChg chg="mod">
          <ac:chgData name="Jack Percy" userId="b9a97963-9b08-4684-92e4-b02ce1d032f1" providerId="ADAL" clId="{5BAE5A1F-F9B0-4B53-868B-D97D174C49A3}" dt="2022-03-22T04:24:15.978" v="0" actId="1076"/>
          <ac:spMkLst>
            <pc:docMk/>
            <pc:sldMk cId="0" sldId="269"/>
            <ac:spMk id="91" creationId="{00000000-0000-0000-0000-000000000000}"/>
          </ac:spMkLst>
        </pc:spChg>
      </pc:sldChg>
      <pc:sldChg chg="addSp delSp modSp mod ord">
        <pc:chgData name="Jack Percy" userId="b9a97963-9b08-4684-92e4-b02ce1d032f1" providerId="ADAL" clId="{5BAE5A1F-F9B0-4B53-868B-D97D174C49A3}" dt="2022-03-29T09:41:11.173" v="349" actId="20577"/>
        <pc:sldMkLst>
          <pc:docMk/>
          <pc:sldMk cId="270828811" sldId="273"/>
        </pc:sldMkLst>
        <pc:spChg chg="mod">
          <ac:chgData name="Jack Percy" userId="b9a97963-9b08-4684-92e4-b02ce1d032f1" providerId="ADAL" clId="{5BAE5A1F-F9B0-4B53-868B-D97D174C49A3}" dt="2022-03-29T09:34:36.615" v="139" actId="20577"/>
          <ac:spMkLst>
            <pc:docMk/>
            <pc:sldMk cId="270828811" sldId="273"/>
            <ac:spMk id="2" creationId="{1CC5D32F-7C18-4D00-8D54-2FB046F0A206}"/>
          </ac:spMkLst>
        </pc:spChg>
        <pc:spChg chg="del">
          <ac:chgData name="Jack Percy" userId="b9a97963-9b08-4684-92e4-b02ce1d032f1" providerId="ADAL" clId="{5BAE5A1F-F9B0-4B53-868B-D97D174C49A3}" dt="2022-03-29T09:34:40.927" v="140" actId="478"/>
          <ac:spMkLst>
            <pc:docMk/>
            <pc:sldMk cId="270828811" sldId="273"/>
            <ac:spMk id="4" creationId="{8CD07A82-A944-4A9B-9A52-515DAC30878A}"/>
          </ac:spMkLst>
        </pc:spChg>
        <pc:graphicFrameChg chg="add del mod modGraphic">
          <ac:chgData name="Jack Percy" userId="b9a97963-9b08-4684-92e4-b02ce1d032f1" providerId="ADAL" clId="{5BAE5A1F-F9B0-4B53-868B-D97D174C49A3}" dt="2022-03-29T09:41:11.173" v="349" actId="20577"/>
          <ac:graphicFrameMkLst>
            <pc:docMk/>
            <pc:sldMk cId="270828811" sldId="273"/>
            <ac:graphicFrameMk id="3" creationId="{D584B0B5-44B2-4CBF-9672-45F682176F3D}"/>
          </ac:graphicFrameMkLst>
        </pc:graphicFrameChg>
      </pc:sldChg>
      <pc:sldChg chg="addSp delSp modSp mod ord setBg">
        <pc:chgData name="Jack Percy" userId="b9a97963-9b08-4684-92e4-b02ce1d032f1" providerId="ADAL" clId="{5BAE5A1F-F9B0-4B53-868B-D97D174C49A3}" dt="2022-03-30T01:27:00.318" v="454"/>
        <pc:sldMkLst>
          <pc:docMk/>
          <pc:sldMk cId="89592267" sldId="274"/>
        </pc:sldMkLst>
        <pc:spChg chg="mod">
          <ac:chgData name="Jack Percy" userId="b9a97963-9b08-4684-92e4-b02ce1d032f1" providerId="ADAL" clId="{5BAE5A1F-F9B0-4B53-868B-D97D174C49A3}" dt="2022-03-22T04:25:14.706" v="48" actId="26606"/>
          <ac:spMkLst>
            <pc:docMk/>
            <pc:sldMk cId="89592267" sldId="274"/>
            <ac:spMk id="2" creationId="{1CC5D32F-7C18-4D00-8D54-2FB046F0A206}"/>
          </ac:spMkLst>
        </pc:spChg>
        <pc:spChg chg="del">
          <ac:chgData name="Jack Percy" userId="b9a97963-9b08-4684-92e4-b02ce1d032f1" providerId="ADAL" clId="{5BAE5A1F-F9B0-4B53-868B-D97D174C49A3}" dt="2022-03-22T04:24:59.014" v="42" actId="478"/>
          <ac:spMkLst>
            <pc:docMk/>
            <pc:sldMk cId="89592267" sldId="274"/>
            <ac:spMk id="4" creationId="{8CD07A82-A944-4A9B-9A52-515DAC30878A}"/>
          </ac:spMkLst>
        </pc:spChg>
        <pc:spChg chg="add mod">
          <ac:chgData name="Jack Percy" userId="b9a97963-9b08-4684-92e4-b02ce1d032f1" providerId="ADAL" clId="{5BAE5A1F-F9B0-4B53-868B-D97D174C49A3}" dt="2022-03-22T04:26:09.876" v="121" actId="1076"/>
          <ac:spMkLst>
            <pc:docMk/>
            <pc:sldMk cId="89592267" sldId="274"/>
            <ac:spMk id="7" creationId="{719884B2-D04A-4B66-8514-F6E0833302E1}"/>
          </ac:spMkLst>
        </pc:spChg>
        <pc:spChg chg="add">
          <ac:chgData name="Jack Percy" userId="b9a97963-9b08-4684-92e4-b02ce1d032f1" providerId="ADAL" clId="{5BAE5A1F-F9B0-4B53-868B-D97D174C49A3}" dt="2022-03-22T04:25:14.706" v="48" actId="26606"/>
          <ac:spMkLst>
            <pc:docMk/>
            <pc:sldMk cId="89592267" sldId="274"/>
            <ac:spMk id="10" creationId="{53F29798-D584-4792-9B62-3F5F5C36D619}"/>
          </ac:spMkLst>
        </pc:spChg>
        <pc:picChg chg="add mod">
          <ac:chgData name="Jack Percy" userId="b9a97963-9b08-4684-92e4-b02ce1d032f1" providerId="ADAL" clId="{5BAE5A1F-F9B0-4B53-868B-D97D174C49A3}" dt="2022-03-22T04:25:14.706" v="48" actId="26606"/>
          <ac:picMkLst>
            <pc:docMk/>
            <pc:sldMk cId="89592267" sldId="274"/>
            <ac:picMk id="5" creationId="{41A9FE5C-1BFE-4F1C-A295-BF5BCF5E7FB4}"/>
          </ac:picMkLst>
        </pc:picChg>
      </pc:sldChg>
      <pc:sldChg chg="addSp delSp modSp add mod">
        <pc:chgData name="Jack Percy" userId="b9a97963-9b08-4684-92e4-b02ce1d032f1" providerId="ADAL" clId="{5BAE5A1F-F9B0-4B53-868B-D97D174C49A3}" dt="2022-03-30T02:20:32.435" v="495" actId="1076"/>
        <pc:sldMkLst>
          <pc:docMk/>
          <pc:sldMk cId="991972281" sldId="277"/>
        </pc:sldMkLst>
        <pc:spChg chg="add del mod ord">
          <ac:chgData name="Jack Percy" userId="b9a97963-9b08-4684-92e4-b02ce1d032f1" providerId="ADAL" clId="{5BAE5A1F-F9B0-4B53-868B-D97D174C49A3}" dt="2022-03-30T02:20:32.435" v="495" actId="1076"/>
          <ac:spMkLst>
            <pc:docMk/>
            <pc:sldMk cId="991972281" sldId="277"/>
            <ac:spMk id="4" creationId="{56AE5D88-2DC5-449B-8F00-11AD7CA05AFA}"/>
          </ac:spMkLst>
        </pc:spChg>
        <pc:spChg chg="add del mod">
          <ac:chgData name="Jack Percy" userId="b9a97963-9b08-4684-92e4-b02ce1d032f1" providerId="ADAL" clId="{5BAE5A1F-F9B0-4B53-868B-D97D174C49A3}" dt="2022-03-30T02:20:09.748" v="483" actId="478"/>
          <ac:spMkLst>
            <pc:docMk/>
            <pc:sldMk cId="991972281" sldId="277"/>
            <ac:spMk id="6" creationId="{746FD648-94F4-44DD-A3C8-3CDEB2F97CBC}"/>
          </ac:spMkLst>
        </pc:spChg>
        <pc:spChg chg="mod">
          <ac:chgData name="Jack Percy" userId="b9a97963-9b08-4684-92e4-b02ce1d032f1" providerId="ADAL" clId="{5BAE5A1F-F9B0-4B53-868B-D97D174C49A3}" dt="2022-03-30T01:26:46.839" v="452" actId="20577"/>
          <ac:spMkLst>
            <pc:docMk/>
            <pc:sldMk cId="991972281" sldId="277"/>
            <ac:spMk id="86" creationId="{00000000-0000-0000-0000-000000000000}"/>
          </ac:spMkLst>
        </pc:spChg>
        <pc:picChg chg="del">
          <ac:chgData name="Jack Percy" userId="b9a97963-9b08-4684-92e4-b02ce1d032f1" providerId="ADAL" clId="{5BAE5A1F-F9B0-4B53-868B-D97D174C49A3}" dt="2022-03-30T01:27:14.558" v="458" actId="478"/>
          <ac:picMkLst>
            <pc:docMk/>
            <pc:sldMk cId="991972281" sldId="277"/>
            <ac:picMk id="3" creationId="{4F9FB913-E821-4D3E-842A-C22134B9DC06}"/>
          </ac:picMkLst>
        </pc:picChg>
        <pc:picChg chg="add mod">
          <ac:chgData name="Jack Percy" userId="b9a97963-9b08-4684-92e4-b02ce1d032f1" providerId="ADAL" clId="{5BAE5A1F-F9B0-4B53-868B-D97D174C49A3}" dt="2022-03-30T02:20:30.036" v="494" actId="1076"/>
          <ac:picMkLst>
            <pc:docMk/>
            <pc:sldMk cId="991972281" sldId="277"/>
            <ac:picMk id="5" creationId="{8E6BF3D8-AE0F-46C8-978F-966EA566530F}"/>
          </ac:picMkLst>
        </pc:picChg>
      </pc:sldChg>
      <pc:sldChg chg="delSp modSp add del mod">
        <pc:chgData name="Jack Percy" userId="b9a97963-9b08-4684-92e4-b02ce1d032f1" providerId="ADAL" clId="{5BAE5A1F-F9B0-4B53-868B-D97D174C49A3}" dt="2022-03-22T04:24:40.862" v="18" actId="47"/>
        <pc:sldMkLst>
          <pc:docMk/>
          <pc:sldMk cId="1361852202" sldId="277"/>
        </pc:sldMkLst>
        <pc:spChg chg="del">
          <ac:chgData name="Jack Percy" userId="b9a97963-9b08-4684-92e4-b02ce1d032f1" providerId="ADAL" clId="{5BAE5A1F-F9B0-4B53-868B-D97D174C49A3}" dt="2022-03-22T04:24:35.126" v="17" actId="478"/>
          <ac:spMkLst>
            <pc:docMk/>
            <pc:sldMk cId="1361852202" sldId="277"/>
            <ac:spMk id="4" creationId="{518343B6-2201-4ACD-B907-770BC22E8B26}"/>
          </ac:spMkLst>
        </pc:spChg>
        <pc:spChg chg="mod">
          <ac:chgData name="Jack Percy" userId="b9a97963-9b08-4684-92e4-b02ce1d032f1" providerId="ADAL" clId="{5BAE5A1F-F9B0-4B53-868B-D97D174C49A3}" dt="2022-03-22T04:24:25.163" v="16" actId="20577"/>
          <ac:spMkLst>
            <pc:docMk/>
            <pc:sldMk cId="1361852202" sldId="277"/>
            <ac:spMk id="91" creationId="{00000000-0000-0000-0000-000000000000}"/>
          </ac:spMkLst>
        </pc:spChg>
      </pc:sldChg>
      <pc:sldChg chg="addSp delSp modSp add mod ord">
        <pc:chgData name="Jack Percy" userId="b9a97963-9b08-4684-92e4-b02ce1d032f1" providerId="ADAL" clId="{5BAE5A1F-F9B0-4B53-868B-D97D174C49A3}" dt="2022-03-30T02:59:42.034" v="531" actId="22"/>
        <pc:sldMkLst>
          <pc:docMk/>
          <pc:sldMk cId="489507201" sldId="278"/>
        </pc:sldMkLst>
        <pc:spChg chg="del">
          <ac:chgData name="Jack Percy" userId="b9a97963-9b08-4684-92e4-b02ce1d032f1" providerId="ADAL" clId="{5BAE5A1F-F9B0-4B53-868B-D97D174C49A3}" dt="2022-03-30T01:30:18.286" v="472" actId="478"/>
          <ac:spMkLst>
            <pc:docMk/>
            <pc:sldMk cId="489507201" sldId="278"/>
            <ac:spMk id="4" creationId="{518343B6-2201-4ACD-B907-770BC22E8B26}"/>
          </ac:spMkLst>
        </pc:spChg>
        <pc:spChg chg="mod">
          <ac:chgData name="Jack Percy" userId="b9a97963-9b08-4684-92e4-b02ce1d032f1" providerId="ADAL" clId="{5BAE5A1F-F9B0-4B53-868B-D97D174C49A3}" dt="2022-03-30T02:54:28.208" v="504" actId="20577"/>
          <ac:spMkLst>
            <pc:docMk/>
            <pc:sldMk cId="489507201" sldId="278"/>
            <ac:spMk id="91" creationId="{00000000-0000-0000-0000-000000000000}"/>
          </ac:spMkLst>
        </pc:spChg>
        <pc:graphicFrameChg chg="mod modGraphic">
          <ac:chgData name="Jack Percy" userId="b9a97963-9b08-4684-92e4-b02ce1d032f1" providerId="ADAL" clId="{5BAE5A1F-F9B0-4B53-868B-D97D174C49A3}" dt="2022-03-30T01:30:31.325" v="475" actId="1076"/>
          <ac:graphicFrameMkLst>
            <pc:docMk/>
            <pc:sldMk cId="489507201" sldId="278"/>
            <ac:graphicFrameMk id="92" creationId="{00000000-0000-0000-0000-000000000000}"/>
          </ac:graphicFrameMkLst>
        </pc:graphicFrameChg>
        <pc:picChg chg="add del">
          <ac:chgData name="Jack Percy" userId="b9a97963-9b08-4684-92e4-b02ce1d032f1" providerId="ADAL" clId="{5BAE5A1F-F9B0-4B53-868B-D97D174C49A3}" dt="2022-03-30T02:59:42.034" v="531" actId="22"/>
          <ac:picMkLst>
            <pc:docMk/>
            <pc:sldMk cId="489507201" sldId="278"/>
            <ac:picMk id="3" creationId="{4E9B60B1-61EB-4D3F-8EEC-DCC023F84098}"/>
          </ac:picMkLst>
        </pc:picChg>
      </pc:sldChg>
      <pc:sldChg chg="addSp delSp modSp add mod ord">
        <pc:chgData name="Jack Percy" userId="b9a97963-9b08-4684-92e4-b02ce1d032f1" providerId="ADAL" clId="{5BAE5A1F-F9B0-4B53-868B-D97D174C49A3}" dt="2022-03-30T03:00:13.238" v="566" actId="20577"/>
        <pc:sldMkLst>
          <pc:docMk/>
          <pc:sldMk cId="824012696" sldId="279"/>
        </pc:sldMkLst>
        <pc:spChg chg="mod">
          <ac:chgData name="Jack Percy" userId="b9a97963-9b08-4684-92e4-b02ce1d032f1" providerId="ADAL" clId="{5BAE5A1F-F9B0-4B53-868B-D97D174C49A3}" dt="2022-03-30T03:00:13.238" v="566" actId="20577"/>
          <ac:spMkLst>
            <pc:docMk/>
            <pc:sldMk cId="824012696" sldId="279"/>
            <ac:spMk id="2" creationId="{183CAE4A-E189-4CAA-B3F5-7E97BC5188E3}"/>
          </ac:spMkLst>
        </pc:spChg>
        <pc:spChg chg="add mod">
          <ac:chgData name="Jack Percy" userId="b9a97963-9b08-4684-92e4-b02ce1d032f1" providerId="ADAL" clId="{5BAE5A1F-F9B0-4B53-868B-D97D174C49A3}" dt="2022-03-30T03:00:05.430" v="564" actId="1076"/>
          <ac:spMkLst>
            <pc:docMk/>
            <pc:sldMk cId="824012696" sldId="279"/>
            <ac:spMk id="11" creationId="{3A9FA11C-D4C0-42E0-B1D7-EAA92D7AC94F}"/>
          </ac:spMkLst>
        </pc:spChg>
        <pc:picChg chg="add mod">
          <ac:chgData name="Jack Percy" userId="b9a97963-9b08-4684-92e4-b02ce1d032f1" providerId="ADAL" clId="{5BAE5A1F-F9B0-4B53-868B-D97D174C49A3}" dt="2022-03-30T02:59:47.016" v="535" actId="1076"/>
          <ac:picMkLst>
            <pc:docMk/>
            <pc:sldMk cId="824012696" sldId="279"/>
            <ac:picMk id="4" creationId="{F22BA710-D862-4A98-8DA3-62AD23BA1E6E}"/>
          </ac:picMkLst>
        </pc:picChg>
        <pc:picChg chg="del">
          <ac:chgData name="Jack Percy" userId="b9a97963-9b08-4684-92e4-b02ce1d032f1" providerId="ADAL" clId="{5BAE5A1F-F9B0-4B53-868B-D97D174C49A3}" dt="2022-03-30T02:58:35.274" v="523" actId="478"/>
          <ac:picMkLst>
            <pc:docMk/>
            <pc:sldMk cId="824012696" sldId="279"/>
            <ac:picMk id="5" creationId="{95698320-24E3-4D95-AFCA-E40E5CCBDC23}"/>
          </ac:picMkLst>
        </pc:picChg>
        <pc:picChg chg="add mod">
          <ac:chgData name="Jack Percy" userId="b9a97963-9b08-4684-92e4-b02ce1d032f1" providerId="ADAL" clId="{5BAE5A1F-F9B0-4B53-868B-D97D174C49A3}" dt="2022-03-30T02:59:46.228" v="534" actId="1076"/>
          <ac:picMkLst>
            <pc:docMk/>
            <pc:sldMk cId="824012696" sldId="279"/>
            <ac:picMk id="8" creationId="{22DF5747-B809-4F92-A4A2-0497638CE7A5}"/>
          </ac:picMkLst>
        </pc:picChg>
        <pc:picChg chg="add mod">
          <ac:chgData name="Jack Percy" userId="b9a97963-9b08-4684-92e4-b02ce1d032f1" providerId="ADAL" clId="{5BAE5A1F-F9B0-4B53-868B-D97D174C49A3}" dt="2022-03-30T02:59:48.521" v="536" actId="1076"/>
          <ac:picMkLst>
            <pc:docMk/>
            <pc:sldMk cId="824012696" sldId="279"/>
            <ac:picMk id="10" creationId="{F3D67129-4C7C-4226-8976-6A6912266B26}"/>
          </ac:picMkLst>
        </pc:picChg>
      </pc:sldChg>
      <pc:sldChg chg="modSp add mod ord">
        <pc:chgData name="Jack Percy" userId="b9a97963-9b08-4684-92e4-b02ce1d032f1" providerId="ADAL" clId="{5BAE5A1F-F9B0-4B53-868B-D97D174C49A3}" dt="2022-03-30T03:06:32.089" v="869" actId="1076"/>
        <pc:sldMkLst>
          <pc:docMk/>
          <pc:sldMk cId="630507772" sldId="280"/>
        </pc:sldMkLst>
        <pc:spChg chg="mod">
          <ac:chgData name="Jack Percy" userId="b9a97963-9b08-4684-92e4-b02ce1d032f1" providerId="ADAL" clId="{5BAE5A1F-F9B0-4B53-868B-D97D174C49A3}" dt="2022-03-30T03:06:28.345" v="868" actId="1076"/>
          <ac:spMkLst>
            <pc:docMk/>
            <pc:sldMk cId="630507772" sldId="280"/>
            <ac:spMk id="2" creationId="{1CC5D32F-7C18-4D00-8D54-2FB046F0A206}"/>
          </ac:spMkLst>
        </pc:spChg>
        <pc:graphicFrameChg chg="mod modGraphic">
          <ac:chgData name="Jack Percy" userId="b9a97963-9b08-4684-92e4-b02ce1d032f1" providerId="ADAL" clId="{5BAE5A1F-F9B0-4B53-868B-D97D174C49A3}" dt="2022-03-30T03:06:32.089" v="869" actId="1076"/>
          <ac:graphicFrameMkLst>
            <pc:docMk/>
            <pc:sldMk cId="630507772" sldId="280"/>
            <ac:graphicFrameMk id="3" creationId="{D584B0B5-44B2-4CBF-9672-45F682176F3D}"/>
          </ac:graphicFrameMkLst>
        </pc:graphicFrameChg>
      </pc:sldChg>
    </pc:docChg>
  </pc:docChgLst>
  <pc:docChgLst>
    <pc:chgData name="Jack Percy" userId="b9a97963-9b08-4684-92e4-b02ce1d032f1" providerId="ADAL" clId="{B839C2F7-F2B8-4F0F-99F4-11EBA5D3D105}"/>
    <pc:docChg chg="undo custSel addSld delSld modSld sldOrd">
      <pc:chgData name="Jack Percy" userId="b9a97963-9b08-4684-92e4-b02ce1d032f1" providerId="ADAL" clId="{B839C2F7-F2B8-4F0F-99F4-11EBA5D3D105}" dt="2022-04-14T07:45:13.972" v="5961" actId="1076"/>
      <pc:docMkLst>
        <pc:docMk/>
      </pc:docMkLst>
      <pc:sldChg chg="addSp delSp modSp mod">
        <pc:chgData name="Jack Percy" userId="b9a97963-9b08-4684-92e4-b02ce1d032f1" providerId="ADAL" clId="{B839C2F7-F2B8-4F0F-99F4-11EBA5D3D105}" dt="2022-04-13T21:32:15.633" v="5281" actId="14100"/>
        <pc:sldMkLst>
          <pc:docMk/>
          <pc:sldMk cId="1357549755" sldId="261"/>
        </pc:sldMkLst>
        <pc:spChg chg="mod">
          <ac:chgData name="Jack Percy" userId="b9a97963-9b08-4684-92e4-b02ce1d032f1" providerId="ADAL" clId="{B839C2F7-F2B8-4F0F-99F4-11EBA5D3D105}" dt="2022-04-13T21:30:41.403" v="5158" actId="1076"/>
          <ac:spMkLst>
            <pc:docMk/>
            <pc:sldMk cId="1357549755" sldId="261"/>
            <ac:spMk id="2" creationId="{D62183D5-E1F8-4917-B0BA-FC2E62047445}"/>
          </ac:spMkLst>
        </pc:spChg>
        <pc:spChg chg="del">
          <ac:chgData name="Jack Percy" userId="b9a97963-9b08-4684-92e4-b02ce1d032f1" providerId="ADAL" clId="{B839C2F7-F2B8-4F0F-99F4-11EBA5D3D105}" dt="2022-04-13T21:29:10.726" v="5149" actId="478"/>
          <ac:spMkLst>
            <pc:docMk/>
            <pc:sldMk cId="1357549755" sldId="261"/>
            <ac:spMk id="3" creationId="{A89172B1-B985-48A3-8018-FC6FF45BCE4F}"/>
          </ac:spMkLst>
        </pc:spChg>
        <pc:spChg chg="add mod">
          <ac:chgData name="Jack Percy" userId="b9a97963-9b08-4684-92e4-b02ce1d032f1" providerId="ADAL" clId="{B839C2F7-F2B8-4F0F-99F4-11EBA5D3D105}" dt="2022-04-13T21:32:09.401" v="5279" actId="1076"/>
          <ac:spMkLst>
            <pc:docMk/>
            <pc:sldMk cId="1357549755" sldId="261"/>
            <ac:spMk id="8" creationId="{528DA8FB-4FA3-4E9C-9B19-0CD94AE08539}"/>
          </ac:spMkLst>
        </pc:spChg>
        <pc:picChg chg="add mod">
          <ac:chgData name="Jack Percy" userId="b9a97963-9b08-4684-92e4-b02ce1d032f1" providerId="ADAL" clId="{B839C2F7-F2B8-4F0F-99F4-11EBA5D3D105}" dt="2022-04-13T21:32:15.633" v="5281" actId="14100"/>
          <ac:picMkLst>
            <pc:docMk/>
            <pc:sldMk cId="1357549755" sldId="261"/>
            <ac:picMk id="5" creationId="{67752576-4D16-4B99-93CA-2DD82BFD40E3}"/>
          </ac:picMkLst>
        </pc:picChg>
        <pc:picChg chg="add mod">
          <ac:chgData name="Jack Percy" userId="b9a97963-9b08-4684-92e4-b02ce1d032f1" providerId="ADAL" clId="{B839C2F7-F2B8-4F0F-99F4-11EBA5D3D105}" dt="2022-04-13T21:32:12.763" v="5280" actId="14100"/>
          <ac:picMkLst>
            <pc:docMk/>
            <pc:sldMk cId="1357549755" sldId="261"/>
            <ac:picMk id="7" creationId="{0B8ADAF9-1A19-4403-8910-E7F34BC02D40}"/>
          </ac:picMkLst>
        </pc:picChg>
      </pc:sldChg>
      <pc:sldChg chg="addSp delSp modSp mod">
        <pc:chgData name="Jack Percy" userId="b9a97963-9b08-4684-92e4-b02ce1d032f1" providerId="ADAL" clId="{B839C2F7-F2B8-4F0F-99F4-11EBA5D3D105}" dt="2022-04-14T07:45:13.972" v="5961" actId="1076"/>
        <pc:sldMkLst>
          <pc:docMk/>
          <pc:sldMk cId="2276153040" sldId="266"/>
        </pc:sldMkLst>
        <pc:spChg chg="del">
          <ac:chgData name="Jack Percy" userId="b9a97963-9b08-4684-92e4-b02ce1d032f1" providerId="ADAL" clId="{B839C2F7-F2B8-4F0F-99F4-11EBA5D3D105}" dt="2022-04-14T07:44:36.420" v="5831" actId="478"/>
          <ac:spMkLst>
            <pc:docMk/>
            <pc:sldMk cId="2276153040" sldId="266"/>
            <ac:spMk id="3" creationId="{6385A117-1109-4CFD-B531-10565CC9D864}"/>
          </ac:spMkLst>
        </pc:spChg>
        <pc:spChg chg="add mod">
          <ac:chgData name="Jack Percy" userId="b9a97963-9b08-4684-92e4-b02ce1d032f1" providerId="ADAL" clId="{B839C2F7-F2B8-4F0F-99F4-11EBA5D3D105}" dt="2022-04-14T07:45:13.972" v="5961" actId="1076"/>
          <ac:spMkLst>
            <pc:docMk/>
            <pc:sldMk cId="2276153040" sldId="266"/>
            <ac:spMk id="4" creationId="{90E03167-B28D-408C-BEAA-7005D6F33E27}"/>
          </ac:spMkLst>
        </pc:spChg>
      </pc:sldChg>
      <pc:sldChg chg="modSp mod">
        <pc:chgData name="Jack Percy" userId="b9a97963-9b08-4684-92e4-b02ce1d032f1" providerId="ADAL" clId="{B839C2F7-F2B8-4F0F-99F4-11EBA5D3D105}" dt="2022-04-13T21:27:13.733" v="5146" actId="20577"/>
        <pc:sldMkLst>
          <pc:docMk/>
          <pc:sldMk cId="1053444694" sldId="270"/>
        </pc:sldMkLst>
        <pc:graphicFrameChg chg="modGraphic">
          <ac:chgData name="Jack Percy" userId="b9a97963-9b08-4684-92e4-b02ce1d032f1" providerId="ADAL" clId="{B839C2F7-F2B8-4F0F-99F4-11EBA5D3D105}" dt="2022-04-13T21:27:13.733" v="5146" actId="20577"/>
          <ac:graphicFrameMkLst>
            <pc:docMk/>
            <pc:sldMk cId="1053444694" sldId="270"/>
            <ac:graphicFrameMk id="4" creationId="{54A393A9-6C94-409B-BDCB-65C4ABAA2DD1}"/>
          </ac:graphicFrameMkLst>
        </pc:graphicFrameChg>
      </pc:sldChg>
      <pc:sldChg chg="delSp mod">
        <pc:chgData name="Jack Percy" userId="b9a97963-9b08-4684-92e4-b02ce1d032f1" providerId="ADAL" clId="{B839C2F7-F2B8-4F0F-99F4-11EBA5D3D105}" dt="2022-04-05T22:02:20.816" v="1454" actId="478"/>
        <pc:sldMkLst>
          <pc:docMk/>
          <pc:sldMk cId="1632802670" sldId="276"/>
        </pc:sldMkLst>
        <pc:spChg chg="del">
          <ac:chgData name="Jack Percy" userId="b9a97963-9b08-4684-92e4-b02ce1d032f1" providerId="ADAL" clId="{B839C2F7-F2B8-4F0F-99F4-11EBA5D3D105}" dt="2022-04-05T22:02:20.816" v="1454" actId="478"/>
          <ac:spMkLst>
            <pc:docMk/>
            <pc:sldMk cId="1632802670" sldId="276"/>
            <ac:spMk id="4" creationId="{518343B6-2201-4ACD-B907-770BC22E8B26}"/>
          </ac:spMkLst>
        </pc:spChg>
      </pc:sldChg>
      <pc:sldChg chg="addSp delSp modSp add ord">
        <pc:chgData name="Jack Percy" userId="b9a97963-9b08-4684-92e4-b02ce1d032f1" providerId="ADAL" clId="{B839C2F7-F2B8-4F0F-99F4-11EBA5D3D105}" dt="2022-04-04T00:04:13.155" v="8"/>
        <pc:sldMkLst>
          <pc:docMk/>
          <pc:sldMk cId="3445975943" sldId="281"/>
        </pc:sldMkLst>
        <pc:spChg chg="mod">
          <ac:chgData name="Jack Percy" userId="b9a97963-9b08-4684-92e4-b02ce1d032f1" providerId="ADAL" clId="{B839C2F7-F2B8-4F0F-99F4-11EBA5D3D105}" dt="2022-04-04T00:02:51.412" v="5" actId="164"/>
          <ac:spMkLst>
            <pc:docMk/>
            <pc:sldMk cId="3445975943" sldId="281"/>
            <ac:spMk id="4" creationId="{56AE5D88-2DC5-449B-8F00-11AD7CA05AFA}"/>
          </ac:spMkLst>
        </pc:spChg>
        <pc:spChg chg="add mod">
          <ac:chgData name="Jack Percy" userId="b9a97963-9b08-4684-92e4-b02ce1d032f1" providerId="ADAL" clId="{B839C2F7-F2B8-4F0F-99F4-11EBA5D3D105}" dt="2022-04-04T00:02:51.412" v="5" actId="164"/>
          <ac:spMkLst>
            <pc:docMk/>
            <pc:sldMk cId="3445975943" sldId="281"/>
            <ac:spMk id="7" creationId="{F225D450-5414-4D35-8371-4D944FD4213E}"/>
          </ac:spMkLst>
        </pc:spChg>
        <pc:spChg chg="add mod">
          <ac:chgData name="Jack Percy" userId="b9a97963-9b08-4684-92e4-b02ce1d032f1" providerId="ADAL" clId="{B839C2F7-F2B8-4F0F-99F4-11EBA5D3D105}" dt="2022-04-04T00:03:01.305" v="6" actId="767"/>
          <ac:spMkLst>
            <pc:docMk/>
            <pc:sldMk cId="3445975943" sldId="281"/>
            <ac:spMk id="8" creationId="{31A46E64-4218-47CF-AC7A-EAE07652DF49}"/>
          </ac:spMkLst>
        </pc:spChg>
        <pc:spChg chg="add del mod">
          <ac:chgData name="Jack Percy" userId="b9a97963-9b08-4684-92e4-b02ce1d032f1" providerId="ADAL" clId="{B839C2F7-F2B8-4F0F-99F4-11EBA5D3D105}" dt="2022-04-04T00:04:13.155" v="8"/>
          <ac:spMkLst>
            <pc:docMk/>
            <pc:sldMk cId="3445975943" sldId="281"/>
            <ac:spMk id="10" creationId="{B4516087-F248-4166-8716-D7BB4E58B834}"/>
          </ac:spMkLst>
        </pc:spChg>
        <pc:grpChg chg="add mod">
          <ac:chgData name="Jack Percy" userId="b9a97963-9b08-4684-92e4-b02ce1d032f1" providerId="ADAL" clId="{B839C2F7-F2B8-4F0F-99F4-11EBA5D3D105}" dt="2022-04-04T00:02:51.412" v="5" actId="164"/>
          <ac:grpSpMkLst>
            <pc:docMk/>
            <pc:sldMk cId="3445975943" sldId="281"/>
            <ac:grpSpMk id="6" creationId="{F4E42AB8-E475-45AA-BA66-01331BD9A675}"/>
          </ac:grpSpMkLst>
        </pc:grpChg>
        <pc:picChg chg="mod">
          <ac:chgData name="Jack Percy" userId="b9a97963-9b08-4684-92e4-b02ce1d032f1" providerId="ADAL" clId="{B839C2F7-F2B8-4F0F-99F4-11EBA5D3D105}" dt="2022-04-04T00:02:51.412" v="5" actId="164"/>
          <ac:picMkLst>
            <pc:docMk/>
            <pc:sldMk cId="3445975943" sldId="281"/>
            <ac:picMk id="3" creationId="{840F4C69-8FBB-4069-8656-F36BFBE2F0DA}"/>
          </ac:picMkLst>
        </pc:picChg>
      </pc:sldChg>
      <pc:sldChg chg="addSp modSp ord">
        <pc:chgData name="Jack Percy" userId="b9a97963-9b08-4684-92e4-b02ce1d032f1" providerId="ADAL" clId="{B839C2F7-F2B8-4F0F-99F4-11EBA5D3D105}" dt="2022-04-04T00:20:29.840" v="11" actId="767"/>
        <pc:sldMkLst>
          <pc:docMk/>
          <pc:sldMk cId="2454133887" sldId="282"/>
        </pc:sldMkLst>
        <pc:spChg chg="add mod">
          <ac:chgData name="Jack Percy" userId="b9a97963-9b08-4684-92e4-b02ce1d032f1" providerId="ADAL" clId="{B839C2F7-F2B8-4F0F-99F4-11EBA5D3D105}" dt="2022-04-04T00:20:29.840" v="11" actId="767"/>
          <ac:spMkLst>
            <pc:docMk/>
            <pc:sldMk cId="2454133887" sldId="282"/>
            <ac:spMk id="6" creationId="{790B85C4-FFB2-40EF-AB5D-A4471F041244}"/>
          </ac:spMkLst>
        </pc:spChg>
        <pc:graphicFrameChg chg="mod">
          <ac:chgData name="Jack Percy" userId="b9a97963-9b08-4684-92e4-b02ce1d032f1" providerId="ADAL" clId="{B839C2F7-F2B8-4F0F-99F4-11EBA5D3D105}" dt="2022-04-04T00:06:43.779" v="10"/>
          <ac:graphicFrameMkLst>
            <pc:docMk/>
            <pc:sldMk cId="2454133887" sldId="282"/>
            <ac:graphicFrameMk id="92" creationId="{00000000-0000-0000-0000-000000000000}"/>
          </ac:graphicFrameMkLst>
        </pc:graphicFrameChg>
      </pc:sldChg>
      <pc:sldChg chg="add">
        <pc:chgData name="Jack Percy" userId="b9a97963-9b08-4684-92e4-b02ce1d032f1" providerId="ADAL" clId="{B839C2F7-F2B8-4F0F-99F4-11EBA5D3D105}" dt="2022-04-04T00:02:12.866" v="3"/>
        <pc:sldMkLst>
          <pc:docMk/>
          <pc:sldMk cId="3704779580" sldId="282"/>
        </pc:sldMkLst>
      </pc:sldChg>
      <pc:sldChg chg="addSp delSp modSp add mod ord">
        <pc:chgData name="Jack Percy" userId="b9a97963-9b08-4684-92e4-b02ce1d032f1" providerId="ADAL" clId="{B839C2F7-F2B8-4F0F-99F4-11EBA5D3D105}" dt="2022-04-05T02:54:36.241" v="207" actId="1076"/>
        <pc:sldMkLst>
          <pc:docMk/>
          <pc:sldMk cId="3511512899" sldId="284"/>
        </pc:sldMkLst>
        <pc:spChg chg="mod">
          <ac:chgData name="Jack Percy" userId="b9a97963-9b08-4684-92e4-b02ce1d032f1" providerId="ADAL" clId="{B839C2F7-F2B8-4F0F-99F4-11EBA5D3D105}" dt="2022-04-05T02:49:43.931" v="57" actId="20577"/>
          <ac:spMkLst>
            <pc:docMk/>
            <pc:sldMk cId="3511512899" sldId="284"/>
            <ac:spMk id="2" creationId="{183CAE4A-E189-4CAA-B3F5-7E97BC5188E3}"/>
          </ac:spMkLst>
        </pc:spChg>
        <pc:spChg chg="del">
          <ac:chgData name="Jack Percy" userId="b9a97963-9b08-4684-92e4-b02ce1d032f1" providerId="ADAL" clId="{B839C2F7-F2B8-4F0F-99F4-11EBA5D3D105}" dt="2022-04-05T02:50:03.901" v="63" actId="478"/>
          <ac:spMkLst>
            <pc:docMk/>
            <pc:sldMk cId="3511512899" sldId="284"/>
            <ac:spMk id="6" creationId="{E3203E9C-D011-45AD-B54E-61EF7DD66E83}"/>
          </ac:spMkLst>
        </pc:spChg>
        <pc:spChg chg="add mod">
          <ac:chgData name="Jack Percy" userId="b9a97963-9b08-4684-92e4-b02ce1d032f1" providerId="ADAL" clId="{B839C2F7-F2B8-4F0F-99F4-11EBA5D3D105}" dt="2022-04-05T02:51:27.739" v="76" actId="1076"/>
          <ac:spMkLst>
            <pc:docMk/>
            <pc:sldMk cId="3511512899" sldId="284"/>
            <ac:spMk id="9" creationId="{6E5D8BE7-694D-4BAA-8C6F-62F72C302913}"/>
          </ac:spMkLst>
        </pc:spChg>
        <pc:spChg chg="del">
          <ac:chgData name="Jack Percy" userId="b9a97963-9b08-4684-92e4-b02ce1d032f1" providerId="ADAL" clId="{B839C2F7-F2B8-4F0F-99F4-11EBA5D3D105}" dt="2022-04-05T02:50:00.976" v="62" actId="478"/>
          <ac:spMkLst>
            <pc:docMk/>
            <pc:sldMk cId="3511512899" sldId="284"/>
            <ac:spMk id="11" creationId="{3A9FA11C-D4C0-42E0-B1D7-EAA92D7AC94F}"/>
          </ac:spMkLst>
        </pc:spChg>
        <pc:spChg chg="add mod">
          <ac:chgData name="Jack Percy" userId="b9a97963-9b08-4684-92e4-b02ce1d032f1" providerId="ADAL" clId="{B839C2F7-F2B8-4F0F-99F4-11EBA5D3D105}" dt="2022-04-05T02:54:17.831" v="205" actId="1076"/>
          <ac:spMkLst>
            <pc:docMk/>
            <pc:sldMk cId="3511512899" sldId="284"/>
            <ac:spMk id="12" creationId="{55D3B1E2-8222-431C-9C2A-D8140D26D09D}"/>
          </ac:spMkLst>
        </pc:spChg>
        <pc:picChg chg="del">
          <ac:chgData name="Jack Percy" userId="b9a97963-9b08-4684-92e4-b02ce1d032f1" providerId="ADAL" clId="{B839C2F7-F2B8-4F0F-99F4-11EBA5D3D105}" dt="2022-04-05T02:49:47.750" v="59" actId="478"/>
          <ac:picMkLst>
            <pc:docMk/>
            <pc:sldMk cId="3511512899" sldId="284"/>
            <ac:picMk id="4" creationId="{F22BA710-D862-4A98-8DA3-62AD23BA1E6E}"/>
          </ac:picMkLst>
        </pc:picChg>
        <pc:picChg chg="add mod">
          <ac:chgData name="Jack Percy" userId="b9a97963-9b08-4684-92e4-b02ce1d032f1" providerId="ADAL" clId="{B839C2F7-F2B8-4F0F-99F4-11EBA5D3D105}" dt="2022-04-05T02:52:12.832" v="82" actId="1076"/>
          <ac:picMkLst>
            <pc:docMk/>
            <pc:sldMk cId="3511512899" sldId="284"/>
            <ac:picMk id="5" creationId="{CE2AAA08-EFCC-426E-B338-73971E507849}"/>
          </ac:picMkLst>
        </pc:picChg>
        <pc:picChg chg="del">
          <ac:chgData name="Jack Percy" userId="b9a97963-9b08-4684-92e4-b02ce1d032f1" providerId="ADAL" clId="{B839C2F7-F2B8-4F0F-99F4-11EBA5D3D105}" dt="2022-04-05T02:49:49.958" v="60" actId="478"/>
          <ac:picMkLst>
            <pc:docMk/>
            <pc:sldMk cId="3511512899" sldId="284"/>
            <ac:picMk id="8" creationId="{22DF5747-B809-4F92-A4A2-0497638CE7A5}"/>
          </ac:picMkLst>
        </pc:picChg>
        <pc:picChg chg="del">
          <ac:chgData name="Jack Percy" userId="b9a97963-9b08-4684-92e4-b02ce1d032f1" providerId="ADAL" clId="{B839C2F7-F2B8-4F0F-99F4-11EBA5D3D105}" dt="2022-04-05T02:49:46.109" v="58" actId="478"/>
          <ac:picMkLst>
            <pc:docMk/>
            <pc:sldMk cId="3511512899" sldId="284"/>
            <ac:picMk id="10" creationId="{F3D67129-4C7C-4226-8976-6A6912266B26}"/>
          </ac:picMkLst>
        </pc:picChg>
        <pc:picChg chg="add mod">
          <ac:chgData name="Jack Percy" userId="b9a97963-9b08-4684-92e4-b02ce1d032f1" providerId="ADAL" clId="{B839C2F7-F2B8-4F0F-99F4-11EBA5D3D105}" dt="2022-04-05T02:52:15.521" v="83" actId="1076"/>
          <ac:picMkLst>
            <pc:docMk/>
            <pc:sldMk cId="3511512899" sldId="284"/>
            <ac:picMk id="13" creationId="{BB9251BB-799A-4456-9F5B-D7DEED886C00}"/>
          </ac:picMkLst>
        </pc:picChg>
        <pc:picChg chg="add mod">
          <ac:chgData name="Jack Percy" userId="b9a97963-9b08-4684-92e4-b02ce1d032f1" providerId="ADAL" clId="{B839C2F7-F2B8-4F0F-99F4-11EBA5D3D105}" dt="2022-04-05T02:54:36.241" v="207" actId="1076"/>
          <ac:picMkLst>
            <pc:docMk/>
            <pc:sldMk cId="3511512899" sldId="284"/>
            <ac:picMk id="15" creationId="{9DE73C85-A717-496B-A731-FC7B387E2EA8}"/>
          </ac:picMkLst>
        </pc:picChg>
      </pc:sldChg>
      <pc:sldChg chg="modSp add mod ord">
        <pc:chgData name="Jack Percy" userId="b9a97963-9b08-4684-92e4-b02ce1d032f1" providerId="ADAL" clId="{B839C2F7-F2B8-4F0F-99F4-11EBA5D3D105}" dt="2022-04-05T21:57:59.351" v="1353" actId="1076"/>
        <pc:sldMkLst>
          <pc:docMk/>
          <pc:sldMk cId="4170342675" sldId="285"/>
        </pc:sldMkLst>
        <pc:spChg chg="mod">
          <ac:chgData name="Jack Percy" userId="b9a97963-9b08-4684-92e4-b02ce1d032f1" providerId="ADAL" clId="{B839C2F7-F2B8-4F0F-99F4-11EBA5D3D105}" dt="2022-04-05T02:55:22.011" v="245" actId="20577"/>
          <ac:spMkLst>
            <pc:docMk/>
            <pc:sldMk cId="4170342675" sldId="285"/>
            <ac:spMk id="91" creationId="{00000000-0000-0000-0000-000000000000}"/>
          </ac:spMkLst>
        </pc:spChg>
        <pc:graphicFrameChg chg="mod modGraphic">
          <ac:chgData name="Jack Percy" userId="b9a97963-9b08-4684-92e4-b02ce1d032f1" providerId="ADAL" clId="{B839C2F7-F2B8-4F0F-99F4-11EBA5D3D105}" dt="2022-04-05T21:57:59.351" v="1353" actId="1076"/>
          <ac:graphicFrameMkLst>
            <pc:docMk/>
            <pc:sldMk cId="4170342675" sldId="285"/>
            <ac:graphicFrameMk id="92" creationId="{00000000-0000-0000-0000-000000000000}"/>
          </ac:graphicFrameMkLst>
        </pc:graphicFrameChg>
      </pc:sldChg>
      <pc:sldChg chg="add del ord">
        <pc:chgData name="Jack Percy" userId="b9a97963-9b08-4684-92e4-b02ce1d032f1" providerId="ADAL" clId="{B839C2F7-F2B8-4F0F-99F4-11EBA5D3D105}" dt="2022-04-10T23:59:14.205" v="1951" actId="2696"/>
        <pc:sldMkLst>
          <pc:docMk/>
          <pc:sldMk cId="4269017523" sldId="286"/>
        </pc:sldMkLst>
      </pc:sldChg>
      <pc:sldChg chg="addSp delSp modSp add mod ord">
        <pc:chgData name="Jack Percy" userId="b9a97963-9b08-4684-92e4-b02ce1d032f1" providerId="ADAL" clId="{B839C2F7-F2B8-4F0F-99F4-11EBA5D3D105}" dt="2022-04-05T22:01:32.100" v="1408" actId="14100"/>
        <pc:sldMkLst>
          <pc:docMk/>
          <pc:sldMk cId="3132090780" sldId="287"/>
        </pc:sldMkLst>
        <pc:spChg chg="mod">
          <ac:chgData name="Jack Percy" userId="b9a97963-9b08-4684-92e4-b02ce1d032f1" providerId="ADAL" clId="{B839C2F7-F2B8-4F0F-99F4-11EBA5D3D105}" dt="2022-04-05T21:58:40.023" v="1397" actId="20577"/>
          <ac:spMkLst>
            <pc:docMk/>
            <pc:sldMk cId="3132090780" sldId="287"/>
            <ac:spMk id="2" creationId="{183CAE4A-E189-4CAA-B3F5-7E97BC5188E3}"/>
          </ac:spMkLst>
        </pc:spChg>
        <pc:spChg chg="del">
          <ac:chgData name="Jack Percy" userId="b9a97963-9b08-4684-92e4-b02ce1d032f1" providerId="ADAL" clId="{B839C2F7-F2B8-4F0F-99F4-11EBA5D3D105}" dt="2022-04-05T21:58:28.524" v="1366" actId="478"/>
          <ac:spMkLst>
            <pc:docMk/>
            <pc:sldMk cId="3132090780" sldId="287"/>
            <ac:spMk id="9" creationId="{6E5D8BE7-694D-4BAA-8C6F-62F72C302913}"/>
          </ac:spMkLst>
        </pc:spChg>
        <pc:spChg chg="add mod">
          <ac:chgData name="Jack Percy" userId="b9a97963-9b08-4684-92e4-b02ce1d032f1" providerId="ADAL" clId="{B839C2F7-F2B8-4F0F-99F4-11EBA5D3D105}" dt="2022-04-05T22:01:21.680" v="1404" actId="14100"/>
          <ac:spMkLst>
            <pc:docMk/>
            <pc:sldMk cId="3132090780" sldId="287"/>
            <ac:spMk id="10" creationId="{E8F092A0-401C-4D37-9784-A1DA2F6CCA12}"/>
          </ac:spMkLst>
        </pc:spChg>
        <pc:spChg chg="add mod">
          <ac:chgData name="Jack Percy" userId="b9a97963-9b08-4684-92e4-b02ce1d032f1" providerId="ADAL" clId="{B839C2F7-F2B8-4F0F-99F4-11EBA5D3D105}" dt="2022-04-05T22:01:32.100" v="1408" actId="14100"/>
          <ac:spMkLst>
            <pc:docMk/>
            <pc:sldMk cId="3132090780" sldId="287"/>
            <ac:spMk id="11" creationId="{4DE498E8-BB7C-4CFF-8E50-C10A7196BD2B}"/>
          </ac:spMkLst>
        </pc:spChg>
        <pc:spChg chg="del mod">
          <ac:chgData name="Jack Percy" userId="b9a97963-9b08-4684-92e4-b02ce1d032f1" providerId="ADAL" clId="{B839C2F7-F2B8-4F0F-99F4-11EBA5D3D105}" dt="2022-04-05T21:58:31.738" v="1368" actId="478"/>
          <ac:spMkLst>
            <pc:docMk/>
            <pc:sldMk cId="3132090780" sldId="287"/>
            <ac:spMk id="12" creationId="{55D3B1E2-8222-431C-9C2A-D8140D26D09D}"/>
          </ac:spMkLst>
        </pc:spChg>
        <pc:picChg chg="add mod">
          <ac:chgData name="Jack Percy" userId="b9a97963-9b08-4684-92e4-b02ce1d032f1" providerId="ADAL" clId="{B839C2F7-F2B8-4F0F-99F4-11EBA5D3D105}" dt="2022-04-05T22:01:15.497" v="1402" actId="1076"/>
          <ac:picMkLst>
            <pc:docMk/>
            <pc:sldMk cId="3132090780" sldId="287"/>
            <ac:picMk id="4" creationId="{784B2683-D88D-4319-B1BA-D1EB095E017B}"/>
          </ac:picMkLst>
        </pc:picChg>
        <pc:picChg chg="del">
          <ac:chgData name="Jack Percy" userId="b9a97963-9b08-4684-92e4-b02ce1d032f1" providerId="ADAL" clId="{B839C2F7-F2B8-4F0F-99F4-11EBA5D3D105}" dt="2022-04-05T21:58:24.787" v="1364" actId="478"/>
          <ac:picMkLst>
            <pc:docMk/>
            <pc:sldMk cId="3132090780" sldId="287"/>
            <ac:picMk id="5" creationId="{CE2AAA08-EFCC-426E-B338-73971E507849}"/>
          </ac:picMkLst>
        </pc:picChg>
        <pc:picChg chg="del">
          <ac:chgData name="Jack Percy" userId="b9a97963-9b08-4684-92e4-b02ce1d032f1" providerId="ADAL" clId="{B839C2F7-F2B8-4F0F-99F4-11EBA5D3D105}" dt="2022-04-05T21:58:26.707" v="1365" actId="478"/>
          <ac:picMkLst>
            <pc:docMk/>
            <pc:sldMk cId="3132090780" sldId="287"/>
            <ac:picMk id="13" creationId="{BB9251BB-799A-4456-9F5B-D7DEED886C00}"/>
          </ac:picMkLst>
        </pc:picChg>
        <pc:picChg chg="del">
          <ac:chgData name="Jack Percy" userId="b9a97963-9b08-4684-92e4-b02ce1d032f1" providerId="ADAL" clId="{B839C2F7-F2B8-4F0F-99F4-11EBA5D3D105}" dt="2022-04-05T21:58:33.117" v="1369" actId="478"/>
          <ac:picMkLst>
            <pc:docMk/>
            <pc:sldMk cId="3132090780" sldId="287"/>
            <ac:picMk id="15" creationId="{9DE73C85-A717-496B-A731-FC7B387E2EA8}"/>
          </ac:picMkLst>
        </pc:picChg>
      </pc:sldChg>
      <pc:sldChg chg="modSp add mod ord">
        <pc:chgData name="Jack Percy" userId="b9a97963-9b08-4684-92e4-b02ce1d032f1" providerId="ADAL" clId="{B839C2F7-F2B8-4F0F-99F4-11EBA5D3D105}" dt="2022-04-05T22:04:51.460" v="1950" actId="20577"/>
        <pc:sldMkLst>
          <pc:docMk/>
          <pc:sldMk cId="2038591449" sldId="288"/>
        </pc:sldMkLst>
        <pc:spChg chg="mod">
          <ac:chgData name="Jack Percy" userId="b9a97963-9b08-4684-92e4-b02ce1d032f1" providerId="ADAL" clId="{B839C2F7-F2B8-4F0F-99F4-11EBA5D3D105}" dt="2022-04-05T22:02:49.119" v="1553" actId="20577"/>
          <ac:spMkLst>
            <pc:docMk/>
            <pc:sldMk cId="2038591449" sldId="288"/>
            <ac:spMk id="4" creationId="{518343B6-2201-4ACD-B907-770BC22E8B26}"/>
          </ac:spMkLst>
        </pc:spChg>
        <pc:spChg chg="mod">
          <ac:chgData name="Jack Percy" userId="b9a97963-9b08-4684-92e4-b02ce1d032f1" providerId="ADAL" clId="{B839C2F7-F2B8-4F0F-99F4-11EBA5D3D105}" dt="2022-04-05T22:02:12.392" v="1453" actId="1076"/>
          <ac:spMkLst>
            <pc:docMk/>
            <pc:sldMk cId="2038591449" sldId="288"/>
            <ac:spMk id="91" creationId="{00000000-0000-0000-0000-000000000000}"/>
          </ac:spMkLst>
        </pc:spChg>
        <pc:graphicFrameChg chg="modGraphic">
          <ac:chgData name="Jack Percy" userId="b9a97963-9b08-4684-92e4-b02ce1d032f1" providerId="ADAL" clId="{B839C2F7-F2B8-4F0F-99F4-11EBA5D3D105}" dt="2022-04-05T22:04:51.460" v="1950" actId="20577"/>
          <ac:graphicFrameMkLst>
            <pc:docMk/>
            <pc:sldMk cId="2038591449" sldId="288"/>
            <ac:graphicFrameMk id="92" creationId="{00000000-0000-0000-0000-000000000000}"/>
          </ac:graphicFrameMkLst>
        </pc:graphicFrameChg>
      </pc:sldChg>
      <pc:sldChg chg="addSp delSp modSp add mod ord">
        <pc:chgData name="Jack Percy" userId="b9a97963-9b08-4684-92e4-b02ce1d032f1" providerId="ADAL" clId="{B839C2F7-F2B8-4F0F-99F4-11EBA5D3D105}" dt="2022-04-11T00:35:51.616" v="2370" actId="1076"/>
        <pc:sldMkLst>
          <pc:docMk/>
          <pc:sldMk cId="467720558" sldId="289"/>
        </pc:sldMkLst>
        <pc:spChg chg="mod">
          <ac:chgData name="Jack Percy" userId="b9a97963-9b08-4684-92e4-b02ce1d032f1" providerId="ADAL" clId="{B839C2F7-F2B8-4F0F-99F4-11EBA5D3D105}" dt="2022-04-11T00:30:57.244" v="2026" actId="1076"/>
          <ac:spMkLst>
            <pc:docMk/>
            <pc:sldMk cId="467720558" sldId="289"/>
            <ac:spMk id="2" creationId="{183CAE4A-E189-4CAA-B3F5-7E97BC5188E3}"/>
          </ac:spMkLst>
        </pc:spChg>
        <pc:spChg chg="add mod">
          <ac:chgData name="Jack Percy" userId="b9a97963-9b08-4684-92e4-b02ce1d032f1" providerId="ADAL" clId="{B839C2F7-F2B8-4F0F-99F4-11EBA5D3D105}" dt="2022-04-11T00:31:38.504" v="2034" actId="208"/>
          <ac:spMkLst>
            <pc:docMk/>
            <pc:sldMk cId="467720558" sldId="289"/>
            <ac:spMk id="8" creationId="{132C511D-F42F-42D7-92DD-DEEFB82BEEDB}"/>
          </ac:spMkLst>
        </pc:spChg>
        <pc:spChg chg="mod">
          <ac:chgData name="Jack Percy" userId="b9a97963-9b08-4684-92e4-b02ce1d032f1" providerId="ADAL" clId="{B839C2F7-F2B8-4F0F-99F4-11EBA5D3D105}" dt="2022-04-11T00:32:32.079" v="2044" actId="208"/>
          <ac:spMkLst>
            <pc:docMk/>
            <pc:sldMk cId="467720558" sldId="289"/>
            <ac:spMk id="9" creationId="{6E5D8BE7-694D-4BAA-8C6F-62F72C302913}"/>
          </ac:spMkLst>
        </pc:spChg>
        <pc:spChg chg="mod">
          <ac:chgData name="Jack Percy" userId="b9a97963-9b08-4684-92e4-b02ce1d032f1" providerId="ADAL" clId="{B839C2F7-F2B8-4F0F-99F4-11EBA5D3D105}" dt="2022-04-11T00:35:00.800" v="2355" actId="20577"/>
          <ac:spMkLst>
            <pc:docMk/>
            <pc:sldMk cId="467720558" sldId="289"/>
            <ac:spMk id="12" creationId="{55D3B1E2-8222-431C-9C2A-D8140D26D09D}"/>
          </ac:spMkLst>
        </pc:spChg>
        <pc:spChg chg="add mod">
          <ac:chgData name="Jack Percy" userId="b9a97963-9b08-4684-92e4-b02ce1d032f1" providerId="ADAL" clId="{B839C2F7-F2B8-4F0F-99F4-11EBA5D3D105}" dt="2022-04-11T00:32:27.393" v="2042" actId="208"/>
          <ac:spMkLst>
            <pc:docMk/>
            <pc:sldMk cId="467720558" sldId="289"/>
            <ac:spMk id="14" creationId="{2D2CBEBB-357B-432F-945E-DF723074E256}"/>
          </ac:spMkLst>
        </pc:spChg>
        <pc:spChg chg="add del mod">
          <ac:chgData name="Jack Percy" userId="b9a97963-9b08-4684-92e4-b02ce1d032f1" providerId="ADAL" clId="{B839C2F7-F2B8-4F0F-99F4-11EBA5D3D105}" dt="2022-04-11T00:32:34.115" v="2046"/>
          <ac:spMkLst>
            <pc:docMk/>
            <pc:sldMk cId="467720558" sldId="289"/>
            <ac:spMk id="16" creationId="{3A83D641-B97F-4962-B158-7AAB64138E51}"/>
          </ac:spMkLst>
        </pc:spChg>
        <pc:spChg chg="add mod">
          <ac:chgData name="Jack Percy" userId="b9a97963-9b08-4684-92e4-b02ce1d032f1" providerId="ADAL" clId="{B839C2F7-F2B8-4F0F-99F4-11EBA5D3D105}" dt="2022-04-11T00:35:51.616" v="2370" actId="1076"/>
          <ac:spMkLst>
            <pc:docMk/>
            <pc:sldMk cId="467720558" sldId="289"/>
            <ac:spMk id="17" creationId="{EDEA261B-B6F0-4417-9613-63CF9B9D218D}"/>
          </ac:spMkLst>
        </pc:spChg>
        <pc:spChg chg="add mod">
          <ac:chgData name="Jack Percy" userId="b9a97963-9b08-4684-92e4-b02ce1d032f1" providerId="ADAL" clId="{B839C2F7-F2B8-4F0F-99F4-11EBA5D3D105}" dt="2022-04-11T00:33:55.979" v="2136" actId="208"/>
          <ac:spMkLst>
            <pc:docMk/>
            <pc:sldMk cId="467720558" sldId="289"/>
            <ac:spMk id="18" creationId="{0FBA9E6A-6512-4815-95A6-A03260BA8CA5}"/>
          </ac:spMkLst>
        </pc:spChg>
        <pc:picChg chg="add mod">
          <ac:chgData name="Jack Percy" userId="b9a97963-9b08-4684-92e4-b02ce1d032f1" providerId="ADAL" clId="{B839C2F7-F2B8-4F0F-99F4-11EBA5D3D105}" dt="2022-04-11T00:30:59.009" v="2027" actId="1076"/>
          <ac:picMkLst>
            <pc:docMk/>
            <pc:sldMk cId="467720558" sldId="289"/>
            <ac:picMk id="4" creationId="{55C23B2F-37FA-437A-872C-764A3CDE7160}"/>
          </ac:picMkLst>
        </pc:picChg>
        <pc:picChg chg="del">
          <ac:chgData name="Jack Percy" userId="b9a97963-9b08-4684-92e4-b02ce1d032f1" providerId="ADAL" clId="{B839C2F7-F2B8-4F0F-99F4-11EBA5D3D105}" dt="2022-04-11T00:27:23.421" v="1957" actId="478"/>
          <ac:picMkLst>
            <pc:docMk/>
            <pc:sldMk cId="467720558" sldId="289"/>
            <ac:picMk id="5" creationId="{CE2AAA08-EFCC-426E-B338-73971E507849}"/>
          </ac:picMkLst>
        </pc:picChg>
        <pc:picChg chg="add mod modCrop">
          <ac:chgData name="Jack Percy" userId="b9a97963-9b08-4684-92e4-b02ce1d032f1" providerId="ADAL" clId="{B839C2F7-F2B8-4F0F-99F4-11EBA5D3D105}" dt="2022-04-11T00:33:15.257" v="2129" actId="1076"/>
          <ac:picMkLst>
            <pc:docMk/>
            <pc:sldMk cId="467720558" sldId="289"/>
            <ac:picMk id="7" creationId="{337C6582-C9CF-4104-952E-8F9B4E3C6849}"/>
          </ac:picMkLst>
        </pc:picChg>
        <pc:picChg chg="del">
          <ac:chgData name="Jack Percy" userId="b9a97963-9b08-4684-92e4-b02ce1d032f1" providerId="ADAL" clId="{B839C2F7-F2B8-4F0F-99F4-11EBA5D3D105}" dt="2022-04-11T00:27:24.749" v="1958" actId="478"/>
          <ac:picMkLst>
            <pc:docMk/>
            <pc:sldMk cId="467720558" sldId="289"/>
            <ac:picMk id="13" creationId="{BB9251BB-799A-4456-9F5B-D7DEED886C00}"/>
          </ac:picMkLst>
        </pc:picChg>
        <pc:picChg chg="del mod">
          <ac:chgData name="Jack Percy" userId="b9a97963-9b08-4684-92e4-b02ce1d032f1" providerId="ADAL" clId="{B839C2F7-F2B8-4F0F-99F4-11EBA5D3D105}" dt="2022-04-11T00:33:10.145" v="2127" actId="478"/>
          <ac:picMkLst>
            <pc:docMk/>
            <pc:sldMk cId="467720558" sldId="289"/>
            <ac:picMk id="15" creationId="{9DE73C85-A717-496B-A731-FC7B387E2EA8}"/>
          </ac:picMkLst>
        </pc:picChg>
      </pc:sldChg>
      <pc:sldChg chg="add del">
        <pc:chgData name="Jack Percy" userId="b9a97963-9b08-4684-92e4-b02ce1d032f1" providerId="ADAL" clId="{B839C2F7-F2B8-4F0F-99F4-11EBA5D3D105}" dt="2022-04-11T00:27:00.720" v="1953" actId="47"/>
        <pc:sldMkLst>
          <pc:docMk/>
          <pc:sldMk cId="4233299530" sldId="289"/>
        </pc:sldMkLst>
      </pc:sldChg>
      <pc:sldChg chg="addSp delSp modSp add mod">
        <pc:chgData name="Jack Percy" userId="b9a97963-9b08-4684-92e4-b02ce1d032f1" providerId="ADAL" clId="{B839C2F7-F2B8-4F0F-99F4-11EBA5D3D105}" dt="2022-04-12T02:58:28.884" v="2623" actId="1076"/>
        <pc:sldMkLst>
          <pc:docMk/>
          <pc:sldMk cId="162204790" sldId="290"/>
        </pc:sldMkLst>
        <pc:spChg chg="mod">
          <ac:chgData name="Jack Percy" userId="b9a97963-9b08-4684-92e4-b02ce1d032f1" providerId="ADAL" clId="{B839C2F7-F2B8-4F0F-99F4-11EBA5D3D105}" dt="2022-04-12T02:58:24.873" v="2621" actId="1076"/>
          <ac:spMkLst>
            <pc:docMk/>
            <pc:sldMk cId="162204790" sldId="290"/>
            <ac:spMk id="2" creationId="{183CAE4A-E189-4CAA-B3F5-7E97BC5188E3}"/>
          </ac:spMkLst>
        </pc:spChg>
        <pc:spChg chg="del">
          <ac:chgData name="Jack Percy" userId="b9a97963-9b08-4684-92e4-b02ce1d032f1" providerId="ADAL" clId="{B839C2F7-F2B8-4F0F-99F4-11EBA5D3D105}" dt="2022-04-12T02:56:40.345" v="2375" actId="478"/>
          <ac:spMkLst>
            <pc:docMk/>
            <pc:sldMk cId="162204790" sldId="290"/>
            <ac:spMk id="8" creationId="{132C511D-F42F-42D7-92DD-DEEFB82BEEDB}"/>
          </ac:spMkLst>
        </pc:spChg>
        <pc:spChg chg="del">
          <ac:chgData name="Jack Percy" userId="b9a97963-9b08-4684-92e4-b02ce1d032f1" providerId="ADAL" clId="{B839C2F7-F2B8-4F0F-99F4-11EBA5D3D105}" dt="2022-04-12T02:56:34.510" v="2373" actId="478"/>
          <ac:spMkLst>
            <pc:docMk/>
            <pc:sldMk cId="162204790" sldId="290"/>
            <ac:spMk id="9" creationId="{6E5D8BE7-694D-4BAA-8C6F-62F72C302913}"/>
          </ac:spMkLst>
        </pc:spChg>
        <pc:spChg chg="del">
          <ac:chgData name="Jack Percy" userId="b9a97963-9b08-4684-92e4-b02ce1d032f1" providerId="ADAL" clId="{B839C2F7-F2B8-4F0F-99F4-11EBA5D3D105}" dt="2022-04-12T02:56:34.510" v="2373" actId="478"/>
          <ac:spMkLst>
            <pc:docMk/>
            <pc:sldMk cId="162204790" sldId="290"/>
            <ac:spMk id="12" creationId="{55D3B1E2-8222-431C-9C2A-D8140D26D09D}"/>
          </ac:spMkLst>
        </pc:spChg>
        <pc:spChg chg="del">
          <ac:chgData name="Jack Percy" userId="b9a97963-9b08-4684-92e4-b02ce1d032f1" providerId="ADAL" clId="{B839C2F7-F2B8-4F0F-99F4-11EBA5D3D105}" dt="2022-04-12T02:56:42.483" v="2376" actId="478"/>
          <ac:spMkLst>
            <pc:docMk/>
            <pc:sldMk cId="162204790" sldId="290"/>
            <ac:spMk id="14" creationId="{2D2CBEBB-357B-432F-945E-DF723074E256}"/>
          </ac:spMkLst>
        </pc:spChg>
        <pc:spChg chg="mod">
          <ac:chgData name="Jack Percy" userId="b9a97963-9b08-4684-92e4-b02ce1d032f1" providerId="ADAL" clId="{B839C2F7-F2B8-4F0F-99F4-11EBA5D3D105}" dt="2022-04-12T02:57:39.408" v="2618" actId="1076"/>
          <ac:spMkLst>
            <pc:docMk/>
            <pc:sldMk cId="162204790" sldId="290"/>
            <ac:spMk id="17" creationId="{EDEA261B-B6F0-4417-9613-63CF9B9D218D}"/>
          </ac:spMkLst>
        </pc:spChg>
        <pc:spChg chg="del">
          <ac:chgData name="Jack Percy" userId="b9a97963-9b08-4684-92e4-b02ce1d032f1" providerId="ADAL" clId="{B839C2F7-F2B8-4F0F-99F4-11EBA5D3D105}" dt="2022-04-12T02:56:45.938" v="2378" actId="478"/>
          <ac:spMkLst>
            <pc:docMk/>
            <pc:sldMk cId="162204790" sldId="290"/>
            <ac:spMk id="18" creationId="{0FBA9E6A-6512-4815-95A6-A03260BA8CA5}"/>
          </ac:spMkLst>
        </pc:spChg>
        <pc:picChg chg="del">
          <ac:chgData name="Jack Percy" userId="b9a97963-9b08-4684-92e4-b02ce1d032f1" providerId="ADAL" clId="{B839C2F7-F2B8-4F0F-99F4-11EBA5D3D105}" dt="2022-04-12T02:56:38.514" v="2374" actId="478"/>
          <ac:picMkLst>
            <pc:docMk/>
            <pc:sldMk cId="162204790" sldId="290"/>
            <ac:picMk id="4" creationId="{55C23B2F-37FA-437A-872C-764A3CDE7160}"/>
          </ac:picMkLst>
        </pc:picChg>
        <pc:picChg chg="add mod">
          <ac:chgData name="Jack Percy" userId="b9a97963-9b08-4684-92e4-b02ce1d032f1" providerId="ADAL" clId="{B839C2F7-F2B8-4F0F-99F4-11EBA5D3D105}" dt="2022-04-12T02:58:28.884" v="2623" actId="1076"/>
          <ac:picMkLst>
            <pc:docMk/>
            <pc:sldMk cId="162204790" sldId="290"/>
            <ac:picMk id="5" creationId="{27817F9F-03C3-4DE2-8717-E34F4CC3A693}"/>
          </ac:picMkLst>
        </pc:picChg>
        <pc:picChg chg="del">
          <ac:chgData name="Jack Percy" userId="b9a97963-9b08-4684-92e4-b02ce1d032f1" providerId="ADAL" clId="{B839C2F7-F2B8-4F0F-99F4-11EBA5D3D105}" dt="2022-04-12T02:56:44.179" v="2377" actId="478"/>
          <ac:picMkLst>
            <pc:docMk/>
            <pc:sldMk cId="162204790" sldId="290"/>
            <ac:picMk id="7" creationId="{337C6582-C9CF-4104-952E-8F9B4E3C6849}"/>
          </ac:picMkLst>
        </pc:picChg>
      </pc:sldChg>
      <pc:sldChg chg="delSp modSp add mod ord">
        <pc:chgData name="Jack Percy" userId="b9a97963-9b08-4684-92e4-b02ce1d032f1" providerId="ADAL" clId="{B839C2F7-F2B8-4F0F-99F4-11EBA5D3D105}" dt="2022-04-12T03:02:17.274" v="3167" actId="1076"/>
        <pc:sldMkLst>
          <pc:docMk/>
          <pc:sldMk cId="1155184519" sldId="291"/>
        </pc:sldMkLst>
        <pc:spChg chg="del">
          <ac:chgData name="Jack Percy" userId="b9a97963-9b08-4684-92e4-b02ce1d032f1" providerId="ADAL" clId="{B839C2F7-F2B8-4F0F-99F4-11EBA5D3D105}" dt="2022-04-12T02:59:13.717" v="2667" actId="478"/>
          <ac:spMkLst>
            <pc:docMk/>
            <pc:sldMk cId="1155184519" sldId="291"/>
            <ac:spMk id="4" creationId="{518343B6-2201-4ACD-B907-770BC22E8B26}"/>
          </ac:spMkLst>
        </pc:spChg>
        <pc:spChg chg="mod">
          <ac:chgData name="Jack Percy" userId="b9a97963-9b08-4684-92e4-b02ce1d032f1" providerId="ADAL" clId="{B839C2F7-F2B8-4F0F-99F4-11EBA5D3D105}" dt="2022-04-12T02:59:09.884" v="2666" actId="20577"/>
          <ac:spMkLst>
            <pc:docMk/>
            <pc:sldMk cId="1155184519" sldId="291"/>
            <ac:spMk id="91" creationId="{00000000-0000-0000-0000-000000000000}"/>
          </ac:spMkLst>
        </pc:spChg>
        <pc:graphicFrameChg chg="mod modGraphic">
          <ac:chgData name="Jack Percy" userId="b9a97963-9b08-4684-92e4-b02ce1d032f1" providerId="ADAL" clId="{B839C2F7-F2B8-4F0F-99F4-11EBA5D3D105}" dt="2022-04-12T03:02:17.274" v="3167" actId="1076"/>
          <ac:graphicFrameMkLst>
            <pc:docMk/>
            <pc:sldMk cId="1155184519" sldId="291"/>
            <ac:graphicFrameMk id="92" creationId="{00000000-0000-0000-0000-000000000000}"/>
          </ac:graphicFrameMkLst>
        </pc:graphicFrameChg>
      </pc:sldChg>
      <pc:sldChg chg="addSp delSp modSp add mod ord">
        <pc:chgData name="Jack Percy" userId="b9a97963-9b08-4684-92e4-b02ce1d032f1" providerId="ADAL" clId="{B839C2F7-F2B8-4F0F-99F4-11EBA5D3D105}" dt="2022-04-12T21:52:30.603" v="3296" actId="1076"/>
        <pc:sldMkLst>
          <pc:docMk/>
          <pc:sldMk cId="2547937994" sldId="292"/>
        </pc:sldMkLst>
        <pc:spChg chg="mod">
          <ac:chgData name="Jack Percy" userId="b9a97963-9b08-4684-92e4-b02ce1d032f1" providerId="ADAL" clId="{B839C2F7-F2B8-4F0F-99F4-11EBA5D3D105}" dt="2022-04-12T21:51:34.700" v="3197" actId="20577"/>
          <ac:spMkLst>
            <pc:docMk/>
            <pc:sldMk cId="2547937994" sldId="292"/>
            <ac:spMk id="2" creationId="{183CAE4A-E189-4CAA-B3F5-7E97BC5188E3}"/>
          </ac:spMkLst>
        </pc:spChg>
        <pc:spChg chg="mod">
          <ac:chgData name="Jack Percy" userId="b9a97963-9b08-4684-92e4-b02ce1d032f1" providerId="ADAL" clId="{B839C2F7-F2B8-4F0F-99F4-11EBA5D3D105}" dt="2022-04-12T21:52:29.244" v="3295" actId="1076"/>
          <ac:spMkLst>
            <pc:docMk/>
            <pc:sldMk cId="2547937994" sldId="292"/>
            <ac:spMk id="17" creationId="{EDEA261B-B6F0-4417-9613-63CF9B9D218D}"/>
          </ac:spMkLst>
        </pc:spChg>
        <pc:picChg chg="add mod">
          <ac:chgData name="Jack Percy" userId="b9a97963-9b08-4684-92e4-b02ce1d032f1" providerId="ADAL" clId="{B839C2F7-F2B8-4F0F-99F4-11EBA5D3D105}" dt="2022-04-12T21:52:30.603" v="3296" actId="1076"/>
          <ac:picMkLst>
            <pc:docMk/>
            <pc:sldMk cId="2547937994" sldId="292"/>
            <ac:picMk id="4" creationId="{688AEAB8-5F1D-4093-B2E2-0C586B328C6F}"/>
          </ac:picMkLst>
        </pc:picChg>
        <pc:picChg chg="del">
          <ac:chgData name="Jack Percy" userId="b9a97963-9b08-4684-92e4-b02ce1d032f1" providerId="ADAL" clId="{B839C2F7-F2B8-4F0F-99F4-11EBA5D3D105}" dt="2022-04-12T21:51:23.255" v="3171" actId="478"/>
          <ac:picMkLst>
            <pc:docMk/>
            <pc:sldMk cId="2547937994" sldId="292"/>
            <ac:picMk id="5" creationId="{27817F9F-03C3-4DE2-8717-E34F4CC3A693}"/>
          </ac:picMkLst>
        </pc:picChg>
      </pc:sldChg>
      <pc:sldChg chg="modSp add mod ord">
        <pc:chgData name="Jack Percy" userId="b9a97963-9b08-4684-92e4-b02ce1d032f1" providerId="ADAL" clId="{B839C2F7-F2B8-4F0F-99F4-11EBA5D3D105}" dt="2022-04-12T22:29:30.415" v="3651" actId="2164"/>
        <pc:sldMkLst>
          <pc:docMk/>
          <pc:sldMk cId="2027115401" sldId="293"/>
        </pc:sldMkLst>
        <pc:spChg chg="mod">
          <ac:chgData name="Jack Percy" userId="b9a97963-9b08-4684-92e4-b02ce1d032f1" providerId="ADAL" clId="{B839C2F7-F2B8-4F0F-99F4-11EBA5D3D105}" dt="2022-04-12T22:26:46.696" v="3318" actId="20577"/>
          <ac:spMkLst>
            <pc:docMk/>
            <pc:sldMk cId="2027115401" sldId="293"/>
            <ac:spMk id="91" creationId="{00000000-0000-0000-0000-000000000000}"/>
          </ac:spMkLst>
        </pc:spChg>
        <pc:graphicFrameChg chg="modGraphic">
          <ac:chgData name="Jack Percy" userId="b9a97963-9b08-4684-92e4-b02ce1d032f1" providerId="ADAL" clId="{B839C2F7-F2B8-4F0F-99F4-11EBA5D3D105}" dt="2022-04-12T22:29:30.415" v="3651" actId="2164"/>
          <ac:graphicFrameMkLst>
            <pc:docMk/>
            <pc:sldMk cId="2027115401" sldId="293"/>
            <ac:graphicFrameMk id="92" creationId="{00000000-0000-0000-0000-000000000000}"/>
          </ac:graphicFrameMkLst>
        </pc:graphicFrameChg>
      </pc:sldChg>
      <pc:sldChg chg="modSp add mod">
        <pc:chgData name="Jack Percy" userId="b9a97963-9b08-4684-92e4-b02ce1d032f1" providerId="ADAL" clId="{B839C2F7-F2B8-4F0F-99F4-11EBA5D3D105}" dt="2022-04-13T21:06:25.311" v="3943" actId="20577"/>
        <pc:sldMkLst>
          <pc:docMk/>
          <pc:sldMk cId="2949669045" sldId="294"/>
        </pc:sldMkLst>
        <pc:spChg chg="mod">
          <ac:chgData name="Jack Percy" userId="b9a97963-9b08-4684-92e4-b02ce1d032f1" providerId="ADAL" clId="{B839C2F7-F2B8-4F0F-99F4-11EBA5D3D105}" dt="2022-04-12T22:29:57.499" v="3654" actId="20577"/>
          <ac:spMkLst>
            <pc:docMk/>
            <pc:sldMk cId="2949669045" sldId="294"/>
            <ac:spMk id="91" creationId="{00000000-0000-0000-0000-000000000000}"/>
          </ac:spMkLst>
        </pc:spChg>
        <pc:graphicFrameChg chg="mod modGraphic">
          <ac:chgData name="Jack Percy" userId="b9a97963-9b08-4684-92e4-b02ce1d032f1" providerId="ADAL" clId="{B839C2F7-F2B8-4F0F-99F4-11EBA5D3D105}" dt="2022-04-13T21:06:25.311" v="3943" actId="20577"/>
          <ac:graphicFrameMkLst>
            <pc:docMk/>
            <pc:sldMk cId="2949669045" sldId="294"/>
            <ac:graphicFrameMk id="92" creationId="{00000000-0000-0000-0000-000000000000}"/>
          </ac:graphicFrameMkLst>
        </pc:graphicFrameChg>
      </pc:sldChg>
      <pc:sldChg chg="modSp add mod">
        <pc:chgData name="Jack Percy" userId="b9a97963-9b08-4684-92e4-b02ce1d032f1" providerId="ADAL" clId="{B839C2F7-F2B8-4F0F-99F4-11EBA5D3D105}" dt="2022-04-13T21:19:37.743" v="3978" actId="20577"/>
        <pc:sldMkLst>
          <pc:docMk/>
          <pc:sldMk cId="3144888878" sldId="295"/>
        </pc:sldMkLst>
        <pc:spChg chg="mod">
          <ac:chgData name="Jack Percy" userId="b9a97963-9b08-4684-92e4-b02ce1d032f1" providerId="ADAL" clId="{B839C2F7-F2B8-4F0F-99F4-11EBA5D3D105}" dt="2022-04-13T21:19:37.743" v="3978" actId="20577"/>
          <ac:spMkLst>
            <pc:docMk/>
            <pc:sldMk cId="3144888878" sldId="295"/>
            <ac:spMk id="91" creationId="{00000000-0000-0000-0000-000000000000}"/>
          </ac:spMkLst>
        </pc:spChg>
        <pc:graphicFrameChg chg="mod modGraphic">
          <ac:chgData name="Jack Percy" userId="b9a97963-9b08-4684-92e4-b02ce1d032f1" providerId="ADAL" clId="{B839C2F7-F2B8-4F0F-99F4-11EBA5D3D105}" dt="2022-04-13T20:56:27.094" v="3694" actId="20577"/>
          <ac:graphicFrameMkLst>
            <pc:docMk/>
            <pc:sldMk cId="3144888878" sldId="295"/>
            <ac:graphicFrameMk id="92" creationId="{00000000-0000-0000-0000-000000000000}"/>
          </ac:graphicFrameMkLst>
        </pc:graphicFrameChg>
      </pc:sldChg>
      <pc:sldChg chg="addSp delSp modSp add mod ord">
        <pc:chgData name="Jack Percy" userId="b9a97963-9b08-4684-92e4-b02ce1d032f1" providerId="ADAL" clId="{B839C2F7-F2B8-4F0F-99F4-11EBA5D3D105}" dt="2022-04-13T21:01:45.674" v="3864"/>
        <pc:sldMkLst>
          <pc:docMk/>
          <pc:sldMk cId="1850972744" sldId="296"/>
        </pc:sldMkLst>
        <pc:spChg chg="mod">
          <ac:chgData name="Jack Percy" userId="b9a97963-9b08-4684-92e4-b02ce1d032f1" providerId="ADAL" clId="{B839C2F7-F2B8-4F0F-99F4-11EBA5D3D105}" dt="2022-04-13T20:56:57.395" v="3731" actId="20577"/>
          <ac:spMkLst>
            <pc:docMk/>
            <pc:sldMk cId="1850972744" sldId="296"/>
            <ac:spMk id="2" creationId="{183CAE4A-E189-4CAA-B3F5-7E97BC5188E3}"/>
          </ac:spMkLst>
        </pc:spChg>
        <pc:spChg chg="add mod">
          <ac:chgData name="Jack Percy" userId="b9a97963-9b08-4684-92e4-b02ce1d032f1" providerId="ADAL" clId="{B839C2F7-F2B8-4F0F-99F4-11EBA5D3D105}" dt="2022-04-13T20:59:12.974" v="3834" actId="207"/>
          <ac:spMkLst>
            <pc:docMk/>
            <pc:sldMk cId="1850972744" sldId="296"/>
            <ac:spMk id="6" creationId="{FDF1BC21-A892-477E-B46E-2105E1077DA1}"/>
          </ac:spMkLst>
        </pc:spChg>
        <pc:spChg chg="add mod">
          <ac:chgData name="Jack Percy" userId="b9a97963-9b08-4684-92e4-b02ce1d032f1" providerId="ADAL" clId="{B839C2F7-F2B8-4F0F-99F4-11EBA5D3D105}" dt="2022-04-13T20:59:19.393" v="3836" actId="1076"/>
          <ac:spMkLst>
            <pc:docMk/>
            <pc:sldMk cId="1850972744" sldId="296"/>
            <ac:spMk id="8" creationId="{FBDD12E6-C389-4D95-B0AC-9264EB2B5985}"/>
          </ac:spMkLst>
        </pc:spChg>
        <pc:spChg chg="add mod">
          <ac:chgData name="Jack Percy" userId="b9a97963-9b08-4684-92e4-b02ce1d032f1" providerId="ADAL" clId="{B839C2F7-F2B8-4F0F-99F4-11EBA5D3D105}" dt="2022-04-13T20:59:26.123" v="3839" actId="14100"/>
          <ac:spMkLst>
            <pc:docMk/>
            <pc:sldMk cId="1850972744" sldId="296"/>
            <ac:spMk id="9" creationId="{474AAEDA-B0C6-4235-AAE4-561B0D21D5C4}"/>
          </ac:spMkLst>
        </pc:spChg>
        <pc:spChg chg="add mod">
          <ac:chgData name="Jack Percy" userId="b9a97963-9b08-4684-92e4-b02ce1d032f1" providerId="ADAL" clId="{B839C2F7-F2B8-4F0F-99F4-11EBA5D3D105}" dt="2022-04-13T20:59:41.363" v="3845" actId="14100"/>
          <ac:spMkLst>
            <pc:docMk/>
            <pc:sldMk cId="1850972744" sldId="296"/>
            <ac:spMk id="10" creationId="{9377887B-533E-4A9C-8C71-2F600C6DF6CD}"/>
          </ac:spMkLst>
        </pc:spChg>
        <pc:spChg chg="add mod">
          <ac:chgData name="Jack Percy" userId="b9a97963-9b08-4684-92e4-b02ce1d032f1" providerId="ADAL" clId="{B839C2F7-F2B8-4F0F-99F4-11EBA5D3D105}" dt="2022-04-13T21:01:02.182" v="3851" actId="14100"/>
          <ac:spMkLst>
            <pc:docMk/>
            <pc:sldMk cId="1850972744" sldId="296"/>
            <ac:spMk id="13" creationId="{1B4B54F9-EFEE-4247-BF0F-1399D3AC5543}"/>
          </ac:spMkLst>
        </pc:spChg>
        <pc:spChg chg="add mod">
          <ac:chgData name="Jack Percy" userId="b9a97963-9b08-4684-92e4-b02ce1d032f1" providerId="ADAL" clId="{B839C2F7-F2B8-4F0F-99F4-11EBA5D3D105}" dt="2022-04-13T21:01:13.722" v="3854" actId="1076"/>
          <ac:spMkLst>
            <pc:docMk/>
            <pc:sldMk cId="1850972744" sldId="296"/>
            <ac:spMk id="14" creationId="{3DD21545-1983-4B01-854D-AE83AD6E1456}"/>
          </ac:spMkLst>
        </pc:spChg>
        <pc:spChg chg="add mod">
          <ac:chgData name="Jack Percy" userId="b9a97963-9b08-4684-92e4-b02ce1d032f1" providerId="ADAL" clId="{B839C2F7-F2B8-4F0F-99F4-11EBA5D3D105}" dt="2022-04-13T21:01:17.318" v="3856" actId="1076"/>
          <ac:spMkLst>
            <pc:docMk/>
            <pc:sldMk cId="1850972744" sldId="296"/>
            <ac:spMk id="15" creationId="{7F1922B3-0CFE-448A-9070-2B16A4A55C02}"/>
          </ac:spMkLst>
        </pc:spChg>
        <pc:spChg chg="add mod">
          <ac:chgData name="Jack Percy" userId="b9a97963-9b08-4684-92e4-b02ce1d032f1" providerId="ADAL" clId="{B839C2F7-F2B8-4F0F-99F4-11EBA5D3D105}" dt="2022-04-13T21:01:25.558" v="3860" actId="1076"/>
          <ac:spMkLst>
            <pc:docMk/>
            <pc:sldMk cId="1850972744" sldId="296"/>
            <ac:spMk id="16" creationId="{5EF844A6-5555-497E-850B-964E0D39C6FF}"/>
          </ac:spMkLst>
        </pc:spChg>
        <pc:spChg chg="mod">
          <ac:chgData name="Jack Percy" userId="b9a97963-9b08-4684-92e4-b02ce1d032f1" providerId="ADAL" clId="{B839C2F7-F2B8-4F0F-99F4-11EBA5D3D105}" dt="2022-04-13T20:58:47.306" v="3830" actId="1076"/>
          <ac:spMkLst>
            <pc:docMk/>
            <pc:sldMk cId="1850972744" sldId="296"/>
            <ac:spMk id="17" creationId="{EDEA261B-B6F0-4417-9613-63CF9B9D218D}"/>
          </ac:spMkLst>
        </pc:spChg>
        <pc:spChg chg="add mod">
          <ac:chgData name="Jack Percy" userId="b9a97963-9b08-4684-92e4-b02ce1d032f1" providerId="ADAL" clId="{B839C2F7-F2B8-4F0F-99F4-11EBA5D3D105}" dt="2022-04-13T21:01:31.128" v="3862" actId="1076"/>
          <ac:spMkLst>
            <pc:docMk/>
            <pc:sldMk cId="1850972744" sldId="296"/>
            <ac:spMk id="18" creationId="{AC1DC627-BD92-432A-BA24-3CDE9D94BFA4}"/>
          </ac:spMkLst>
        </pc:spChg>
        <pc:picChg chg="del">
          <ac:chgData name="Jack Percy" userId="b9a97963-9b08-4684-92e4-b02ce1d032f1" providerId="ADAL" clId="{B839C2F7-F2B8-4F0F-99F4-11EBA5D3D105}" dt="2022-04-13T20:57:02.704" v="3732" actId="478"/>
          <ac:picMkLst>
            <pc:docMk/>
            <pc:sldMk cId="1850972744" sldId="296"/>
            <ac:picMk id="4" creationId="{688AEAB8-5F1D-4093-B2E2-0C586B328C6F}"/>
          </ac:picMkLst>
        </pc:picChg>
        <pc:picChg chg="add mod">
          <ac:chgData name="Jack Percy" userId="b9a97963-9b08-4684-92e4-b02ce1d032f1" providerId="ADAL" clId="{B839C2F7-F2B8-4F0F-99F4-11EBA5D3D105}" dt="2022-04-13T20:59:30.814" v="3842" actId="1076"/>
          <ac:picMkLst>
            <pc:docMk/>
            <pc:sldMk cId="1850972744" sldId="296"/>
            <ac:picMk id="5" creationId="{20B5D056-9072-41A1-B62A-B07E7DA3BC4D}"/>
          </ac:picMkLst>
        </pc:picChg>
        <pc:picChg chg="add mod">
          <ac:chgData name="Jack Percy" userId="b9a97963-9b08-4684-92e4-b02ce1d032f1" providerId="ADAL" clId="{B839C2F7-F2B8-4F0F-99F4-11EBA5D3D105}" dt="2022-04-13T21:01:20.783" v="3859" actId="1076"/>
          <ac:picMkLst>
            <pc:docMk/>
            <pc:sldMk cId="1850972744" sldId="296"/>
            <ac:picMk id="11" creationId="{B91F818D-C8AC-4C2F-A195-752488CFA139}"/>
          </ac:picMkLst>
        </pc:picChg>
      </pc:sldChg>
      <pc:sldChg chg="addSp delSp modSp add mod ord">
        <pc:chgData name="Jack Percy" userId="b9a97963-9b08-4684-92e4-b02ce1d032f1" providerId="ADAL" clId="{B839C2F7-F2B8-4F0F-99F4-11EBA5D3D105}" dt="2022-04-13T21:06:02.769" v="3903" actId="20577"/>
        <pc:sldMkLst>
          <pc:docMk/>
          <pc:sldMk cId="797665765" sldId="297"/>
        </pc:sldMkLst>
        <pc:spChg chg="mod">
          <ac:chgData name="Jack Percy" userId="b9a97963-9b08-4684-92e4-b02ce1d032f1" providerId="ADAL" clId="{B839C2F7-F2B8-4F0F-99F4-11EBA5D3D105}" dt="2022-04-13T21:05:59.013" v="3893" actId="1076"/>
          <ac:spMkLst>
            <pc:docMk/>
            <pc:sldMk cId="797665765" sldId="297"/>
            <ac:spMk id="2" creationId="{183CAE4A-E189-4CAA-B3F5-7E97BC5188E3}"/>
          </ac:spMkLst>
        </pc:spChg>
        <pc:spChg chg="del">
          <ac:chgData name="Jack Percy" userId="b9a97963-9b08-4684-92e4-b02ce1d032f1" providerId="ADAL" clId="{B839C2F7-F2B8-4F0F-99F4-11EBA5D3D105}" dt="2022-04-13T21:03:49.092" v="3870" actId="478"/>
          <ac:spMkLst>
            <pc:docMk/>
            <pc:sldMk cId="797665765" sldId="297"/>
            <ac:spMk id="6" creationId="{FDF1BC21-A892-477E-B46E-2105E1077DA1}"/>
          </ac:spMkLst>
        </pc:spChg>
        <pc:spChg chg="del">
          <ac:chgData name="Jack Percy" userId="b9a97963-9b08-4684-92e4-b02ce1d032f1" providerId="ADAL" clId="{B839C2F7-F2B8-4F0F-99F4-11EBA5D3D105}" dt="2022-04-13T21:03:49.092" v="3870" actId="478"/>
          <ac:spMkLst>
            <pc:docMk/>
            <pc:sldMk cId="797665765" sldId="297"/>
            <ac:spMk id="8" creationId="{FBDD12E6-C389-4D95-B0AC-9264EB2B5985}"/>
          </ac:spMkLst>
        </pc:spChg>
        <pc:spChg chg="del">
          <ac:chgData name="Jack Percy" userId="b9a97963-9b08-4684-92e4-b02ce1d032f1" providerId="ADAL" clId="{B839C2F7-F2B8-4F0F-99F4-11EBA5D3D105}" dt="2022-04-13T21:03:50.619" v="3871" actId="478"/>
          <ac:spMkLst>
            <pc:docMk/>
            <pc:sldMk cId="797665765" sldId="297"/>
            <ac:spMk id="9" creationId="{474AAEDA-B0C6-4235-AAE4-561B0D21D5C4}"/>
          </ac:spMkLst>
        </pc:spChg>
        <pc:spChg chg="del">
          <ac:chgData name="Jack Percy" userId="b9a97963-9b08-4684-92e4-b02ce1d032f1" providerId="ADAL" clId="{B839C2F7-F2B8-4F0F-99F4-11EBA5D3D105}" dt="2022-04-13T21:03:46.953" v="3869" actId="478"/>
          <ac:spMkLst>
            <pc:docMk/>
            <pc:sldMk cId="797665765" sldId="297"/>
            <ac:spMk id="10" creationId="{9377887B-533E-4A9C-8C71-2F600C6DF6CD}"/>
          </ac:spMkLst>
        </pc:spChg>
        <pc:spChg chg="mod">
          <ac:chgData name="Jack Percy" userId="b9a97963-9b08-4684-92e4-b02ce1d032f1" providerId="ADAL" clId="{B839C2F7-F2B8-4F0F-99F4-11EBA5D3D105}" dt="2022-04-13T21:05:34.126" v="3888" actId="14100"/>
          <ac:spMkLst>
            <pc:docMk/>
            <pc:sldMk cId="797665765" sldId="297"/>
            <ac:spMk id="13" creationId="{1B4B54F9-EFEE-4247-BF0F-1399D3AC5543}"/>
          </ac:spMkLst>
        </pc:spChg>
        <pc:spChg chg="mod">
          <ac:chgData name="Jack Percy" userId="b9a97963-9b08-4684-92e4-b02ce1d032f1" providerId="ADAL" clId="{B839C2F7-F2B8-4F0F-99F4-11EBA5D3D105}" dt="2022-04-13T21:05:48.663" v="3890" actId="14100"/>
          <ac:spMkLst>
            <pc:docMk/>
            <pc:sldMk cId="797665765" sldId="297"/>
            <ac:spMk id="14" creationId="{3DD21545-1983-4B01-854D-AE83AD6E1456}"/>
          </ac:spMkLst>
        </pc:spChg>
        <pc:spChg chg="mod">
          <ac:chgData name="Jack Percy" userId="b9a97963-9b08-4684-92e4-b02ce1d032f1" providerId="ADAL" clId="{B839C2F7-F2B8-4F0F-99F4-11EBA5D3D105}" dt="2022-04-13T21:04:05.287" v="3877" actId="1076"/>
          <ac:spMkLst>
            <pc:docMk/>
            <pc:sldMk cId="797665765" sldId="297"/>
            <ac:spMk id="15" creationId="{7F1922B3-0CFE-448A-9070-2B16A4A55C02}"/>
          </ac:spMkLst>
        </pc:spChg>
        <pc:spChg chg="mod">
          <ac:chgData name="Jack Percy" userId="b9a97963-9b08-4684-92e4-b02ce1d032f1" providerId="ADAL" clId="{B839C2F7-F2B8-4F0F-99F4-11EBA5D3D105}" dt="2022-04-13T21:04:02.738" v="3876" actId="1076"/>
          <ac:spMkLst>
            <pc:docMk/>
            <pc:sldMk cId="797665765" sldId="297"/>
            <ac:spMk id="16" creationId="{5EF844A6-5555-497E-850B-964E0D39C6FF}"/>
          </ac:spMkLst>
        </pc:spChg>
        <pc:spChg chg="mod">
          <ac:chgData name="Jack Percy" userId="b9a97963-9b08-4684-92e4-b02ce1d032f1" providerId="ADAL" clId="{B839C2F7-F2B8-4F0F-99F4-11EBA5D3D105}" dt="2022-04-13T21:06:02.769" v="3903" actId="20577"/>
          <ac:spMkLst>
            <pc:docMk/>
            <pc:sldMk cId="797665765" sldId="297"/>
            <ac:spMk id="17" creationId="{EDEA261B-B6F0-4417-9613-63CF9B9D218D}"/>
          </ac:spMkLst>
        </pc:spChg>
        <pc:spChg chg="del">
          <ac:chgData name="Jack Percy" userId="b9a97963-9b08-4684-92e4-b02ce1d032f1" providerId="ADAL" clId="{B839C2F7-F2B8-4F0F-99F4-11EBA5D3D105}" dt="2022-04-13T21:05:54.124" v="3891" actId="478"/>
          <ac:spMkLst>
            <pc:docMk/>
            <pc:sldMk cId="797665765" sldId="297"/>
            <ac:spMk id="18" creationId="{AC1DC627-BD92-432A-BA24-3CDE9D94BFA4}"/>
          </ac:spMkLst>
        </pc:spChg>
        <pc:picChg chg="add mod ord">
          <ac:chgData name="Jack Percy" userId="b9a97963-9b08-4684-92e4-b02ce1d032f1" providerId="ADAL" clId="{B839C2F7-F2B8-4F0F-99F4-11EBA5D3D105}" dt="2022-04-13T21:04:00.171" v="3875" actId="167"/>
          <ac:picMkLst>
            <pc:docMk/>
            <pc:sldMk cId="797665765" sldId="297"/>
            <ac:picMk id="4" creationId="{21C43A09-2C3B-4A85-865B-AF76CD84D232}"/>
          </ac:picMkLst>
        </pc:picChg>
        <pc:picChg chg="del">
          <ac:chgData name="Jack Percy" userId="b9a97963-9b08-4684-92e4-b02ce1d032f1" providerId="ADAL" clId="{B839C2F7-F2B8-4F0F-99F4-11EBA5D3D105}" dt="2022-04-13T21:03:39.563" v="3867" actId="478"/>
          <ac:picMkLst>
            <pc:docMk/>
            <pc:sldMk cId="797665765" sldId="297"/>
            <ac:picMk id="5" creationId="{20B5D056-9072-41A1-B62A-B07E7DA3BC4D}"/>
          </ac:picMkLst>
        </pc:picChg>
        <pc:picChg chg="del">
          <ac:chgData name="Jack Percy" userId="b9a97963-9b08-4684-92e4-b02ce1d032f1" providerId="ADAL" clId="{B839C2F7-F2B8-4F0F-99F4-11EBA5D3D105}" dt="2022-04-13T21:03:41.413" v="3868" actId="478"/>
          <ac:picMkLst>
            <pc:docMk/>
            <pc:sldMk cId="797665765" sldId="297"/>
            <ac:picMk id="11" creationId="{B91F818D-C8AC-4C2F-A195-752488CFA139}"/>
          </ac:picMkLst>
        </pc:picChg>
        <pc:picChg chg="add mod ord">
          <ac:chgData name="Jack Percy" userId="b9a97963-9b08-4684-92e4-b02ce1d032f1" providerId="ADAL" clId="{B839C2F7-F2B8-4F0F-99F4-11EBA5D3D105}" dt="2022-04-13T21:05:24.905" v="3885" actId="167"/>
          <ac:picMkLst>
            <pc:docMk/>
            <pc:sldMk cId="797665765" sldId="297"/>
            <ac:picMk id="12" creationId="{1D13DDFE-EB4B-45B2-8633-29722125D699}"/>
          </ac:picMkLst>
        </pc:picChg>
      </pc:sldChg>
      <pc:sldChg chg="addSp delSp modSp add mod ord">
        <pc:chgData name="Jack Percy" userId="b9a97963-9b08-4684-92e4-b02ce1d032f1" providerId="ADAL" clId="{B839C2F7-F2B8-4F0F-99F4-11EBA5D3D105}" dt="2022-04-13T23:34:39.445" v="5768" actId="14100"/>
        <pc:sldMkLst>
          <pc:docMk/>
          <pc:sldMk cId="800560929" sldId="298"/>
        </pc:sldMkLst>
        <pc:spChg chg="mod">
          <ac:chgData name="Jack Percy" userId="b9a97963-9b08-4684-92e4-b02ce1d032f1" providerId="ADAL" clId="{B839C2F7-F2B8-4F0F-99F4-11EBA5D3D105}" dt="2022-04-13T23:34:19.589" v="5759" actId="20577"/>
          <ac:spMkLst>
            <pc:docMk/>
            <pc:sldMk cId="800560929" sldId="298"/>
            <ac:spMk id="2" creationId="{183CAE4A-E189-4CAA-B3F5-7E97BC5188E3}"/>
          </ac:spMkLst>
        </pc:spChg>
        <pc:spChg chg="add mod">
          <ac:chgData name="Jack Percy" userId="b9a97963-9b08-4684-92e4-b02ce1d032f1" providerId="ADAL" clId="{B839C2F7-F2B8-4F0F-99F4-11EBA5D3D105}" dt="2022-04-13T23:34:33.476" v="5765" actId="368"/>
          <ac:spMkLst>
            <pc:docMk/>
            <pc:sldMk cId="800560929" sldId="298"/>
            <ac:spMk id="8" creationId="{416F07D2-D1DD-41E5-879D-8124BB58634D}"/>
          </ac:spMkLst>
        </pc:spChg>
        <pc:spChg chg="add mod">
          <ac:chgData name="Jack Percy" userId="b9a97963-9b08-4684-92e4-b02ce1d032f1" providerId="ADAL" clId="{B839C2F7-F2B8-4F0F-99F4-11EBA5D3D105}" dt="2022-04-13T23:34:39.445" v="5768" actId="14100"/>
          <ac:spMkLst>
            <pc:docMk/>
            <pc:sldMk cId="800560929" sldId="298"/>
            <ac:spMk id="9" creationId="{AE384C55-F03D-441C-8B2F-03F880CE09B1}"/>
          </ac:spMkLst>
        </pc:spChg>
        <pc:spChg chg="del">
          <ac:chgData name="Jack Percy" userId="b9a97963-9b08-4684-92e4-b02ce1d032f1" providerId="ADAL" clId="{B839C2F7-F2B8-4F0F-99F4-11EBA5D3D105}" dt="2022-04-13T21:19:54.162" v="3986" actId="478"/>
          <ac:spMkLst>
            <pc:docMk/>
            <pc:sldMk cId="800560929" sldId="298"/>
            <ac:spMk id="13" creationId="{1B4B54F9-EFEE-4247-BF0F-1399D3AC5543}"/>
          </ac:spMkLst>
        </pc:spChg>
        <pc:spChg chg="del">
          <ac:chgData name="Jack Percy" userId="b9a97963-9b08-4684-92e4-b02ce1d032f1" providerId="ADAL" clId="{B839C2F7-F2B8-4F0F-99F4-11EBA5D3D105}" dt="2022-04-13T21:19:55.352" v="3987" actId="478"/>
          <ac:spMkLst>
            <pc:docMk/>
            <pc:sldMk cId="800560929" sldId="298"/>
            <ac:spMk id="14" creationId="{3DD21545-1983-4B01-854D-AE83AD6E1456}"/>
          </ac:spMkLst>
        </pc:spChg>
        <pc:spChg chg="mod">
          <ac:chgData name="Jack Percy" userId="b9a97963-9b08-4684-92e4-b02ce1d032f1" providerId="ADAL" clId="{B839C2F7-F2B8-4F0F-99F4-11EBA5D3D105}" dt="2022-04-13T23:34:29.123" v="5762" actId="1076"/>
          <ac:spMkLst>
            <pc:docMk/>
            <pc:sldMk cId="800560929" sldId="298"/>
            <ac:spMk id="15" creationId="{7F1922B3-0CFE-448A-9070-2B16A4A55C02}"/>
          </ac:spMkLst>
        </pc:spChg>
        <pc:spChg chg="mod">
          <ac:chgData name="Jack Percy" userId="b9a97963-9b08-4684-92e4-b02ce1d032f1" providerId="ADAL" clId="{B839C2F7-F2B8-4F0F-99F4-11EBA5D3D105}" dt="2022-04-13T23:34:26.058" v="5761" actId="1076"/>
          <ac:spMkLst>
            <pc:docMk/>
            <pc:sldMk cId="800560929" sldId="298"/>
            <ac:spMk id="16" creationId="{5EF844A6-5555-497E-850B-964E0D39C6FF}"/>
          </ac:spMkLst>
        </pc:spChg>
        <pc:picChg chg="del">
          <ac:chgData name="Jack Percy" userId="b9a97963-9b08-4684-92e4-b02ce1d032f1" providerId="ADAL" clId="{B839C2F7-F2B8-4F0F-99F4-11EBA5D3D105}" dt="2022-04-13T21:19:56.582" v="3988" actId="478"/>
          <ac:picMkLst>
            <pc:docMk/>
            <pc:sldMk cId="800560929" sldId="298"/>
            <ac:picMk id="4" creationId="{21C43A09-2C3B-4A85-865B-AF76CD84D232}"/>
          </ac:picMkLst>
        </pc:picChg>
        <pc:picChg chg="add mod ord">
          <ac:chgData name="Jack Percy" userId="b9a97963-9b08-4684-92e4-b02ce1d032f1" providerId="ADAL" clId="{B839C2F7-F2B8-4F0F-99F4-11EBA5D3D105}" dt="2022-04-13T23:34:16.318" v="5756" actId="167"/>
          <ac:picMkLst>
            <pc:docMk/>
            <pc:sldMk cId="800560929" sldId="298"/>
            <ac:picMk id="4" creationId="{F83C3350-8165-47E8-9121-D1FCAE54208B}"/>
          </ac:picMkLst>
        </pc:picChg>
        <pc:picChg chg="del">
          <ac:chgData name="Jack Percy" userId="b9a97963-9b08-4684-92e4-b02ce1d032f1" providerId="ADAL" clId="{B839C2F7-F2B8-4F0F-99F4-11EBA5D3D105}" dt="2022-04-13T21:19:53.392" v="3985" actId="478"/>
          <ac:picMkLst>
            <pc:docMk/>
            <pc:sldMk cId="800560929" sldId="298"/>
            <ac:picMk id="12" creationId="{1D13DDFE-EB4B-45B2-8633-29722125D699}"/>
          </ac:picMkLst>
        </pc:picChg>
      </pc:sldChg>
    </pc:docChg>
  </pc:docChgLst>
  <pc:docChgLst>
    <pc:chgData name="Jack Percy" userId="b9a97963-9b08-4684-92e4-b02ce1d032f1" providerId="ADAL" clId="{615B64E5-3C9C-4227-AA80-48E7134C9F03}"/>
    <pc:docChg chg="undo custSel delSld modSld">
      <pc:chgData name="Jack Percy" userId="b9a97963-9b08-4684-92e4-b02ce1d032f1" providerId="ADAL" clId="{615B64E5-3C9C-4227-AA80-48E7134C9F03}" dt="2022-05-03T03:14:16.267" v="1006" actId="2696"/>
      <pc:docMkLst>
        <pc:docMk/>
      </pc:docMkLst>
      <pc:sldChg chg="modSp mod">
        <pc:chgData name="Jack Percy" userId="b9a97963-9b08-4684-92e4-b02ce1d032f1" providerId="ADAL" clId="{615B64E5-3C9C-4227-AA80-48E7134C9F03}" dt="2022-05-03T03:11:24.307" v="986" actId="2711"/>
        <pc:sldMkLst>
          <pc:docMk/>
          <pc:sldMk cId="1362934084" sldId="256"/>
        </pc:sldMkLst>
        <pc:spChg chg="mod">
          <ac:chgData name="Jack Percy" userId="b9a97963-9b08-4684-92e4-b02ce1d032f1" providerId="ADAL" clId="{615B64E5-3C9C-4227-AA80-48E7134C9F03}" dt="2022-05-03T03:11:17.635" v="985" actId="1076"/>
          <ac:spMkLst>
            <pc:docMk/>
            <pc:sldMk cId="1362934084" sldId="256"/>
            <ac:spMk id="2" creationId="{A96C2811-5704-42C1-869B-16E29CB6572E}"/>
          </ac:spMkLst>
        </pc:spChg>
        <pc:spChg chg="mod">
          <ac:chgData name="Jack Percy" userId="b9a97963-9b08-4684-92e4-b02ce1d032f1" providerId="ADAL" clId="{615B64E5-3C9C-4227-AA80-48E7134C9F03}" dt="2022-05-03T03:11:24.307" v="986" actId="2711"/>
          <ac:spMkLst>
            <pc:docMk/>
            <pc:sldMk cId="1362934084" sldId="256"/>
            <ac:spMk id="3" creationId="{930E6464-DA98-43C8-B6C9-594748754628}"/>
          </ac:spMkLst>
        </pc:spChg>
      </pc:sldChg>
      <pc:sldChg chg="delSp modSp mod">
        <pc:chgData name="Jack Percy" userId="b9a97963-9b08-4684-92e4-b02ce1d032f1" providerId="ADAL" clId="{615B64E5-3C9C-4227-AA80-48E7134C9F03}" dt="2022-05-03T03:11:34.936" v="988" actId="2711"/>
        <pc:sldMkLst>
          <pc:docMk/>
          <pc:sldMk cId="3838895173" sldId="258"/>
        </pc:sldMkLst>
        <pc:spChg chg="mod">
          <ac:chgData name="Jack Percy" userId="b9a97963-9b08-4684-92e4-b02ce1d032f1" providerId="ADAL" clId="{615B64E5-3C9C-4227-AA80-48E7134C9F03}" dt="2022-05-03T03:11:30.050" v="987" actId="2711"/>
          <ac:spMkLst>
            <pc:docMk/>
            <pc:sldMk cId="3838895173" sldId="258"/>
            <ac:spMk id="2" creationId="{0D168B5A-EFF4-4803-8DA6-5994B306EBAF}"/>
          </ac:spMkLst>
        </pc:spChg>
        <pc:spChg chg="mod">
          <ac:chgData name="Jack Percy" userId="b9a97963-9b08-4684-92e4-b02ce1d032f1" providerId="ADAL" clId="{615B64E5-3C9C-4227-AA80-48E7134C9F03}" dt="2022-05-03T03:11:34.936" v="988" actId="2711"/>
          <ac:spMkLst>
            <pc:docMk/>
            <pc:sldMk cId="3838895173" sldId="258"/>
            <ac:spMk id="4" creationId="{F7FB308A-232B-4B31-A59D-BD561ECFBE8B}"/>
          </ac:spMkLst>
        </pc:spChg>
        <pc:graphicFrameChg chg="del">
          <ac:chgData name="Jack Percy" userId="b9a97963-9b08-4684-92e4-b02ce1d032f1" providerId="ADAL" clId="{615B64E5-3C9C-4227-AA80-48E7134C9F03}" dt="2022-05-03T02:57:14.276" v="67" actId="478"/>
          <ac:graphicFrameMkLst>
            <pc:docMk/>
            <pc:sldMk cId="3838895173" sldId="258"/>
            <ac:graphicFrameMk id="6" creationId="{A0658CEC-C8BE-4EBE-8618-7B97BA7329B8}"/>
          </ac:graphicFrameMkLst>
        </pc:graphicFrameChg>
      </pc:sldChg>
      <pc:sldChg chg="delSp del mod">
        <pc:chgData name="Jack Percy" userId="b9a97963-9b08-4684-92e4-b02ce1d032f1" providerId="ADAL" clId="{615B64E5-3C9C-4227-AA80-48E7134C9F03}" dt="2022-05-03T03:14:16.267" v="1006" actId="2696"/>
        <pc:sldMkLst>
          <pc:docMk/>
          <pc:sldMk cId="3760331451" sldId="260"/>
        </pc:sldMkLst>
        <pc:picChg chg="del">
          <ac:chgData name="Jack Percy" userId="b9a97963-9b08-4684-92e4-b02ce1d032f1" providerId="ADAL" clId="{615B64E5-3C9C-4227-AA80-48E7134C9F03}" dt="2022-05-03T03:14:13.670" v="1005" actId="478"/>
          <ac:picMkLst>
            <pc:docMk/>
            <pc:sldMk cId="3760331451" sldId="260"/>
            <ac:picMk id="7" creationId="{AEA14838-7F83-44D1-8635-40B799FEC79F}"/>
          </ac:picMkLst>
        </pc:picChg>
      </pc:sldChg>
      <pc:sldChg chg="delSp modSp mod">
        <pc:chgData name="Jack Percy" userId="b9a97963-9b08-4684-92e4-b02ce1d032f1" providerId="ADAL" clId="{615B64E5-3C9C-4227-AA80-48E7134C9F03}" dt="2022-05-03T03:11:53.912" v="993" actId="404"/>
        <pc:sldMkLst>
          <pc:docMk/>
          <pc:sldMk cId="975627948" sldId="272"/>
        </pc:sldMkLst>
        <pc:spChg chg="mod">
          <ac:chgData name="Jack Percy" userId="b9a97963-9b08-4684-92e4-b02ce1d032f1" providerId="ADAL" clId="{615B64E5-3C9C-4227-AA80-48E7134C9F03}" dt="2022-05-03T03:11:49.232" v="992" actId="113"/>
          <ac:spMkLst>
            <pc:docMk/>
            <pc:sldMk cId="975627948" sldId="272"/>
            <ac:spMk id="2" creationId="{0D168B5A-EFF4-4803-8DA6-5994B306EBAF}"/>
          </ac:spMkLst>
        </pc:spChg>
        <pc:spChg chg="del">
          <ac:chgData name="Jack Percy" userId="b9a97963-9b08-4684-92e4-b02ce1d032f1" providerId="ADAL" clId="{615B64E5-3C9C-4227-AA80-48E7134C9F03}" dt="2022-05-03T02:58:30.992" v="89" actId="478"/>
          <ac:spMkLst>
            <pc:docMk/>
            <pc:sldMk cId="975627948" sldId="272"/>
            <ac:spMk id="5" creationId="{ACAE53BB-FF7D-43E7-AF26-E5A3D9A837CF}"/>
          </ac:spMkLst>
        </pc:spChg>
        <pc:graphicFrameChg chg="mod modGraphic">
          <ac:chgData name="Jack Percy" userId="b9a97963-9b08-4684-92e4-b02ce1d032f1" providerId="ADAL" clId="{615B64E5-3C9C-4227-AA80-48E7134C9F03}" dt="2022-05-03T03:11:53.912" v="993" actId="404"/>
          <ac:graphicFrameMkLst>
            <pc:docMk/>
            <pc:sldMk cId="975627948" sldId="272"/>
            <ac:graphicFrameMk id="6" creationId="{A02ECB3F-5E1A-4602-8844-49609D54ADF8}"/>
          </ac:graphicFrameMkLst>
        </pc:graphicFrameChg>
      </pc:sldChg>
      <pc:sldChg chg="delSp modSp mod">
        <pc:chgData name="Jack Percy" userId="b9a97963-9b08-4684-92e4-b02ce1d032f1" providerId="ADAL" clId="{615B64E5-3C9C-4227-AA80-48E7134C9F03}" dt="2022-05-03T03:12:37.856" v="1004" actId="1076"/>
        <pc:sldMkLst>
          <pc:docMk/>
          <pc:sldMk cId="567807777" sldId="275"/>
        </pc:sldMkLst>
        <pc:spChg chg="mod">
          <ac:chgData name="Jack Percy" userId="b9a97963-9b08-4684-92e4-b02ce1d032f1" providerId="ADAL" clId="{615B64E5-3C9C-4227-AA80-48E7134C9F03}" dt="2022-05-03T03:12:06.574" v="1001" actId="2711"/>
          <ac:spMkLst>
            <pc:docMk/>
            <pc:sldMk cId="567807777" sldId="275"/>
            <ac:spMk id="2" creationId="{0D168B5A-EFF4-4803-8DA6-5994B306EBAF}"/>
          </ac:spMkLst>
        </pc:spChg>
        <pc:spChg chg="del">
          <ac:chgData name="Jack Percy" userId="b9a97963-9b08-4684-92e4-b02ce1d032f1" providerId="ADAL" clId="{615B64E5-3C9C-4227-AA80-48E7134C9F03}" dt="2022-05-03T03:06:41.984" v="535" actId="478"/>
          <ac:spMkLst>
            <pc:docMk/>
            <pc:sldMk cId="567807777" sldId="275"/>
            <ac:spMk id="5" creationId="{ACAE53BB-FF7D-43E7-AF26-E5A3D9A837CF}"/>
          </ac:spMkLst>
        </pc:spChg>
        <pc:graphicFrameChg chg="mod modGraphic">
          <ac:chgData name="Jack Percy" userId="b9a97963-9b08-4684-92e4-b02ce1d032f1" providerId="ADAL" clId="{615B64E5-3C9C-4227-AA80-48E7134C9F03}" dt="2022-05-03T03:12:37.856" v="1004" actId="1076"/>
          <ac:graphicFrameMkLst>
            <pc:docMk/>
            <pc:sldMk cId="567807777" sldId="275"/>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3/05/2022</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4461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2275500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077048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190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65976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26541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2363391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5889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20</a:t>
            </a:fld>
            <a:endParaRPr lang="en-NZ"/>
          </a:p>
        </p:txBody>
      </p:sp>
    </p:spTree>
    <p:extLst>
      <p:ext uri="{BB962C8B-B14F-4D97-AF65-F5344CB8AC3E}">
        <p14:creationId xmlns:p14="http://schemas.microsoft.com/office/powerpoint/2010/main" val="2200827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5064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5834013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22</a:t>
            </a:fld>
            <a:endParaRPr lang="en-NZ"/>
          </a:p>
        </p:txBody>
      </p:sp>
    </p:spTree>
    <p:extLst>
      <p:ext uri="{BB962C8B-B14F-4D97-AF65-F5344CB8AC3E}">
        <p14:creationId xmlns:p14="http://schemas.microsoft.com/office/powerpoint/2010/main" val="1515174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23</a:t>
            </a:fld>
            <a:endParaRPr lang="en-NZ"/>
          </a:p>
        </p:txBody>
      </p:sp>
    </p:spTree>
    <p:extLst>
      <p:ext uri="{BB962C8B-B14F-4D97-AF65-F5344CB8AC3E}">
        <p14:creationId xmlns:p14="http://schemas.microsoft.com/office/powerpoint/2010/main" val="1865828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97898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25</a:t>
            </a:fld>
            <a:endParaRPr lang="en-NZ"/>
          </a:p>
        </p:txBody>
      </p:sp>
    </p:spTree>
    <p:extLst>
      <p:ext uri="{BB962C8B-B14F-4D97-AF65-F5344CB8AC3E}">
        <p14:creationId xmlns:p14="http://schemas.microsoft.com/office/powerpoint/2010/main" val="3723064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61114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27</a:t>
            </a:fld>
            <a:endParaRPr lang="en-NZ"/>
          </a:p>
        </p:txBody>
      </p:sp>
    </p:spTree>
    <p:extLst>
      <p:ext uri="{BB962C8B-B14F-4D97-AF65-F5344CB8AC3E}">
        <p14:creationId xmlns:p14="http://schemas.microsoft.com/office/powerpoint/2010/main" val="3661537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450046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29</a:t>
            </a:fld>
            <a:endParaRPr lang="en-NZ"/>
          </a:p>
        </p:txBody>
      </p:sp>
    </p:spTree>
    <p:extLst>
      <p:ext uri="{BB962C8B-B14F-4D97-AF65-F5344CB8AC3E}">
        <p14:creationId xmlns:p14="http://schemas.microsoft.com/office/powerpoint/2010/main" val="1365905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17933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31</a:t>
            </a:fld>
            <a:endParaRPr lang="en-NZ"/>
          </a:p>
        </p:txBody>
      </p:sp>
    </p:spTree>
    <p:extLst>
      <p:ext uri="{BB962C8B-B14F-4D97-AF65-F5344CB8AC3E}">
        <p14:creationId xmlns:p14="http://schemas.microsoft.com/office/powerpoint/2010/main" val="3715642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33</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34</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24773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92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3/05/2022</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3/05/2022</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bw5X0whk/maori-test-numbers-1-10" TargetMode="External"/><Relationship Id="rId2" Type="http://schemas.openxmlformats.org/officeDocument/2006/relationships/hyperlink" Target="https://github.com/Jaxku/Maori-Number-Quiz-Assessmen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a:xfrm>
            <a:off x="1180381" y="1113736"/>
            <a:ext cx="9831238" cy="2387600"/>
          </a:xfrm>
        </p:spPr>
        <p:txBody>
          <a:bodyPr>
            <a:normAutofit fontScale="90000"/>
          </a:bodyPr>
          <a:lstStyle/>
          <a:p>
            <a:r>
              <a:rPr lang="en-NZ" dirty="0">
                <a:latin typeface="Helvetica" pitchFamily="2" charset="0"/>
              </a:rPr>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latin typeface="Helvetica" pitchFamily="2" charset="0"/>
            </a:endParaRPr>
          </a:p>
          <a:p>
            <a:r>
              <a:rPr lang="en-NZ" b="1" dirty="0">
                <a:latin typeface="Helvetica" pitchFamily="2" charset="0"/>
              </a:rPr>
              <a:t>Jack Percy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Instructions with (with yes/no checker) testing</a:t>
            </a:r>
          </a:p>
        </p:txBody>
      </p:sp>
      <p:pic>
        <p:nvPicPr>
          <p:cNvPr id="5" name="Picture 4" descr="Graphical user interface, application&#10;&#10;Description automatically generated">
            <a:extLst>
              <a:ext uri="{FF2B5EF4-FFF2-40B4-BE49-F238E27FC236}">
                <a16:creationId xmlns:a16="http://schemas.microsoft.com/office/drawing/2014/main" id="{95698320-24E3-4D95-AFCA-E40E5CCBD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7087"/>
            <a:ext cx="12192000" cy="3803825"/>
          </a:xfrm>
          <a:prstGeom prst="rect">
            <a:avLst/>
          </a:prstGeom>
        </p:spPr>
      </p:pic>
      <p:sp>
        <p:nvSpPr>
          <p:cNvPr id="6" name="TextBox 5">
            <a:extLst>
              <a:ext uri="{FF2B5EF4-FFF2-40B4-BE49-F238E27FC236}">
                <a16:creationId xmlns:a16="http://schemas.microsoft.com/office/drawing/2014/main" id="{E3203E9C-D011-45AD-B54E-61EF7DD66E83}"/>
              </a:ext>
            </a:extLst>
          </p:cNvPr>
          <p:cNvSpPr txBox="1"/>
          <p:nvPr/>
        </p:nvSpPr>
        <p:spPr>
          <a:xfrm>
            <a:off x="4385440" y="5868351"/>
            <a:ext cx="3421117" cy="369332"/>
          </a:xfrm>
          <a:prstGeom prst="rect">
            <a:avLst/>
          </a:prstGeom>
          <a:noFill/>
        </p:spPr>
        <p:txBody>
          <a:bodyPr wrap="square" rtlCol="0">
            <a:spAutoFit/>
          </a:bodyPr>
          <a:lstStyle/>
          <a:p>
            <a:r>
              <a:rPr lang="en-NZ" dirty="0"/>
              <a:t>All testing worked as expected</a:t>
            </a: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(How Much)</a:t>
            </a:r>
            <a:endParaRPr sz="4000" dirty="0"/>
          </a:p>
        </p:txBody>
      </p:sp>
      <p:pic>
        <p:nvPicPr>
          <p:cNvPr id="5" name="Picture 4">
            <a:extLst>
              <a:ext uri="{FF2B5EF4-FFF2-40B4-BE49-F238E27FC236}">
                <a16:creationId xmlns:a16="http://schemas.microsoft.com/office/drawing/2014/main" id="{8E6BF3D8-AE0F-46C8-978F-966EA566530F}"/>
              </a:ext>
            </a:extLst>
          </p:cNvPr>
          <p:cNvPicPr>
            <a:picLocks noChangeAspect="1"/>
          </p:cNvPicPr>
          <p:nvPr/>
        </p:nvPicPr>
        <p:blipFill>
          <a:blip r:embed="rId3"/>
          <a:stretch>
            <a:fillRect/>
          </a:stretch>
        </p:blipFill>
        <p:spPr>
          <a:xfrm>
            <a:off x="3376233" y="1507097"/>
            <a:ext cx="5439534" cy="4486901"/>
          </a:xfrm>
          <a:prstGeom prst="rect">
            <a:avLst/>
          </a:prstGeom>
        </p:spPr>
      </p:pic>
      <p:sp>
        <p:nvSpPr>
          <p:cNvPr id="4" name="Rectangle: Rounded Corners 3">
            <a:extLst>
              <a:ext uri="{FF2B5EF4-FFF2-40B4-BE49-F238E27FC236}">
                <a16:creationId xmlns:a16="http://schemas.microsoft.com/office/drawing/2014/main" id="{56AE5D88-2DC5-449B-8F00-11AD7CA05AFA}"/>
              </a:ext>
            </a:extLst>
          </p:cNvPr>
          <p:cNvSpPr/>
          <p:nvPr/>
        </p:nvSpPr>
        <p:spPr>
          <a:xfrm>
            <a:off x="3376233" y="3317571"/>
            <a:ext cx="2703021" cy="8659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99197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45160" y="302427"/>
            <a:ext cx="11360800" cy="763600"/>
          </a:xfrm>
          <a:prstGeom prst="rect">
            <a:avLst/>
          </a:prstGeom>
        </p:spPr>
        <p:txBody>
          <a:bodyPr spcFirstLastPara="1" vert="horz" wrap="square" lIns="121900" tIns="121900" rIns="121900" bIns="121900" rtlCol="0" anchor="t" anchorCtr="0">
            <a:noAutofit/>
          </a:bodyPr>
          <a:lstStyle/>
          <a:p>
            <a:r>
              <a:rPr lang="en" sz="4000" dirty="0"/>
              <a:t>How Much - Test Plan</a:t>
            </a:r>
            <a:endParaRPr sz="4000" dirty="0"/>
          </a:p>
        </p:txBody>
      </p:sp>
      <p:graphicFrame>
        <p:nvGraphicFramePr>
          <p:cNvPr id="92" name="Google Shape;92;p19"/>
          <p:cNvGraphicFramePr/>
          <p:nvPr>
            <p:extLst>
              <p:ext uri="{D42A27DB-BD31-4B8C-83A1-F6EECF244321}">
                <p14:modId xmlns:p14="http://schemas.microsoft.com/office/powerpoint/2010/main" val="550466385"/>
              </p:ext>
            </p:extLst>
          </p:nvPr>
        </p:nvGraphicFramePr>
        <p:xfrm>
          <a:off x="415600" y="1749315"/>
          <a:ext cx="11360800" cy="4266920"/>
        </p:xfrm>
        <a:graphic>
          <a:graphicData uri="http://schemas.openxmlformats.org/drawingml/2006/table">
            <a:tbl>
              <a:tblPr>
                <a:noFill/>
              </a:tblPr>
              <a:tblGrid>
                <a:gridCol w="3756018">
                  <a:extLst>
                    <a:ext uri="{9D8B030D-6E8A-4147-A177-3AD203B41FA5}">
                      <a16:colId xmlns:a16="http://schemas.microsoft.com/office/drawing/2014/main" val="20000"/>
                    </a:ext>
                  </a:extLst>
                </a:gridCol>
                <a:gridCol w="760478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a:t>xxii (invalid – string)</a:t>
                      </a:r>
                      <a:endParaRPr lang="en-NZ" sz="2400" dirty="0"/>
                    </a:p>
                  </a:txBody>
                  <a:tcPr marL="121900" marR="121900" marT="121900" marB="121900"/>
                </a:tc>
                <a:tc>
                  <a:txBody>
                    <a:bodyPr/>
                    <a:lstStyle/>
                    <a:p>
                      <a:pPr marL="0" lvl="0" indent="0" algn="l" rtl="0">
                        <a:spcBef>
                          <a:spcPts val="0"/>
                        </a:spcBef>
                        <a:spcAft>
                          <a:spcPts val="0"/>
                        </a:spcAft>
                        <a:buNone/>
                      </a:pPr>
                      <a:r>
                        <a:rPr lang="en-GB" sz="2400"/>
                        <a:t>&lt;error&gt; Please enter a whole number between 1 and 10</a:t>
                      </a:r>
                      <a:endParaRPr lang="en-NZ"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0.5 (invalid – float)</a:t>
                      </a:r>
                    </a:p>
                  </a:txBody>
                  <a:tcPr marL="121900" marR="121900" marT="121900" marB="121900"/>
                </a:tc>
                <a:tc>
                  <a:txBody>
                    <a:bodyPr/>
                    <a:lstStyle/>
                    <a:p>
                      <a:pPr marL="0" lvl="0" indent="0" algn="l" rtl="0">
                        <a:spcBef>
                          <a:spcPts val="0"/>
                        </a:spcBef>
                        <a:spcAft>
                          <a:spcPts val="0"/>
                        </a:spcAft>
                        <a:buNone/>
                      </a:pPr>
                      <a:r>
                        <a:rPr lang="en-GB" sz="2400" dirty="0"/>
                        <a:t>&lt;error&gt; Please enter a whole number between 1 and 10</a:t>
                      </a:r>
                      <a:endParaRPr lang="en-NZ" sz="2400" dirty="0"/>
                    </a:p>
                  </a:txBody>
                  <a:tcPr marL="121900" marR="121900" marT="121900" marB="121900"/>
                </a:tc>
                <a:extLst>
                  <a:ext uri="{0D108BD9-81ED-4DB2-BD59-A6C34878D82A}">
                    <a16:rowId xmlns:a16="http://schemas.microsoft.com/office/drawing/2014/main" val="1795667040"/>
                  </a:ext>
                </a:extLst>
              </a:tr>
              <a:tr h="609560">
                <a:tc>
                  <a:txBody>
                    <a:bodyPr/>
                    <a:lstStyle/>
                    <a:p>
                      <a:pPr marL="0" lvl="0" indent="0" algn="l" rtl="0">
                        <a:spcBef>
                          <a:spcPts val="0"/>
                        </a:spcBef>
                        <a:spcAft>
                          <a:spcPts val="0"/>
                        </a:spcAft>
                        <a:buNone/>
                      </a:pPr>
                      <a:r>
                        <a:rPr lang="en-NZ" sz="2400" dirty="0"/>
                        <a:t>O (invalid – too low)</a:t>
                      </a:r>
                    </a:p>
                  </a:txBody>
                  <a:tcPr marL="121900" marR="121900" marT="121900" marB="121900"/>
                </a:tc>
                <a:tc>
                  <a:txBody>
                    <a:bodyPr/>
                    <a:lstStyle/>
                    <a:p>
                      <a:pPr marL="0" lvl="0" indent="0" algn="l" rtl="0">
                        <a:spcBef>
                          <a:spcPts val="0"/>
                        </a:spcBef>
                        <a:spcAft>
                          <a:spcPts val="0"/>
                        </a:spcAft>
                        <a:buNone/>
                      </a:pPr>
                      <a:r>
                        <a:rPr lang="en-GB" sz="2400" dirty="0"/>
                        <a:t>&lt;error&gt; Please enter a whole number between 1 and 10</a:t>
                      </a:r>
                      <a:endParaRPr lang="en-NZ" sz="2400" dirty="0"/>
                    </a:p>
                  </a:txBody>
                  <a:tcPr marL="121900" marR="121900" marT="121900" marB="121900"/>
                </a:tc>
                <a:extLst>
                  <a:ext uri="{0D108BD9-81ED-4DB2-BD59-A6C34878D82A}">
                    <a16:rowId xmlns:a16="http://schemas.microsoft.com/office/drawing/2014/main" val="2243348904"/>
                  </a:ext>
                </a:extLst>
              </a:tr>
              <a:tr h="609560">
                <a:tc>
                  <a:txBody>
                    <a:bodyPr/>
                    <a:lstStyle/>
                    <a:p>
                      <a:pPr marL="0" lvl="0" indent="0" algn="l" rtl="0">
                        <a:spcBef>
                          <a:spcPts val="0"/>
                        </a:spcBef>
                        <a:spcAft>
                          <a:spcPts val="0"/>
                        </a:spcAft>
                        <a:buNone/>
                      </a:pPr>
                      <a:r>
                        <a:rPr lang="en-NZ" sz="2400" dirty="0"/>
                        <a:t>11 (invalid – too high)</a:t>
                      </a:r>
                    </a:p>
                  </a:txBody>
                  <a:tcPr marL="121900" marR="121900" marT="121900" marB="121900"/>
                </a:tc>
                <a:tc>
                  <a:txBody>
                    <a:bodyPr/>
                    <a:lstStyle/>
                    <a:p>
                      <a:pPr marL="0" lvl="0" indent="0" algn="l" rtl="0">
                        <a:spcBef>
                          <a:spcPts val="0"/>
                        </a:spcBef>
                        <a:spcAft>
                          <a:spcPts val="0"/>
                        </a:spcAft>
                        <a:buNone/>
                      </a:pPr>
                      <a:r>
                        <a:rPr lang="en-GB" sz="2400" dirty="0"/>
                        <a:t>&lt;error&gt; Please enter a whole number between 1 and 10</a:t>
                      </a:r>
                      <a:endParaRPr lang="en-NZ" sz="2400" dirty="0"/>
                    </a:p>
                  </a:txBody>
                  <a:tcPr marL="121900" marR="121900" marT="121900" marB="121900"/>
                </a:tc>
                <a:extLst>
                  <a:ext uri="{0D108BD9-81ED-4DB2-BD59-A6C34878D82A}">
                    <a16:rowId xmlns:a16="http://schemas.microsoft.com/office/drawing/2014/main" val="1133263247"/>
                  </a:ext>
                </a:extLst>
              </a:tr>
              <a:tr h="609560">
                <a:tc>
                  <a:txBody>
                    <a:bodyPr/>
                    <a:lstStyle/>
                    <a:p>
                      <a:pPr marL="0" lvl="0" indent="0" algn="l" rtl="0">
                        <a:spcBef>
                          <a:spcPts val="0"/>
                        </a:spcBef>
                        <a:spcAft>
                          <a:spcPts val="0"/>
                        </a:spcAft>
                        <a:buNone/>
                      </a:pPr>
                      <a:r>
                        <a:rPr lang="en-NZ" sz="2400" dirty="0"/>
                        <a:t>1 (valid – lower boundary)</a:t>
                      </a:r>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340664965"/>
                  </a:ext>
                </a:extLst>
              </a:tr>
              <a:tr h="609560">
                <a:tc>
                  <a:txBody>
                    <a:bodyPr/>
                    <a:lstStyle/>
                    <a:p>
                      <a:pPr marL="0" lvl="0" indent="0" algn="l" rtl="0">
                        <a:spcBef>
                          <a:spcPts val="0"/>
                        </a:spcBef>
                        <a:spcAft>
                          <a:spcPts val="0"/>
                        </a:spcAft>
                        <a:buNone/>
                      </a:pPr>
                      <a:r>
                        <a:rPr lang="en-NZ" sz="2400" dirty="0"/>
                        <a:t>10 (valid – upper boundary)</a:t>
                      </a:r>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460139600"/>
                  </a:ext>
                </a:extLst>
              </a:tr>
            </a:tbl>
          </a:graphicData>
        </a:graphic>
      </p:graphicFrame>
    </p:spTree>
    <p:extLst>
      <p:ext uri="{BB962C8B-B14F-4D97-AF65-F5344CB8AC3E}">
        <p14:creationId xmlns:p14="http://schemas.microsoft.com/office/powerpoint/2010/main" val="48950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How much (testing)</a:t>
            </a:r>
          </a:p>
        </p:txBody>
      </p:sp>
      <p:sp>
        <p:nvSpPr>
          <p:cNvPr id="6" name="TextBox 5">
            <a:extLst>
              <a:ext uri="{FF2B5EF4-FFF2-40B4-BE49-F238E27FC236}">
                <a16:creationId xmlns:a16="http://schemas.microsoft.com/office/drawing/2014/main" id="{E3203E9C-D011-45AD-B54E-61EF7DD66E83}"/>
              </a:ext>
            </a:extLst>
          </p:cNvPr>
          <p:cNvSpPr txBox="1"/>
          <p:nvPr/>
        </p:nvSpPr>
        <p:spPr>
          <a:xfrm>
            <a:off x="4385440" y="5868351"/>
            <a:ext cx="3421117" cy="369332"/>
          </a:xfrm>
          <a:prstGeom prst="rect">
            <a:avLst/>
          </a:prstGeom>
          <a:noFill/>
        </p:spPr>
        <p:txBody>
          <a:bodyPr wrap="square" rtlCol="0">
            <a:spAutoFit/>
          </a:bodyPr>
          <a:lstStyle/>
          <a:p>
            <a:r>
              <a:rPr lang="en-NZ" dirty="0"/>
              <a:t>All testing worked as expected</a:t>
            </a:r>
          </a:p>
        </p:txBody>
      </p:sp>
      <p:pic>
        <p:nvPicPr>
          <p:cNvPr id="4" name="Picture 3">
            <a:extLst>
              <a:ext uri="{FF2B5EF4-FFF2-40B4-BE49-F238E27FC236}">
                <a16:creationId xmlns:a16="http://schemas.microsoft.com/office/drawing/2014/main" id="{F22BA710-D862-4A98-8DA3-62AD23BA1E6E}"/>
              </a:ext>
            </a:extLst>
          </p:cNvPr>
          <p:cNvPicPr>
            <a:picLocks noChangeAspect="1"/>
          </p:cNvPicPr>
          <p:nvPr/>
        </p:nvPicPr>
        <p:blipFill>
          <a:blip r:embed="rId3"/>
          <a:stretch>
            <a:fillRect/>
          </a:stretch>
        </p:blipFill>
        <p:spPr>
          <a:xfrm>
            <a:off x="4224074" y="1428470"/>
            <a:ext cx="3743847" cy="4001058"/>
          </a:xfrm>
          <a:prstGeom prst="rect">
            <a:avLst/>
          </a:prstGeom>
        </p:spPr>
      </p:pic>
      <p:pic>
        <p:nvPicPr>
          <p:cNvPr id="8" name="Picture 7">
            <a:extLst>
              <a:ext uri="{FF2B5EF4-FFF2-40B4-BE49-F238E27FC236}">
                <a16:creationId xmlns:a16="http://schemas.microsoft.com/office/drawing/2014/main" id="{22DF5747-B809-4F92-A4A2-0497638CE7A5}"/>
              </a:ext>
            </a:extLst>
          </p:cNvPr>
          <p:cNvPicPr>
            <a:picLocks noChangeAspect="1"/>
          </p:cNvPicPr>
          <p:nvPr/>
        </p:nvPicPr>
        <p:blipFill>
          <a:blip r:embed="rId4"/>
          <a:stretch>
            <a:fillRect/>
          </a:stretch>
        </p:blipFill>
        <p:spPr>
          <a:xfrm>
            <a:off x="8387355" y="3058581"/>
            <a:ext cx="3496163" cy="600159"/>
          </a:xfrm>
          <a:prstGeom prst="rect">
            <a:avLst/>
          </a:prstGeom>
        </p:spPr>
      </p:pic>
      <p:pic>
        <p:nvPicPr>
          <p:cNvPr id="10" name="Picture 9">
            <a:extLst>
              <a:ext uri="{FF2B5EF4-FFF2-40B4-BE49-F238E27FC236}">
                <a16:creationId xmlns:a16="http://schemas.microsoft.com/office/drawing/2014/main" id="{F3D67129-4C7C-4226-8976-6A6912266B26}"/>
              </a:ext>
            </a:extLst>
          </p:cNvPr>
          <p:cNvPicPr>
            <a:picLocks noChangeAspect="1"/>
          </p:cNvPicPr>
          <p:nvPr/>
        </p:nvPicPr>
        <p:blipFill>
          <a:blip r:embed="rId5"/>
          <a:stretch>
            <a:fillRect/>
          </a:stretch>
        </p:blipFill>
        <p:spPr>
          <a:xfrm>
            <a:off x="308482" y="1728549"/>
            <a:ext cx="3477110" cy="3400900"/>
          </a:xfrm>
          <a:prstGeom prst="rect">
            <a:avLst/>
          </a:prstGeom>
        </p:spPr>
      </p:pic>
      <p:sp>
        <p:nvSpPr>
          <p:cNvPr id="11" name="TextBox 10">
            <a:extLst>
              <a:ext uri="{FF2B5EF4-FFF2-40B4-BE49-F238E27FC236}">
                <a16:creationId xmlns:a16="http://schemas.microsoft.com/office/drawing/2014/main" id="{3A9FA11C-D4C0-42E0-B1D7-EAA92D7AC94F}"/>
              </a:ext>
            </a:extLst>
          </p:cNvPr>
          <p:cNvSpPr txBox="1"/>
          <p:nvPr/>
        </p:nvSpPr>
        <p:spPr>
          <a:xfrm>
            <a:off x="383523" y="1266884"/>
            <a:ext cx="3421117" cy="461665"/>
          </a:xfrm>
          <a:prstGeom prst="rect">
            <a:avLst/>
          </a:prstGeom>
          <a:noFill/>
        </p:spPr>
        <p:txBody>
          <a:bodyPr wrap="square" rtlCol="0">
            <a:spAutoFit/>
          </a:bodyPr>
          <a:lstStyle/>
          <a:p>
            <a:r>
              <a:rPr lang="en-NZ" sz="2400" dirty="0"/>
              <a:t>Inputs being tested</a:t>
            </a:r>
          </a:p>
        </p:txBody>
      </p:sp>
    </p:spTree>
    <p:extLst>
      <p:ext uri="{BB962C8B-B14F-4D97-AF65-F5344CB8AC3E}">
        <p14:creationId xmlns:p14="http://schemas.microsoft.com/office/powerpoint/2010/main" val="824012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668913" y="0"/>
            <a:ext cx="10515600" cy="806768"/>
          </a:xfrm>
        </p:spPr>
        <p:txBody>
          <a:bodyPr>
            <a:normAutofit/>
          </a:bodyPr>
          <a:lstStyle/>
          <a:p>
            <a:r>
              <a:rPr lang="en-NZ" sz="3200" dirty="0"/>
              <a:t>How much Trialling: Trialling </a:t>
            </a:r>
          </a:p>
        </p:txBody>
      </p:sp>
      <p:graphicFrame>
        <p:nvGraphicFramePr>
          <p:cNvPr id="3" name="Table 4">
            <a:extLst>
              <a:ext uri="{FF2B5EF4-FFF2-40B4-BE49-F238E27FC236}">
                <a16:creationId xmlns:a16="http://schemas.microsoft.com/office/drawing/2014/main" id="{D584B0B5-44B2-4CBF-9672-45F682176F3D}"/>
              </a:ext>
            </a:extLst>
          </p:cNvPr>
          <p:cNvGraphicFramePr>
            <a:graphicFrameLocks noGrp="1"/>
          </p:cNvGraphicFramePr>
          <p:nvPr>
            <p:extLst>
              <p:ext uri="{D42A27DB-BD31-4B8C-83A1-F6EECF244321}">
                <p14:modId xmlns:p14="http://schemas.microsoft.com/office/powerpoint/2010/main" val="1282755635"/>
              </p:ext>
            </p:extLst>
          </p:nvPr>
        </p:nvGraphicFramePr>
        <p:xfrm>
          <a:off x="668913" y="806768"/>
          <a:ext cx="10515600" cy="5969118"/>
        </p:xfrm>
        <a:graphic>
          <a:graphicData uri="http://schemas.openxmlformats.org/drawingml/2006/table">
            <a:tbl>
              <a:tblPr firstRow="1" bandRow="1"/>
              <a:tblGrid>
                <a:gridCol w="2908300">
                  <a:extLst>
                    <a:ext uri="{9D8B030D-6E8A-4147-A177-3AD203B41FA5}">
                      <a16:colId xmlns:a16="http://schemas.microsoft.com/office/drawing/2014/main" val="1051656647"/>
                    </a:ext>
                  </a:extLst>
                </a:gridCol>
                <a:gridCol w="7607300">
                  <a:extLst>
                    <a:ext uri="{9D8B030D-6E8A-4147-A177-3AD203B41FA5}">
                      <a16:colId xmlns:a16="http://schemas.microsoft.com/office/drawing/2014/main" val="4060832193"/>
                    </a:ext>
                  </a:extLst>
                </a:gridCol>
              </a:tblGrid>
              <a:tr h="1410586">
                <a:tc>
                  <a:txBody>
                    <a:bodyPr/>
                    <a:lstStyle/>
                    <a:p>
                      <a:r>
                        <a:rPr lang="en-NZ" b="1" dirty="0"/>
                        <a:t>Trial 1</a:t>
                      </a:r>
                    </a:p>
                    <a:p>
                      <a:r>
                        <a:rPr lang="en-NZ" b="0" dirty="0"/>
                        <a:t>04_how_much_v1</a:t>
                      </a:r>
                    </a:p>
                  </a:txBody>
                  <a:tcPr/>
                </a:tc>
                <a:tc>
                  <a:txBody>
                    <a:bodyPr/>
                    <a:lstStyle/>
                    <a:p>
                      <a:r>
                        <a:rPr lang="en-GB" dirty="0"/>
                        <a:t>Program works but only if the user enters integers. It correctly refuses</a:t>
                      </a:r>
                    </a:p>
                    <a:p>
                      <a:r>
                        <a:rPr lang="en-GB" dirty="0"/>
                        <a:t>integers outside the required range but crashes when invalid (string/float)</a:t>
                      </a:r>
                    </a:p>
                    <a:p>
                      <a:r>
                        <a:rPr lang="en-GB" dirty="0"/>
                        <a:t>data is entered</a:t>
                      </a:r>
                      <a:endParaRPr lang="en-NZ" dirty="0"/>
                    </a:p>
                  </a:txBody>
                  <a:tcPr/>
                </a:tc>
                <a:extLst>
                  <a:ext uri="{0D108BD9-81ED-4DB2-BD59-A6C34878D82A}">
                    <a16:rowId xmlns:a16="http://schemas.microsoft.com/office/drawing/2014/main" val="3856236611"/>
                  </a:ext>
                </a:extLst>
              </a:tr>
              <a:tr h="1410586">
                <a:tc>
                  <a:txBody>
                    <a:bodyPr/>
                    <a:lstStyle/>
                    <a:p>
                      <a:r>
                        <a:rPr lang="en-NZ" b="1" dirty="0"/>
                        <a:t>Trial 2</a:t>
                      </a:r>
                    </a:p>
                    <a:p>
                      <a:r>
                        <a:rPr lang="en-NZ" b="0" dirty="0"/>
                        <a:t>04_how_much_v2</a:t>
                      </a:r>
                    </a:p>
                  </a:txBody>
                  <a:tcPr/>
                </a:tc>
                <a:tc>
                  <a:txBody>
                    <a:bodyPr/>
                    <a:lstStyle/>
                    <a:p>
                      <a:r>
                        <a:rPr lang="en-GB" dirty="0"/>
                        <a:t>Program responds appropriately to invalid by refusing it without crashing</a:t>
                      </a:r>
                    </a:p>
                    <a:p>
                      <a:r>
                        <a:rPr lang="en-GB" dirty="0"/>
                        <a:t>and offering the user an opportunity to try again. However, the code is</a:t>
                      </a:r>
                    </a:p>
                    <a:p>
                      <a:r>
                        <a:rPr lang="en-GB" dirty="0"/>
                        <a:t>quite long and could be made more efficient.</a:t>
                      </a:r>
                    </a:p>
                    <a:p>
                      <a:r>
                        <a:rPr lang="en-GB" dirty="0"/>
                        <a:t>I ran into some trouble with this version </a:t>
                      </a:r>
                      <a:r>
                        <a:rPr lang="en-NZ" dirty="0"/>
                        <a:t>expect </a:t>
                      </a:r>
                      <a:r>
                        <a:rPr lang="en-NZ" dirty="0" err="1"/>
                        <a:t>ValueError</a:t>
                      </a:r>
                      <a:r>
                        <a:rPr lang="en-NZ" dirty="0"/>
                        <a:t>: and couldn’t find a solution in a timely manner therefore I can’t and won’t be using this in my program.</a:t>
                      </a:r>
                    </a:p>
                  </a:txBody>
                  <a:tcPr/>
                </a:tc>
                <a:extLst>
                  <a:ext uri="{0D108BD9-81ED-4DB2-BD59-A6C34878D82A}">
                    <a16:rowId xmlns:a16="http://schemas.microsoft.com/office/drawing/2014/main" val="3463052991"/>
                  </a:ext>
                </a:extLst>
              </a:tr>
              <a:tr h="1410586">
                <a:tc>
                  <a:txBody>
                    <a:bodyPr/>
                    <a:lstStyle/>
                    <a:p>
                      <a:r>
                        <a:rPr lang="en-NZ" b="1" dirty="0"/>
                        <a:t>Trial 3</a:t>
                      </a:r>
                    </a:p>
                    <a:p>
                      <a:r>
                        <a:rPr lang="en-NZ" b="0" dirty="0"/>
                        <a:t>04_how_much_v3</a:t>
                      </a:r>
                    </a:p>
                    <a:p>
                      <a:endParaRPr lang="en-NZ" b="0" dirty="0"/>
                    </a:p>
                  </a:txBody>
                  <a:tcPr/>
                </a:tc>
                <a:tc>
                  <a:txBody>
                    <a:bodyPr/>
                    <a:lstStyle/>
                    <a:p>
                      <a:r>
                        <a:rPr lang="en-GB" dirty="0"/>
                        <a:t>In this 3rd trial I included the valid range (1-10) as the basis of the while loop</a:t>
                      </a:r>
                    </a:p>
                    <a:p>
                      <a:r>
                        <a:rPr lang="en-GB" dirty="0"/>
                        <a:t>which eliminated the need to use the 'valid' variable. The result is more</a:t>
                      </a:r>
                    </a:p>
                    <a:p>
                      <a:r>
                        <a:rPr lang="en-GB" dirty="0"/>
                        <a:t>efficient yet every bit as adaptable for recycling as Trial 2.</a:t>
                      </a:r>
                      <a:endParaRPr lang="en-NZ" dirty="0"/>
                    </a:p>
                  </a:txBody>
                  <a:tcPr/>
                </a:tc>
                <a:extLst>
                  <a:ext uri="{0D108BD9-81ED-4DB2-BD59-A6C34878D82A}">
                    <a16:rowId xmlns:a16="http://schemas.microsoft.com/office/drawing/2014/main" val="4181147965"/>
                  </a:ext>
                </a:extLst>
              </a:tr>
              <a:tr h="1410586">
                <a:tc>
                  <a:txBody>
                    <a:bodyPr/>
                    <a:lstStyle/>
                    <a:p>
                      <a:r>
                        <a:rPr lang="en-NZ" b="1" dirty="0"/>
                        <a:t>Trial 4</a:t>
                      </a:r>
                    </a:p>
                    <a:p>
                      <a:r>
                        <a:rPr lang="en-NZ" b="0" dirty="0"/>
                        <a:t>04_how_much_v4</a:t>
                      </a:r>
                    </a:p>
                    <a:p>
                      <a:endParaRPr lang="en-NZ" b="0" dirty="0"/>
                    </a:p>
                  </a:txBody>
                  <a:tcPr/>
                </a:tc>
                <a:tc>
                  <a:txBody>
                    <a:bodyPr/>
                    <a:lstStyle/>
                    <a:p>
                      <a:r>
                        <a:rPr lang="en-GB" dirty="0"/>
                        <a:t>Changed v3 into a function. Made </a:t>
                      </a:r>
                      <a:r>
                        <a:rPr lang="en-GB" dirty="0" err="1"/>
                        <a:t>user_balance</a:t>
                      </a:r>
                      <a:r>
                        <a:rPr lang="en-GB" dirty="0"/>
                        <a:t> a more generic variable</a:t>
                      </a:r>
                    </a:p>
                    <a:p>
                      <a:r>
                        <a:rPr lang="en-GB" dirty="0"/>
                        <a:t>name 'response' and changed the condition and position of the number</a:t>
                      </a:r>
                    </a:p>
                    <a:p>
                      <a:r>
                        <a:rPr lang="en-GB" dirty="0"/>
                        <a:t>comparison into the loop to make the function recyclable.</a:t>
                      </a:r>
                    </a:p>
                    <a:p>
                      <a:r>
                        <a:rPr lang="en-GB" dirty="0"/>
                        <a:t>I will adopt this one in my final program</a:t>
                      </a:r>
                      <a:endParaRPr lang="en-NZ" dirty="0"/>
                    </a:p>
                  </a:txBody>
                  <a:tcPr/>
                </a:tc>
                <a:extLst>
                  <a:ext uri="{0D108BD9-81ED-4DB2-BD59-A6C34878D82A}">
                    <a16:rowId xmlns:a16="http://schemas.microsoft.com/office/drawing/2014/main" val="1635950571"/>
                  </a:ext>
                </a:extLst>
              </a:tr>
            </a:tbl>
          </a:graphicData>
        </a:graphic>
      </p:graphicFrame>
    </p:spTree>
    <p:extLst>
      <p:ext uri="{BB962C8B-B14F-4D97-AF65-F5344CB8AC3E}">
        <p14:creationId xmlns:p14="http://schemas.microsoft.com/office/powerpoint/2010/main" val="630507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3 (Generate random token)</a:t>
            </a:r>
            <a:endParaRPr sz="4000" dirty="0"/>
          </a:p>
        </p:txBody>
      </p:sp>
      <p:grpSp>
        <p:nvGrpSpPr>
          <p:cNvPr id="6" name="Group 5">
            <a:extLst>
              <a:ext uri="{FF2B5EF4-FFF2-40B4-BE49-F238E27FC236}">
                <a16:creationId xmlns:a16="http://schemas.microsoft.com/office/drawing/2014/main" id="{F4E42AB8-E475-45AA-BA66-01331BD9A675}"/>
              </a:ext>
            </a:extLst>
          </p:cNvPr>
          <p:cNvGrpSpPr/>
          <p:nvPr/>
        </p:nvGrpSpPr>
        <p:grpSpPr>
          <a:xfrm>
            <a:off x="646497" y="1343940"/>
            <a:ext cx="5372850" cy="4686954"/>
            <a:chOff x="3409575" y="1085523"/>
            <a:chExt cx="5372850" cy="4686954"/>
          </a:xfrm>
        </p:grpSpPr>
        <p:pic>
          <p:nvPicPr>
            <p:cNvPr id="3" name="Picture 2">
              <a:extLst>
                <a:ext uri="{FF2B5EF4-FFF2-40B4-BE49-F238E27FC236}">
                  <a16:creationId xmlns:a16="http://schemas.microsoft.com/office/drawing/2014/main" id="{840F4C69-8FBB-4069-8656-F36BFBE2F0DA}"/>
                </a:ext>
              </a:extLst>
            </p:cNvPr>
            <p:cNvPicPr>
              <a:picLocks noChangeAspect="1"/>
            </p:cNvPicPr>
            <p:nvPr/>
          </p:nvPicPr>
          <p:blipFill>
            <a:blip r:embed="rId3"/>
            <a:stretch>
              <a:fillRect/>
            </a:stretch>
          </p:blipFill>
          <p:spPr>
            <a:xfrm>
              <a:off x="3409575" y="1085523"/>
              <a:ext cx="5372850" cy="4686954"/>
            </a:xfrm>
            <a:prstGeom prst="rect">
              <a:avLst/>
            </a:prstGeom>
          </p:spPr>
        </p:pic>
        <p:sp>
          <p:nvSpPr>
            <p:cNvPr id="4" name="Rectangle: Rounded Corners 3">
              <a:extLst>
                <a:ext uri="{FF2B5EF4-FFF2-40B4-BE49-F238E27FC236}">
                  <a16:creationId xmlns:a16="http://schemas.microsoft.com/office/drawing/2014/main" id="{56AE5D88-2DC5-449B-8F00-11AD7CA05AFA}"/>
                </a:ext>
              </a:extLst>
            </p:cNvPr>
            <p:cNvSpPr/>
            <p:nvPr/>
          </p:nvSpPr>
          <p:spPr>
            <a:xfrm>
              <a:off x="3409575" y="3794650"/>
              <a:ext cx="2703021" cy="8659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Rounded Corners 6">
              <a:extLst>
                <a:ext uri="{FF2B5EF4-FFF2-40B4-BE49-F238E27FC236}">
                  <a16:creationId xmlns:a16="http://schemas.microsoft.com/office/drawing/2014/main" id="{F225D450-5414-4D35-8371-4D944FD4213E}"/>
                </a:ext>
              </a:extLst>
            </p:cNvPr>
            <p:cNvSpPr/>
            <p:nvPr/>
          </p:nvSpPr>
          <p:spPr>
            <a:xfrm>
              <a:off x="6079404" y="1416147"/>
              <a:ext cx="2703021" cy="24601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8" name="TextBox 7">
            <a:extLst>
              <a:ext uri="{FF2B5EF4-FFF2-40B4-BE49-F238E27FC236}">
                <a16:creationId xmlns:a16="http://schemas.microsoft.com/office/drawing/2014/main" id="{31A46E64-4218-47CF-AC7A-EAE07652DF49}"/>
              </a:ext>
            </a:extLst>
          </p:cNvPr>
          <p:cNvSpPr txBox="1"/>
          <p:nvPr/>
        </p:nvSpPr>
        <p:spPr>
          <a:xfrm>
            <a:off x="6786584" y="1840757"/>
            <a:ext cx="3470600" cy="3693319"/>
          </a:xfrm>
          <a:prstGeom prst="rect">
            <a:avLst/>
          </a:prstGeom>
          <a:noFill/>
        </p:spPr>
        <p:txBody>
          <a:bodyPr wrap="square" rtlCol="0">
            <a:spAutoFit/>
          </a:bodyPr>
          <a:lstStyle/>
          <a:p>
            <a:r>
              <a:rPr lang="en-GB" dirty="0"/>
              <a:t>The pay-out schedule is:</a:t>
            </a:r>
          </a:p>
          <a:p>
            <a:pPr marL="285750" indent="-285750">
              <a:buFont typeface="Arial" panose="020B0604020202020204" pitchFamily="34" charset="0"/>
              <a:buChar char="•"/>
            </a:pPr>
            <a:r>
              <a:rPr lang="en-GB" dirty="0"/>
              <a:t>Donkey: lose $1.00</a:t>
            </a:r>
          </a:p>
          <a:p>
            <a:pPr marL="285750" indent="-285750">
              <a:buFont typeface="Arial" panose="020B0604020202020204" pitchFamily="34" charset="0"/>
              <a:buChar char="•"/>
            </a:pPr>
            <a:r>
              <a:rPr lang="en-GB" dirty="0"/>
              <a:t>Horse/Zebra: lose $0.50</a:t>
            </a:r>
          </a:p>
          <a:p>
            <a:pPr marL="285750" indent="-285750">
              <a:buFont typeface="Arial" panose="020B0604020202020204" pitchFamily="34" charset="0"/>
              <a:buChar char="•"/>
            </a:pPr>
            <a:r>
              <a:rPr lang="en-GB" dirty="0"/>
              <a:t>Unicorn: win $4.00</a:t>
            </a:r>
          </a:p>
          <a:p>
            <a:r>
              <a:rPr lang="en-GB" dirty="0"/>
              <a:t>(i.e. if user starts with $1 and</a:t>
            </a:r>
          </a:p>
          <a:p>
            <a:r>
              <a:rPr lang="en-GB" dirty="0"/>
              <a:t>  gets a Unicorn, their balance</a:t>
            </a:r>
          </a:p>
          <a:p>
            <a:r>
              <a:rPr lang="en-GB" dirty="0"/>
              <a:t>  will be $5.00)</a:t>
            </a:r>
          </a:p>
          <a:p>
            <a:endParaRPr lang="en-GB" dirty="0"/>
          </a:p>
          <a:p>
            <a:endParaRPr lang="en-GB" dirty="0"/>
          </a:p>
          <a:p>
            <a:r>
              <a:rPr lang="en-GB" dirty="0"/>
              <a:t>In this component, we need to</a:t>
            </a:r>
          </a:p>
          <a:p>
            <a:r>
              <a:rPr lang="en-GB" dirty="0"/>
              <a:t>check that over time the user</a:t>
            </a:r>
          </a:p>
          <a:p>
            <a:r>
              <a:rPr lang="en-GB" dirty="0"/>
              <a:t>loses money - to make the game</a:t>
            </a:r>
          </a:p>
          <a:p>
            <a:r>
              <a:rPr lang="en-GB" dirty="0"/>
              <a:t>viable.</a:t>
            </a:r>
            <a:endParaRPr lang="en-NZ" dirty="0"/>
          </a:p>
        </p:txBody>
      </p:sp>
    </p:spTree>
    <p:extLst>
      <p:ext uri="{BB962C8B-B14F-4D97-AF65-F5344CB8AC3E}">
        <p14:creationId xmlns:p14="http://schemas.microsoft.com/office/powerpoint/2010/main" val="3445975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342184"/>
            <a:ext cx="11360800" cy="763600"/>
          </a:xfrm>
          <a:prstGeom prst="rect">
            <a:avLst/>
          </a:prstGeom>
        </p:spPr>
        <p:txBody>
          <a:bodyPr spcFirstLastPara="1" vert="horz" wrap="square" lIns="121900" tIns="121900" rIns="121900" bIns="121900" rtlCol="0" anchor="t" anchorCtr="0">
            <a:noAutofit/>
          </a:bodyPr>
          <a:lstStyle/>
          <a:p>
            <a:r>
              <a:rPr lang="en" sz="4000" dirty="0"/>
              <a:t>Test Plan: tokens randomly generated</a:t>
            </a:r>
            <a:endParaRPr sz="4000" dirty="0"/>
          </a:p>
        </p:txBody>
      </p:sp>
      <p:graphicFrame>
        <p:nvGraphicFramePr>
          <p:cNvPr id="92" name="Google Shape;92;p19"/>
          <p:cNvGraphicFramePr/>
          <p:nvPr>
            <p:extLst>
              <p:ext uri="{D42A27DB-BD31-4B8C-83A1-F6EECF244321}">
                <p14:modId xmlns:p14="http://schemas.microsoft.com/office/powerpoint/2010/main" val="51559697"/>
              </p:ext>
            </p:extLst>
          </p:nvPr>
        </p:nvGraphicFramePr>
        <p:xfrm>
          <a:off x="534870" y="1151616"/>
          <a:ext cx="11360800" cy="2316400"/>
        </p:xfrm>
        <a:graphic>
          <a:graphicData uri="http://schemas.openxmlformats.org/drawingml/2006/table">
            <a:tbl>
              <a:tblPr>
                <a:noFill/>
              </a:tblPr>
              <a:tblGrid>
                <a:gridCol w="3756018">
                  <a:extLst>
                    <a:ext uri="{9D8B030D-6E8A-4147-A177-3AD203B41FA5}">
                      <a16:colId xmlns:a16="http://schemas.microsoft.com/office/drawing/2014/main" val="20000"/>
                    </a:ext>
                  </a:extLst>
                </a:gridCol>
                <a:gridCol w="760478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Run the program</a:t>
                      </a:r>
                    </a:p>
                  </a:txBody>
                  <a:tcPr marL="121900" marR="121900" marT="121900" marB="121900"/>
                </a:tc>
                <a:tc>
                  <a:txBody>
                    <a:bodyPr/>
                    <a:lstStyle/>
                    <a:p>
                      <a:pPr marL="0" lvl="0" indent="0" algn="l" rtl="0">
                        <a:spcBef>
                          <a:spcPts val="0"/>
                        </a:spcBef>
                        <a:spcAft>
                          <a:spcPts val="0"/>
                        </a:spcAft>
                        <a:buNone/>
                      </a:pPr>
                      <a:r>
                        <a:rPr lang="en-GB" sz="2400" dirty="0"/>
                        <a:t>The program should output 20 tokens with at least one each of:</a:t>
                      </a:r>
                    </a:p>
                    <a:p>
                      <a:pPr marL="0" lvl="0" indent="0" algn="l" rtl="0">
                        <a:spcBef>
                          <a:spcPts val="0"/>
                        </a:spcBef>
                        <a:spcAft>
                          <a:spcPts val="0"/>
                        </a:spcAft>
                        <a:buNone/>
                      </a:pPr>
                      <a:r>
                        <a:rPr lang="en-GB" sz="2400" dirty="0"/>
                        <a:t>horse, donkey, zebra and unicorn.</a:t>
                      </a:r>
                    </a:p>
                    <a:p>
                      <a:pPr marL="0" lvl="0" indent="0" algn="l" rtl="0">
                        <a:spcBef>
                          <a:spcPts val="0"/>
                        </a:spcBef>
                        <a:spcAft>
                          <a:spcPts val="0"/>
                        </a:spcAft>
                        <a:buNone/>
                      </a:pPr>
                      <a:r>
                        <a:rPr lang="en-GB" sz="2400" dirty="0"/>
                        <a:t>The order of the tokens must be random.</a:t>
                      </a:r>
                      <a:endParaRPr lang="en-NZ" sz="2400" dirty="0"/>
                    </a:p>
                  </a:txBody>
                  <a:tcPr marL="121900" marR="121900" marT="121900" marB="121900"/>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CF770D85-8C6E-4C9D-BE48-A4D9626542F4}"/>
              </a:ext>
            </a:extLst>
          </p:cNvPr>
          <p:cNvPicPr>
            <a:picLocks noChangeAspect="1"/>
          </p:cNvPicPr>
          <p:nvPr/>
        </p:nvPicPr>
        <p:blipFill>
          <a:blip r:embed="rId3"/>
          <a:stretch>
            <a:fillRect/>
          </a:stretch>
        </p:blipFill>
        <p:spPr>
          <a:xfrm>
            <a:off x="534870" y="4056053"/>
            <a:ext cx="5106113" cy="2105319"/>
          </a:xfrm>
          <a:prstGeom prst="rect">
            <a:avLst/>
          </a:prstGeom>
        </p:spPr>
      </p:pic>
      <p:sp>
        <p:nvSpPr>
          <p:cNvPr id="6" name="TextBox 5">
            <a:extLst>
              <a:ext uri="{FF2B5EF4-FFF2-40B4-BE49-F238E27FC236}">
                <a16:creationId xmlns:a16="http://schemas.microsoft.com/office/drawing/2014/main" id="{790B85C4-FFB2-40EF-AB5D-A4471F041244}"/>
              </a:ext>
            </a:extLst>
          </p:cNvPr>
          <p:cNvSpPr txBox="1"/>
          <p:nvPr/>
        </p:nvSpPr>
        <p:spPr>
          <a:xfrm>
            <a:off x="5961296" y="4828833"/>
            <a:ext cx="5695834" cy="369332"/>
          </a:xfrm>
          <a:prstGeom prst="rect">
            <a:avLst/>
          </a:prstGeom>
          <a:solidFill>
            <a:schemeClr val="accent1">
              <a:lumMod val="40000"/>
              <a:lumOff val="60000"/>
            </a:schemeClr>
          </a:solidFill>
        </p:spPr>
        <p:txBody>
          <a:bodyPr wrap="square" rtlCol="0">
            <a:spAutoFit/>
          </a:bodyPr>
          <a:lstStyle/>
          <a:p>
            <a:r>
              <a:rPr lang="en-NZ" dirty="0"/>
              <a:t>The Program generates random choices, in a random order</a:t>
            </a:r>
          </a:p>
        </p:txBody>
      </p:sp>
    </p:spTree>
    <p:extLst>
      <p:ext uri="{BB962C8B-B14F-4D97-AF65-F5344CB8AC3E}">
        <p14:creationId xmlns:p14="http://schemas.microsoft.com/office/powerpoint/2010/main" val="2454133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554748" y="709932"/>
            <a:ext cx="11360800" cy="763600"/>
          </a:xfrm>
          <a:prstGeom prst="rect">
            <a:avLst/>
          </a:prstGeom>
        </p:spPr>
        <p:txBody>
          <a:bodyPr spcFirstLastPara="1" vert="horz" wrap="square" lIns="121900" tIns="121900" rIns="121900" bIns="121900" rtlCol="0" anchor="t" anchorCtr="0">
            <a:noAutofit/>
          </a:bodyPr>
          <a:lstStyle/>
          <a:p>
            <a:r>
              <a:rPr lang="en" sz="4000" dirty="0"/>
              <a:t>Test Plan: house has the advantage</a:t>
            </a:r>
            <a:endParaRPr sz="4000" dirty="0"/>
          </a:p>
        </p:txBody>
      </p:sp>
      <p:graphicFrame>
        <p:nvGraphicFramePr>
          <p:cNvPr id="92" name="Google Shape;92;p19"/>
          <p:cNvGraphicFramePr/>
          <p:nvPr>
            <p:extLst>
              <p:ext uri="{D42A27DB-BD31-4B8C-83A1-F6EECF244321}">
                <p14:modId xmlns:p14="http://schemas.microsoft.com/office/powerpoint/2010/main" val="598903449"/>
              </p:ext>
            </p:extLst>
          </p:nvPr>
        </p:nvGraphicFramePr>
        <p:xfrm>
          <a:off x="554748" y="1688329"/>
          <a:ext cx="11360800" cy="1584880"/>
        </p:xfrm>
        <a:graphic>
          <a:graphicData uri="http://schemas.openxmlformats.org/drawingml/2006/table">
            <a:tbl>
              <a:tblPr>
                <a:noFill/>
              </a:tblPr>
              <a:tblGrid>
                <a:gridCol w="3756018">
                  <a:extLst>
                    <a:ext uri="{9D8B030D-6E8A-4147-A177-3AD203B41FA5}">
                      <a16:colId xmlns:a16="http://schemas.microsoft.com/office/drawing/2014/main" val="20000"/>
                    </a:ext>
                  </a:extLst>
                </a:gridCol>
                <a:gridCol w="760478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starts with $100</a:t>
                      </a:r>
                    </a:p>
                    <a:p>
                      <a:pPr marL="0" lvl="0" indent="0" algn="l" rtl="0">
                        <a:spcBef>
                          <a:spcPts val="0"/>
                        </a:spcBef>
                        <a:spcAft>
                          <a:spcPts val="0"/>
                        </a:spcAft>
                        <a:buNone/>
                      </a:pPr>
                      <a:r>
                        <a:rPr lang="en-NZ" sz="2400" dirty="0"/>
                        <a:t>Run program</a:t>
                      </a:r>
                    </a:p>
                  </a:txBody>
                  <a:tcPr marL="121900" marR="121900" marT="121900" marB="121900"/>
                </a:tc>
                <a:tc>
                  <a:txBody>
                    <a:bodyPr/>
                    <a:lstStyle/>
                    <a:p>
                      <a:pPr marL="0" lvl="0" indent="0" algn="l" rtl="0">
                        <a:spcBef>
                          <a:spcPts val="0"/>
                        </a:spcBef>
                        <a:spcAft>
                          <a:spcPts val="0"/>
                        </a:spcAft>
                        <a:buNone/>
                      </a:pPr>
                      <a:r>
                        <a:rPr lang="en-NZ" sz="2400" dirty="0"/>
                        <a:t>User should lose money (final balance should be less than $100)</a:t>
                      </a:r>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1456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Generate random token - Testing</a:t>
            </a:r>
          </a:p>
        </p:txBody>
      </p:sp>
      <p:sp>
        <p:nvSpPr>
          <p:cNvPr id="9" name="TextBox 8">
            <a:extLst>
              <a:ext uri="{FF2B5EF4-FFF2-40B4-BE49-F238E27FC236}">
                <a16:creationId xmlns:a16="http://schemas.microsoft.com/office/drawing/2014/main" id="{6E5D8BE7-694D-4BAA-8C6F-62F72C302913}"/>
              </a:ext>
            </a:extLst>
          </p:cNvPr>
          <p:cNvSpPr txBox="1"/>
          <p:nvPr/>
        </p:nvSpPr>
        <p:spPr>
          <a:xfrm>
            <a:off x="4982816" y="1544166"/>
            <a:ext cx="3093252" cy="1477328"/>
          </a:xfrm>
          <a:prstGeom prst="rect">
            <a:avLst/>
          </a:prstGeom>
          <a:solidFill>
            <a:schemeClr val="accent1">
              <a:lumMod val="40000"/>
              <a:lumOff val="60000"/>
            </a:schemeClr>
          </a:solidFill>
        </p:spPr>
        <p:txBody>
          <a:bodyPr wrap="square" rtlCol="0">
            <a:spAutoFit/>
          </a:bodyPr>
          <a:lstStyle/>
          <a:p>
            <a:r>
              <a:rPr lang="en-GB" dirty="0"/>
              <a:t>Testing on right (Trial 2) shows</a:t>
            </a:r>
          </a:p>
          <a:p>
            <a:r>
              <a:rPr lang="en-GB" dirty="0"/>
              <a:t>results for 100 rounds:</a:t>
            </a:r>
          </a:p>
          <a:p>
            <a:r>
              <a:rPr lang="en-GB" dirty="0"/>
              <a:t>10% chance of a unicorn</a:t>
            </a:r>
          </a:p>
          <a:p>
            <a:r>
              <a:rPr lang="en-GB" dirty="0"/>
              <a:t>30% chance for each of</a:t>
            </a:r>
          </a:p>
          <a:p>
            <a:r>
              <a:rPr lang="en-GB" dirty="0"/>
              <a:t>donkey, zebra and horse</a:t>
            </a:r>
            <a:endParaRPr lang="en-NZ" dirty="0"/>
          </a:p>
        </p:txBody>
      </p:sp>
      <p:pic>
        <p:nvPicPr>
          <p:cNvPr id="5" name="Picture 4">
            <a:extLst>
              <a:ext uri="{FF2B5EF4-FFF2-40B4-BE49-F238E27FC236}">
                <a16:creationId xmlns:a16="http://schemas.microsoft.com/office/drawing/2014/main" id="{CE2AAA08-EFCC-426E-B338-73971E507849}"/>
              </a:ext>
            </a:extLst>
          </p:cNvPr>
          <p:cNvPicPr>
            <a:picLocks noChangeAspect="1"/>
          </p:cNvPicPr>
          <p:nvPr/>
        </p:nvPicPr>
        <p:blipFill>
          <a:blip r:embed="rId3"/>
          <a:stretch>
            <a:fillRect/>
          </a:stretch>
        </p:blipFill>
        <p:spPr>
          <a:xfrm>
            <a:off x="914409" y="989648"/>
            <a:ext cx="3089493" cy="2650503"/>
          </a:xfrm>
          <a:prstGeom prst="rect">
            <a:avLst/>
          </a:prstGeom>
        </p:spPr>
      </p:pic>
      <p:sp>
        <p:nvSpPr>
          <p:cNvPr id="12" name="TextBox 11">
            <a:extLst>
              <a:ext uri="{FF2B5EF4-FFF2-40B4-BE49-F238E27FC236}">
                <a16:creationId xmlns:a16="http://schemas.microsoft.com/office/drawing/2014/main" id="{55D3B1E2-8222-431C-9C2A-D8140D26D09D}"/>
              </a:ext>
            </a:extLst>
          </p:cNvPr>
          <p:cNvSpPr txBox="1"/>
          <p:nvPr/>
        </p:nvSpPr>
        <p:spPr>
          <a:xfrm>
            <a:off x="4982816" y="4058335"/>
            <a:ext cx="4439480" cy="2031325"/>
          </a:xfrm>
          <a:prstGeom prst="rect">
            <a:avLst/>
          </a:prstGeom>
          <a:solidFill>
            <a:schemeClr val="accent1">
              <a:lumMod val="40000"/>
              <a:lumOff val="60000"/>
            </a:schemeClr>
          </a:solidFill>
        </p:spPr>
        <p:txBody>
          <a:bodyPr wrap="square" rtlCol="0">
            <a:spAutoFit/>
          </a:bodyPr>
          <a:lstStyle/>
          <a:p>
            <a:r>
              <a:rPr lang="en-GB" dirty="0"/>
              <a:t>Testing on right (Trial 3) shows</a:t>
            </a:r>
          </a:p>
          <a:p>
            <a:r>
              <a:rPr lang="en-GB" dirty="0"/>
              <a:t>results for just 10 rounds:</a:t>
            </a:r>
          </a:p>
          <a:p>
            <a:r>
              <a:rPr lang="en-GB" dirty="0"/>
              <a:t>5% chance of a unicorn</a:t>
            </a:r>
          </a:p>
          <a:p>
            <a:r>
              <a:rPr lang="en-GB" dirty="0"/>
              <a:t>30% chance for each donkey, zebra and horse. The house advantage becomes clearer if we run the program for man than 100 rounds:</a:t>
            </a:r>
            <a:endParaRPr lang="en-NZ" dirty="0"/>
          </a:p>
        </p:txBody>
      </p:sp>
      <p:pic>
        <p:nvPicPr>
          <p:cNvPr id="13" name="Picture 12">
            <a:extLst>
              <a:ext uri="{FF2B5EF4-FFF2-40B4-BE49-F238E27FC236}">
                <a16:creationId xmlns:a16="http://schemas.microsoft.com/office/drawing/2014/main" id="{BB9251BB-799A-4456-9F5B-D7DEED886C00}"/>
              </a:ext>
            </a:extLst>
          </p:cNvPr>
          <p:cNvPicPr>
            <a:picLocks noChangeAspect="1"/>
          </p:cNvPicPr>
          <p:nvPr/>
        </p:nvPicPr>
        <p:blipFill>
          <a:blip r:embed="rId4"/>
          <a:stretch>
            <a:fillRect/>
          </a:stretch>
        </p:blipFill>
        <p:spPr>
          <a:xfrm>
            <a:off x="914409" y="3822963"/>
            <a:ext cx="3400900" cy="2981741"/>
          </a:xfrm>
          <a:prstGeom prst="rect">
            <a:avLst/>
          </a:prstGeom>
        </p:spPr>
      </p:pic>
      <p:pic>
        <p:nvPicPr>
          <p:cNvPr id="15" name="Picture 14">
            <a:extLst>
              <a:ext uri="{FF2B5EF4-FFF2-40B4-BE49-F238E27FC236}">
                <a16:creationId xmlns:a16="http://schemas.microsoft.com/office/drawing/2014/main" id="{9DE73C85-A717-496B-A731-FC7B387E2EA8}"/>
              </a:ext>
            </a:extLst>
          </p:cNvPr>
          <p:cNvPicPr>
            <a:picLocks noChangeAspect="1"/>
          </p:cNvPicPr>
          <p:nvPr/>
        </p:nvPicPr>
        <p:blipFill>
          <a:blip r:embed="rId5"/>
          <a:stretch>
            <a:fillRect/>
          </a:stretch>
        </p:blipFill>
        <p:spPr>
          <a:xfrm>
            <a:off x="5951697" y="6089660"/>
            <a:ext cx="2124371" cy="562053"/>
          </a:xfrm>
          <a:prstGeom prst="rect">
            <a:avLst/>
          </a:prstGeom>
        </p:spPr>
      </p:pic>
    </p:spTree>
    <p:extLst>
      <p:ext uri="{BB962C8B-B14F-4D97-AF65-F5344CB8AC3E}">
        <p14:creationId xmlns:p14="http://schemas.microsoft.com/office/powerpoint/2010/main" val="3511512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554748" y="709932"/>
            <a:ext cx="11360800" cy="763600"/>
          </a:xfrm>
          <a:prstGeom prst="rect">
            <a:avLst/>
          </a:prstGeom>
        </p:spPr>
        <p:txBody>
          <a:bodyPr spcFirstLastPara="1" vert="horz" wrap="square" lIns="121900" tIns="121900" rIns="121900" bIns="121900" rtlCol="0" anchor="t" anchorCtr="0">
            <a:noAutofit/>
          </a:bodyPr>
          <a:lstStyle/>
          <a:p>
            <a:r>
              <a:rPr lang="en" sz="4000" dirty="0"/>
              <a:t>Generate random tokens: Trailling</a:t>
            </a:r>
            <a:endParaRPr sz="4000" dirty="0"/>
          </a:p>
        </p:txBody>
      </p:sp>
      <p:graphicFrame>
        <p:nvGraphicFramePr>
          <p:cNvPr id="92" name="Google Shape;92;p19"/>
          <p:cNvGraphicFramePr/>
          <p:nvPr>
            <p:extLst>
              <p:ext uri="{D42A27DB-BD31-4B8C-83A1-F6EECF244321}">
                <p14:modId xmlns:p14="http://schemas.microsoft.com/office/powerpoint/2010/main" val="728125907"/>
              </p:ext>
            </p:extLst>
          </p:nvPr>
        </p:nvGraphicFramePr>
        <p:xfrm>
          <a:off x="654139" y="1473532"/>
          <a:ext cx="11360800" cy="4998600"/>
        </p:xfrm>
        <a:graphic>
          <a:graphicData uri="http://schemas.openxmlformats.org/drawingml/2006/table">
            <a:tbl>
              <a:tblPr>
                <a:noFill/>
              </a:tblPr>
              <a:tblGrid>
                <a:gridCol w="3756018">
                  <a:extLst>
                    <a:ext uri="{9D8B030D-6E8A-4147-A177-3AD203B41FA5}">
                      <a16:colId xmlns:a16="http://schemas.microsoft.com/office/drawing/2014/main" val="20000"/>
                    </a:ext>
                  </a:extLst>
                </a:gridCol>
                <a:gridCol w="7604782">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2000" b="1" dirty="0"/>
                        <a:t>Trial 1</a:t>
                      </a:r>
                    </a:p>
                    <a:p>
                      <a:pPr marL="0" lvl="0" indent="0" algn="l" rtl="0">
                        <a:spcBef>
                          <a:spcPts val="0"/>
                        </a:spcBef>
                        <a:spcAft>
                          <a:spcPts val="0"/>
                        </a:spcAft>
                        <a:buNone/>
                      </a:pPr>
                      <a:r>
                        <a:rPr lang="en-NZ" sz="2000" dirty="0"/>
                        <a:t>05_ token_generator_v2</a:t>
                      </a:r>
                    </a:p>
                  </a:txBody>
                  <a:tcPr marL="121900" marR="121900" marT="121900" marB="121900"/>
                </a:tc>
                <a:tc>
                  <a:txBody>
                    <a:bodyPr/>
                    <a:lstStyle/>
                    <a:p>
                      <a:pPr marL="0" lvl="0" indent="0" algn="l" rtl="0">
                        <a:spcBef>
                          <a:spcPts val="0"/>
                        </a:spcBef>
                        <a:spcAft>
                          <a:spcPts val="0"/>
                        </a:spcAft>
                        <a:buNone/>
                      </a:pPr>
                      <a:r>
                        <a:rPr lang="en-NZ" sz="2000" dirty="0"/>
                        <a:t>This programs chooses from a list of ‘horse’, ‘unicorn’, ‘donkey’ and ‘zebra’.</a:t>
                      </a:r>
                    </a:p>
                    <a:p>
                      <a:pPr marL="0" lvl="0" indent="0" algn="l" rtl="0">
                        <a:spcBef>
                          <a:spcPts val="0"/>
                        </a:spcBef>
                        <a:spcAft>
                          <a:spcPts val="0"/>
                        </a:spcAft>
                        <a:buNone/>
                      </a:pPr>
                      <a:r>
                        <a:rPr lang="en-NZ" sz="2000" dirty="0"/>
                        <a:t>When run 100, times it became clear the house would </a:t>
                      </a:r>
                      <a:r>
                        <a:rPr lang="en-NZ" sz="2000" b="0" dirty="0"/>
                        <a:t>make very little money and the player won’t notice the advantage to the house as easily.</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000" b="1" dirty="0"/>
                        <a:t>Trial 2</a:t>
                      </a:r>
                    </a:p>
                    <a:p>
                      <a:pPr marL="0" lvl="0" indent="0" algn="l" rtl="0">
                        <a:spcBef>
                          <a:spcPts val="0"/>
                        </a:spcBef>
                        <a:spcAft>
                          <a:spcPts val="0"/>
                        </a:spcAft>
                        <a:buNone/>
                      </a:pPr>
                      <a:r>
                        <a:rPr lang="en-NZ" sz="2000" b="0" dirty="0"/>
                        <a:t>05_token_generator_v3</a:t>
                      </a:r>
                    </a:p>
                  </a:txBody>
                  <a:tcPr marL="121900" marR="121900" marT="121900" marB="121900"/>
                </a:tc>
                <a:tc>
                  <a:txBody>
                    <a:bodyPr/>
                    <a:lstStyle/>
                    <a:p>
                      <a:pPr marL="0" lvl="0" indent="0" algn="l" rtl="0">
                        <a:spcBef>
                          <a:spcPts val="0"/>
                        </a:spcBef>
                        <a:spcAft>
                          <a:spcPts val="0"/>
                        </a:spcAft>
                        <a:buNone/>
                      </a:pPr>
                      <a:r>
                        <a:rPr lang="en-NZ" sz="2000" b="0" dirty="0"/>
                        <a:t>In this trial, I changed the list so that there were 10% unicorns and 30% of each of the others (1 unicorn and 3 each of the others). This did give the house an advantage.</a:t>
                      </a:r>
                    </a:p>
                  </a:txBody>
                  <a:tcPr marL="121900" marR="121900" marT="121900" marB="121900"/>
                </a:tc>
                <a:extLst>
                  <a:ext uri="{0D108BD9-81ED-4DB2-BD59-A6C34878D82A}">
                    <a16:rowId xmlns:a16="http://schemas.microsoft.com/office/drawing/2014/main" val="3004253745"/>
                  </a:ext>
                </a:extLst>
              </a:tr>
              <a:tr h="609560">
                <a:tc>
                  <a:txBody>
                    <a:bodyPr/>
                    <a:lstStyle/>
                    <a:p>
                      <a:pPr marL="0" lvl="0" indent="0" algn="l" rtl="0">
                        <a:spcBef>
                          <a:spcPts val="0"/>
                        </a:spcBef>
                        <a:spcAft>
                          <a:spcPts val="0"/>
                        </a:spcAft>
                        <a:buNone/>
                      </a:pPr>
                      <a:r>
                        <a:rPr lang="en-NZ" sz="2000" b="1" dirty="0"/>
                        <a:t>Trial 3</a:t>
                      </a:r>
                    </a:p>
                    <a:p>
                      <a:pPr marL="0" lvl="0" indent="0" algn="l" rtl="0">
                        <a:spcBef>
                          <a:spcPts val="0"/>
                        </a:spcBef>
                        <a:spcAft>
                          <a:spcPts val="0"/>
                        </a:spcAft>
                        <a:buNone/>
                      </a:pPr>
                      <a:r>
                        <a:rPr lang="en-NZ" sz="2000" b="0" dirty="0"/>
                        <a:t>05_token_generator_v4</a:t>
                      </a:r>
                    </a:p>
                  </a:txBody>
                  <a:tcPr marL="121900" marR="121900" marT="121900" marB="121900"/>
                </a:tc>
                <a:tc>
                  <a:txBody>
                    <a:bodyPr/>
                    <a:lstStyle/>
                    <a:p>
                      <a:pPr marL="0" lvl="0" indent="0" algn="l" rtl="0">
                        <a:spcBef>
                          <a:spcPts val="0"/>
                        </a:spcBef>
                        <a:spcAft>
                          <a:spcPts val="0"/>
                        </a:spcAft>
                        <a:buNone/>
                      </a:pPr>
                      <a:r>
                        <a:rPr lang="en-NZ" sz="2000" b="0" dirty="0"/>
                        <a:t>In my third trial, instead of choosing items from a list, I chose a random integer between 1 and 100. The schedule was set up so that users had a 5% chance of getting a unicorn, a 30% chance of getting a donkey and a 65% chance of getting a horse or zebra. For this last 65%, it awarded horse or zebra depending on whether or not the number generated was even (horse) or odd (zebra)</a:t>
                      </a:r>
                    </a:p>
                  </a:txBody>
                  <a:tcPr marL="121900" marR="121900" marT="121900" marB="121900"/>
                </a:tc>
                <a:extLst>
                  <a:ext uri="{0D108BD9-81ED-4DB2-BD59-A6C34878D82A}">
                    <a16:rowId xmlns:a16="http://schemas.microsoft.com/office/drawing/2014/main" val="50045648"/>
                  </a:ext>
                </a:extLst>
              </a:tr>
            </a:tbl>
          </a:graphicData>
        </a:graphic>
      </p:graphicFrame>
    </p:spTree>
    <p:extLst>
      <p:ext uri="{BB962C8B-B14F-4D97-AF65-F5344CB8AC3E}">
        <p14:creationId xmlns:p14="http://schemas.microsoft.com/office/powerpoint/2010/main" val="417034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err="1">
                <a:latin typeface="Helvetica" pitchFamily="2" charset="0"/>
              </a:rPr>
              <a:t>Maori</a:t>
            </a:r>
            <a:r>
              <a:rPr lang="en-NZ" b="1" dirty="0">
                <a:latin typeface="Helvetica" pitchFamily="2" charset="0"/>
              </a:rPr>
              <a:t> Number Quiz.</a:t>
            </a:r>
            <a:endParaRPr lang="en-NZ" dirty="0">
              <a:latin typeface="Helvetica" pitchFamily="2" charset="0"/>
            </a:endParaRPr>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3882477"/>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latin typeface="Helvetica" pitchFamily="2" charset="0"/>
              </a:rPr>
              <a:t>Link to GitHub Repository: </a:t>
            </a:r>
            <a:r>
              <a:rPr lang="en-NZ" sz="2000" b="1" dirty="0">
                <a:solidFill>
                  <a:srgbClr val="274E13"/>
                </a:solidFill>
                <a:latin typeface="Helvetica" pitchFamily="2" charset="0"/>
                <a:hlinkClick r:id="rId2"/>
              </a:rPr>
              <a:t>https://github.com/Jaxku/Maori-Number-Quiz-Assessment-</a:t>
            </a:r>
            <a:r>
              <a:rPr lang="en-NZ" sz="2000" b="1" dirty="0">
                <a:solidFill>
                  <a:srgbClr val="274E13"/>
                </a:solidFill>
                <a:latin typeface="Helvetica" pitchFamily="2" charset="0"/>
              </a:rPr>
              <a:t> </a:t>
            </a:r>
            <a:endParaRPr lang="en-NZ" sz="2000" dirty="0">
              <a:solidFill>
                <a:srgbClr val="274E13"/>
              </a:solidFill>
              <a:latin typeface="Helvetica" pitchFamily="2" charset="0"/>
            </a:endParaRPr>
          </a:p>
          <a:p>
            <a:pPr marL="0" indent="0">
              <a:lnSpc>
                <a:spcPct val="100000"/>
              </a:lnSpc>
              <a:spcBef>
                <a:spcPts val="0"/>
              </a:spcBef>
              <a:buClr>
                <a:schemeClr val="dk1"/>
              </a:buClr>
              <a:buSzPts val="1100"/>
              <a:buNone/>
            </a:pPr>
            <a:endParaRPr lang="en-NZ" sz="2000" b="1" dirty="0">
              <a:solidFill>
                <a:srgbClr val="274E13"/>
              </a:solidFill>
              <a:latin typeface="Helvetica" pitchFamily="2" charset="0"/>
            </a:endParaRPr>
          </a:p>
          <a:p>
            <a:pPr marL="0" indent="0">
              <a:lnSpc>
                <a:spcPct val="100000"/>
              </a:lnSpc>
              <a:spcBef>
                <a:spcPts val="0"/>
              </a:spcBef>
              <a:buClr>
                <a:schemeClr val="dk1"/>
              </a:buClr>
              <a:buSzPts val="1100"/>
              <a:buNone/>
            </a:pPr>
            <a:endParaRPr lang="en-NZ" sz="2000" b="1" dirty="0">
              <a:solidFill>
                <a:srgbClr val="274E13"/>
              </a:solidFill>
              <a:latin typeface="Helvetica" pitchFamily="2" charset="0"/>
            </a:endParaRPr>
          </a:p>
          <a:p>
            <a:pPr marL="0" indent="0">
              <a:lnSpc>
                <a:spcPct val="100000"/>
              </a:lnSpc>
              <a:spcBef>
                <a:spcPts val="0"/>
              </a:spcBef>
              <a:buClr>
                <a:schemeClr val="dk1"/>
              </a:buClr>
              <a:buSzPts val="1100"/>
              <a:buNone/>
            </a:pPr>
            <a:endParaRPr lang="en-NZ" sz="2000" b="1" dirty="0">
              <a:solidFill>
                <a:srgbClr val="274E13"/>
              </a:solidFill>
              <a:latin typeface="Helvetica" pitchFamily="2" charset="0"/>
            </a:endParaRPr>
          </a:p>
          <a:p>
            <a:pPr marL="0" indent="0">
              <a:lnSpc>
                <a:spcPct val="100000"/>
              </a:lnSpc>
              <a:spcBef>
                <a:spcPts val="0"/>
              </a:spcBef>
              <a:buClr>
                <a:schemeClr val="dk1"/>
              </a:buClr>
              <a:buSzPts val="1100"/>
              <a:buNone/>
            </a:pPr>
            <a:r>
              <a:rPr lang="en-NZ" sz="2000" b="1" dirty="0">
                <a:solidFill>
                  <a:srgbClr val="274E13"/>
                </a:solidFill>
                <a:latin typeface="Helvetica" pitchFamily="2" charset="0"/>
              </a:rPr>
              <a:t>Links to Trello board / project management tools:</a:t>
            </a:r>
          </a:p>
          <a:p>
            <a:pPr marL="0" indent="0">
              <a:lnSpc>
                <a:spcPct val="100000"/>
              </a:lnSpc>
              <a:spcBef>
                <a:spcPts val="0"/>
              </a:spcBef>
              <a:buClr>
                <a:schemeClr val="dk1"/>
              </a:buClr>
              <a:buSzPts val="1100"/>
              <a:buNone/>
            </a:pPr>
            <a:r>
              <a:rPr lang="en-NZ" sz="2000" b="1" dirty="0">
                <a:solidFill>
                  <a:srgbClr val="274E13"/>
                </a:solidFill>
                <a:latin typeface="Helvetica" pitchFamily="2" charset="0"/>
                <a:hlinkClick r:id="rId3"/>
              </a:rPr>
              <a:t>https://trello.com/b/bw5X0whk/maori-test-numbers-1-10</a:t>
            </a:r>
            <a:r>
              <a:rPr lang="en-NZ" sz="2000" b="1" dirty="0">
                <a:solidFill>
                  <a:srgbClr val="274E13"/>
                </a:solidFill>
                <a:latin typeface="Helvetica" pitchFamily="2" charset="0"/>
              </a:rPr>
              <a:t> </a:t>
            </a:r>
          </a:p>
          <a:p>
            <a:pPr marL="0" indent="0">
              <a:lnSpc>
                <a:spcPct val="100000"/>
              </a:lnSpc>
              <a:spcBef>
                <a:spcPts val="0"/>
              </a:spcBef>
              <a:buClr>
                <a:schemeClr val="dk1"/>
              </a:buClr>
              <a:buSzPts val="1100"/>
              <a:buNone/>
            </a:pPr>
            <a:endParaRPr lang="en-NZ" sz="2000" b="1" dirty="0">
              <a:solidFill>
                <a:srgbClr val="274E13"/>
              </a:solidFill>
              <a:latin typeface="Helvetica" pitchFamily="2" charset="0"/>
            </a:endParaRPr>
          </a:p>
          <a:p>
            <a:pPr marL="0" indent="0">
              <a:lnSpc>
                <a:spcPct val="100000"/>
              </a:lnSpc>
              <a:spcBef>
                <a:spcPts val="0"/>
              </a:spcBef>
              <a:buClr>
                <a:schemeClr val="dk1"/>
              </a:buClr>
              <a:buSzPts val="1100"/>
              <a:buNone/>
            </a:pPr>
            <a:endParaRPr lang="en-NZ" sz="2000" b="1" dirty="0">
              <a:solidFill>
                <a:srgbClr val="274E13"/>
              </a:solidFill>
              <a:latin typeface="Helvetica" pitchFamily="2" charset="0"/>
            </a:endParaRPr>
          </a:p>
          <a:p>
            <a:pPr marL="0" indent="0">
              <a:lnSpc>
                <a:spcPct val="100000"/>
              </a:lnSpc>
              <a:spcBef>
                <a:spcPts val="0"/>
              </a:spcBef>
              <a:buClr>
                <a:schemeClr val="dk1"/>
              </a:buClr>
              <a:buSzPts val="1100"/>
              <a:buNone/>
            </a:pPr>
            <a:endParaRPr lang="en-NZ" sz="2000" b="1" dirty="0">
              <a:solidFill>
                <a:srgbClr val="274E13"/>
              </a:solidFill>
              <a:latin typeface="Helvetica" pitchFamily="2" charset="0"/>
            </a:endParaRPr>
          </a:p>
          <a:p>
            <a:pPr marL="0" indent="0">
              <a:lnSpc>
                <a:spcPct val="100000"/>
              </a:lnSpc>
              <a:spcBef>
                <a:spcPts val="0"/>
              </a:spcBef>
              <a:buClr>
                <a:schemeClr val="dk1"/>
              </a:buClr>
              <a:buSzPts val="1100"/>
              <a:buNone/>
            </a:pPr>
            <a:r>
              <a:rPr lang="en-NZ" sz="2000" b="1" dirty="0">
                <a:solidFill>
                  <a:srgbClr val="274E13"/>
                </a:solidFill>
                <a:latin typeface="Helvetica" pitchFamily="2" charset="0"/>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latin typeface="Helvetica" pitchFamily="2" charset="0"/>
              </a:rPr>
              <a:t> </a:t>
            </a:r>
            <a:endParaRPr lang="en-NZ" sz="2000" dirty="0">
              <a:latin typeface="Helvetica" pitchFamily="2" charset="0"/>
            </a:endParaRPr>
          </a:p>
        </p:txBody>
      </p:sp>
    </p:spTree>
    <p:extLst>
      <p:ext uri="{BB962C8B-B14F-4D97-AF65-F5344CB8AC3E}">
        <p14:creationId xmlns:p14="http://schemas.microsoft.com/office/powerpoint/2010/main" val="383889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Game mechanics and looping</a:t>
            </a:r>
          </a:p>
        </p:txBody>
      </p:sp>
      <p:pic>
        <p:nvPicPr>
          <p:cNvPr id="4" name="Picture 3">
            <a:extLst>
              <a:ext uri="{FF2B5EF4-FFF2-40B4-BE49-F238E27FC236}">
                <a16:creationId xmlns:a16="http://schemas.microsoft.com/office/drawing/2014/main" id="{784B2683-D88D-4319-B1BA-D1EB095E017B}"/>
              </a:ext>
            </a:extLst>
          </p:cNvPr>
          <p:cNvPicPr>
            <a:picLocks noChangeAspect="1"/>
          </p:cNvPicPr>
          <p:nvPr/>
        </p:nvPicPr>
        <p:blipFill>
          <a:blip r:embed="rId3"/>
          <a:stretch>
            <a:fillRect/>
          </a:stretch>
        </p:blipFill>
        <p:spPr>
          <a:xfrm>
            <a:off x="3385317" y="1240698"/>
            <a:ext cx="5268060" cy="5210902"/>
          </a:xfrm>
          <a:prstGeom prst="rect">
            <a:avLst/>
          </a:prstGeom>
        </p:spPr>
      </p:pic>
      <p:sp>
        <p:nvSpPr>
          <p:cNvPr id="10" name="Rectangle: Rounded Corners 9">
            <a:extLst>
              <a:ext uri="{FF2B5EF4-FFF2-40B4-BE49-F238E27FC236}">
                <a16:creationId xmlns:a16="http://schemas.microsoft.com/office/drawing/2014/main" id="{E8F092A0-401C-4D37-9784-A1DA2F6CCA12}"/>
              </a:ext>
            </a:extLst>
          </p:cNvPr>
          <p:cNvSpPr/>
          <p:nvPr/>
        </p:nvSpPr>
        <p:spPr>
          <a:xfrm>
            <a:off x="5950356" y="1664624"/>
            <a:ext cx="2703021" cy="260920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Rounded Corners 10">
            <a:extLst>
              <a:ext uri="{FF2B5EF4-FFF2-40B4-BE49-F238E27FC236}">
                <a16:creationId xmlns:a16="http://schemas.microsoft.com/office/drawing/2014/main" id="{4DE498E8-BB7C-4CFF-8E50-C10A7196BD2B}"/>
              </a:ext>
            </a:extLst>
          </p:cNvPr>
          <p:cNvSpPr/>
          <p:nvPr/>
        </p:nvSpPr>
        <p:spPr>
          <a:xfrm>
            <a:off x="3385317" y="5617302"/>
            <a:ext cx="2703021" cy="41906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132090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509967" y="302427"/>
            <a:ext cx="11360800" cy="763600"/>
          </a:xfrm>
          <a:prstGeom prst="rect">
            <a:avLst/>
          </a:prstGeom>
        </p:spPr>
        <p:txBody>
          <a:bodyPr spcFirstLastPara="1" vert="horz" wrap="square" lIns="121900" tIns="121900" rIns="121900" bIns="121900" rtlCol="0" anchor="t" anchorCtr="0">
            <a:noAutofit/>
          </a:bodyPr>
          <a:lstStyle/>
          <a:p>
            <a:r>
              <a:rPr lang="en" sz="4000" dirty="0"/>
              <a:t>Game mechanics and looping – Test Plan</a:t>
            </a:r>
            <a:endParaRPr sz="4000" dirty="0"/>
          </a:p>
        </p:txBody>
      </p:sp>
      <p:graphicFrame>
        <p:nvGraphicFramePr>
          <p:cNvPr id="92" name="Google Shape;92;p19"/>
          <p:cNvGraphicFramePr/>
          <p:nvPr>
            <p:extLst>
              <p:ext uri="{D42A27DB-BD31-4B8C-83A1-F6EECF244321}">
                <p14:modId xmlns:p14="http://schemas.microsoft.com/office/powerpoint/2010/main" val="1532375180"/>
              </p:ext>
            </p:extLst>
          </p:nvPr>
        </p:nvGraphicFramePr>
        <p:xfrm>
          <a:off x="509967" y="1690300"/>
          <a:ext cx="11360800" cy="3657480"/>
        </p:xfrm>
        <a:graphic>
          <a:graphicData uri="http://schemas.openxmlformats.org/drawingml/2006/table">
            <a:tbl>
              <a:tblPr>
                <a:noFill/>
              </a:tblPr>
              <a:tblGrid>
                <a:gridCol w="3366294">
                  <a:extLst>
                    <a:ext uri="{9D8B030D-6E8A-4147-A177-3AD203B41FA5}">
                      <a16:colId xmlns:a16="http://schemas.microsoft.com/office/drawing/2014/main" val="20000"/>
                    </a:ext>
                  </a:extLst>
                </a:gridCol>
                <a:gridCol w="7994506">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User starts with $5</a:t>
                      </a:r>
                    </a:p>
                    <a:p>
                      <a:pPr marL="0" lvl="0" indent="0" algn="l" rtl="0">
                        <a:spcBef>
                          <a:spcPts val="0"/>
                        </a:spcBef>
                        <a:spcAft>
                          <a:spcPts val="0"/>
                        </a:spcAft>
                        <a:buNone/>
                      </a:pPr>
                      <a:r>
                        <a:rPr lang="en-NZ" sz="2400" dirty="0"/>
                        <a:t>User continues playing until the money runs out</a:t>
                      </a:r>
                    </a:p>
                  </a:txBody>
                  <a:tcPr marL="121900" marR="121900" marT="121900" marB="121900"/>
                </a:tc>
                <a:tc>
                  <a:txBody>
                    <a:bodyPr/>
                    <a:lstStyle/>
                    <a:p>
                      <a:pPr marL="0" lvl="0" indent="0" algn="l" rtl="0">
                        <a:spcBef>
                          <a:spcPts val="0"/>
                        </a:spcBef>
                        <a:spcAft>
                          <a:spcPts val="0"/>
                        </a:spcAft>
                        <a:buNone/>
                      </a:pPr>
                      <a:r>
                        <a:rPr lang="en-NZ" sz="2400" dirty="0"/>
                        <a:t>Game should go for 5 rounds.</a:t>
                      </a:r>
                    </a:p>
                    <a:p>
                      <a:pPr marL="0" lvl="0" indent="0" algn="l" rtl="0">
                        <a:spcBef>
                          <a:spcPts val="0"/>
                        </a:spcBef>
                        <a:spcAft>
                          <a:spcPts val="0"/>
                        </a:spcAft>
                        <a:buNone/>
                      </a:pPr>
                      <a:r>
                        <a:rPr lang="en-NZ" sz="2400" dirty="0"/>
                        <a:t>Each round should be correctly numbered</a:t>
                      </a:r>
                    </a:p>
                    <a:p>
                      <a:pPr marL="0" lvl="0" indent="0" algn="l" rtl="0">
                        <a:spcBef>
                          <a:spcPts val="0"/>
                        </a:spcBef>
                        <a:spcAft>
                          <a:spcPts val="0"/>
                        </a:spcAft>
                        <a:buNone/>
                      </a:pPr>
                      <a:r>
                        <a:rPr lang="en-NZ" sz="2400" dirty="0"/>
                        <a:t>After 5 rounds, It should display ‘Sorry you have run out of money’</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Starting amount $5</a:t>
                      </a:r>
                    </a:p>
                    <a:p>
                      <a:pPr marL="0" lvl="0" indent="0" algn="l" rtl="0">
                        <a:spcBef>
                          <a:spcPts val="0"/>
                        </a:spcBef>
                        <a:spcAft>
                          <a:spcPts val="0"/>
                        </a:spcAft>
                        <a:buNone/>
                      </a:pPr>
                      <a:r>
                        <a:rPr lang="en-NZ" sz="2400" dirty="0"/>
                        <a:t>User plays 3 rounds and then exits</a:t>
                      </a:r>
                    </a:p>
                  </a:txBody>
                  <a:tcPr marL="121900" marR="121900" marT="121900" marB="121900"/>
                </a:tc>
                <a:tc>
                  <a:txBody>
                    <a:bodyPr/>
                    <a:lstStyle/>
                    <a:p>
                      <a:pPr marL="0" lvl="0" indent="0" algn="l" rtl="0">
                        <a:spcBef>
                          <a:spcPts val="0"/>
                        </a:spcBef>
                        <a:spcAft>
                          <a:spcPts val="0"/>
                        </a:spcAft>
                        <a:buNone/>
                      </a:pPr>
                      <a:r>
                        <a:rPr lang="en-NZ" sz="2400" dirty="0"/>
                        <a:t>Game should go for 3 rounds</a:t>
                      </a:r>
                    </a:p>
                    <a:p>
                      <a:pPr marL="0" lvl="0" indent="0" algn="l" rtl="0">
                        <a:spcBef>
                          <a:spcPts val="0"/>
                        </a:spcBef>
                        <a:spcAft>
                          <a:spcPts val="0"/>
                        </a:spcAft>
                        <a:buNone/>
                      </a:pPr>
                      <a:r>
                        <a:rPr lang="en-NZ" sz="2400" dirty="0"/>
                        <a:t>When user enters ‘X’ the game should end</a:t>
                      </a:r>
                    </a:p>
                    <a:p>
                      <a:pPr marL="0" lvl="0" indent="0" algn="l" rtl="0">
                        <a:spcBef>
                          <a:spcPts val="0"/>
                        </a:spcBef>
                        <a:spcAft>
                          <a:spcPts val="0"/>
                        </a:spcAft>
                        <a:buNone/>
                      </a:pPr>
                      <a:r>
                        <a:rPr lang="en-NZ" sz="2400" dirty="0"/>
                        <a:t>Final </a:t>
                      </a:r>
                      <a:r>
                        <a:rPr lang="en-NZ" sz="2400"/>
                        <a:t>balance should be $2</a:t>
                      </a:r>
                      <a:endParaRPr lang="en-NZ" sz="2400" dirty="0"/>
                    </a:p>
                  </a:txBody>
                  <a:tcPr marL="121900" marR="121900" marT="121900" marB="121900"/>
                </a:tc>
                <a:extLst>
                  <a:ext uri="{0D108BD9-81ED-4DB2-BD59-A6C34878D82A}">
                    <a16:rowId xmlns:a16="http://schemas.microsoft.com/office/drawing/2014/main" val="1795667040"/>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For testing purposes, each round the user will lose $1 (I.e.: they get a donkey each time)</a:t>
            </a:r>
          </a:p>
        </p:txBody>
      </p:sp>
    </p:spTree>
    <p:extLst>
      <p:ext uri="{BB962C8B-B14F-4D97-AF65-F5344CB8AC3E}">
        <p14:creationId xmlns:p14="http://schemas.microsoft.com/office/powerpoint/2010/main" val="2038591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200" y="114776"/>
            <a:ext cx="10515600" cy="583248"/>
          </a:xfrm>
        </p:spPr>
        <p:txBody>
          <a:bodyPr>
            <a:normAutofit fontScale="90000"/>
          </a:bodyPr>
          <a:lstStyle/>
          <a:p>
            <a:r>
              <a:rPr lang="en-NZ" sz="4000" dirty="0"/>
              <a:t>Generate random token - Testing</a:t>
            </a:r>
          </a:p>
        </p:txBody>
      </p:sp>
      <p:sp>
        <p:nvSpPr>
          <p:cNvPr id="9" name="TextBox 8">
            <a:extLst>
              <a:ext uri="{FF2B5EF4-FFF2-40B4-BE49-F238E27FC236}">
                <a16:creationId xmlns:a16="http://schemas.microsoft.com/office/drawing/2014/main" id="{6E5D8BE7-694D-4BAA-8C6F-62F72C302913}"/>
              </a:ext>
            </a:extLst>
          </p:cNvPr>
          <p:cNvSpPr txBox="1"/>
          <p:nvPr/>
        </p:nvSpPr>
        <p:spPr>
          <a:xfrm>
            <a:off x="3574614" y="4943789"/>
            <a:ext cx="3093252" cy="646331"/>
          </a:xfrm>
          <a:prstGeom prst="rect">
            <a:avLst/>
          </a:prstGeom>
          <a:solidFill>
            <a:schemeClr val="accent1">
              <a:lumMod val="40000"/>
              <a:lumOff val="60000"/>
            </a:schemeClr>
          </a:solidFill>
          <a:ln w="38100">
            <a:solidFill>
              <a:srgbClr val="00B0F0"/>
            </a:solidFill>
          </a:ln>
        </p:spPr>
        <p:txBody>
          <a:bodyPr wrap="square" rtlCol="0">
            <a:spAutoFit/>
          </a:bodyPr>
          <a:lstStyle/>
          <a:p>
            <a:r>
              <a:rPr lang="en-NZ" dirty="0"/>
              <a:t>Ran out of money and ends the game as expected</a:t>
            </a:r>
          </a:p>
        </p:txBody>
      </p:sp>
      <p:sp>
        <p:nvSpPr>
          <p:cNvPr id="12" name="TextBox 11">
            <a:extLst>
              <a:ext uri="{FF2B5EF4-FFF2-40B4-BE49-F238E27FC236}">
                <a16:creationId xmlns:a16="http://schemas.microsoft.com/office/drawing/2014/main" id="{55D3B1E2-8222-431C-9C2A-D8140D26D09D}"/>
              </a:ext>
            </a:extLst>
          </p:cNvPr>
          <p:cNvSpPr txBox="1"/>
          <p:nvPr/>
        </p:nvSpPr>
        <p:spPr>
          <a:xfrm>
            <a:off x="3972341" y="3223464"/>
            <a:ext cx="4439480" cy="1200329"/>
          </a:xfrm>
          <a:prstGeom prst="rect">
            <a:avLst/>
          </a:prstGeom>
          <a:solidFill>
            <a:schemeClr val="accent1">
              <a:lumMod val="40000"/>
              <a:lumOff val="60000"/>
            </a:schemeClr>
          </a:solidFill>
          <a:ln w="38100">
            <a:solidFill>
              <a:srgbClr val="FF0000"/>
            </a:solidFill>
          </a:ln>
        </p:spPr>
        <p:txBody>
          <a:bodyPr wrap="square" rtlCol="0">
            <a:spAutoFit/>
          </a:bodyPr>
          <a:lstStyle/>
          <a:p>
            <a:r>
              <a:rPr lang="en-GB" dirty="0"/>
              <a:t>The user can exit at the start of any round.</a:t>
            </a:r>
          </a:p>
          <a:p>
            <a:r>
              <a:rPr lang="en-GB" dirty="0"/>
              <a:t>It will print a farewell message with the amount of money the user started with and the amount the user lost.</a:t>
            </a:r>
            <a:endParaRPr lang="en-NZ" dirty="0"/>
          </a:p>
        </p:txBody>
      </p:sp>
      <p:pic>
        <p:nvPicPr>
          <p:cNvPr id="4" name="Picture 3">
            <a:extLst>
              <a:ext uri="{FF2B5EF4-FFF2-40B4-BE49-F238E27FC236}">
                <a16:creationId xmlns:a16="http://schemas.microsoft.com/office/drawing/2014/main" id="{55C23B2F-37FA-437A-872C-764A3CDE7160}"/>
              </a:ext>
            </a:extLst>
          </p:cNvPr>
          <p:cNvPicPr>
            <a:picLocks noChangeAspect="1"/>
          </p:cNvPicPr>
          <p:nvPr/>
        </p:nvPicPr>
        <p:blipFill>
          <a:blip r:embed="rId3"/>
          <a:stretch>
            <a:fillRect/>
          </a:stretch>
        </p:blipFill>
        <p:spPr>
          <a:xfrm>
            <a:off x="360271" y="1095271"/>
            <a:ext cx="3214343" cy="5421996"/>
          </a:xfrm>
          <a:prstGeom prst="rect">
            <a:avLst/>
          </a:prstGeom>
        </p:spPr>
      </p:pic>
      <p:pic>
        <p:nvPicPr>
          <p:cNvPr id="7" name="Picture 6">
            <a:extLst>
              <a:ext uri="{FF2B5EF4-FFF2-40B4-BE49-F238E27FC236}">
                <a16:creationId xmlns:a16="http://schemas.microsoft.com/office/drawing/2014/main" id="{337C6582-C9CF-4104-952E-8F9B4E3C6849}"/>
              </a:ext>
            </a:extLst>
          </p:cNvPr>
          <p:cNvPicPr>
            <a:picLocks noChangeAspect="1"/>
          </p:cNvPicPr>
          <p:nvPr/>
        </p:nvPicPr>
        <p:blipFill rotWithShape="1">
          <a:blip r:embed="rId4"/>
          <a:srcRect t="25809" r="47670"/>
          <a:stretch/>
        </p:blipFill>
        <p:spPr>
          <a:xfrm>
            <a:off x="8411821" y="769257"/>
            <a:ext cx="3235320" cy="4106341"/>
          </a:xfrm>
          <a:prstGeom prst="rect">
            <a:avLst/>
          </a:prstGeom>
        </p:spPr>
      </p:pic>
      <p:sp>
        <p:nvSpPr>
          <p:cNvPr id="8" name="Rectangle 7">
            <a:extLst>
              <a:ext uri="{FF2B5EF4-FFF2-40B4-BE49-F238E27FC236}">
                <a16:creationId xmlns:a16="http://schemas.microsoft.com/office/drawing/2014/main" id="{132C511D-F42F-42D7-92DD-DEEFB82BEEDB}"/>
              </a:ext>
            </a:extLst>
          </p:cNvPr>
          <p:cNvSpPr/>
          <p:nvPr/>
        </p:nvSpPr>
        <p:spPr>
          <a:xfrm>
            <a:off x="360271" y="4943789"/>
            <a:ext cx="2905443" cy="693336"/>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2D2CBEBB-357B-432F-945E-DF723074E256}"/>
              </a:ext>
            </a:extLst>
          </p:cNvPr>
          <p:cNvSpPr/>
          <p:nvPr/>
        </p:nvSpPr>
        <p:spPr>
          <a:xfrm>
            <a:off x="400359" y="5762729"/>
            <a:ext cx="1770086" cy="754538"/>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TextBox 16">
            <a:extLst>
              <a:ext uri="{FF2B5EF4-FFF2-40B4-BE49-F238E27FC236}">
                <a16:creationId xmlns:a16="http://schemas.microsoft.com/office/drawing/2014/main" id="{EDEA261B-B6F0-4417-9613-63CF9B9D218D}"/>
              </a:ext>
            </a:extLst>
          </p:cNvPr>
          <p:cNvSpPr txBox="1"/>
          <p:nvPr/>
        </p:nvSpPr>
        <p:spPr>
          <a:xfrm>
            <a:off x="3594657" y="5816832"/>
            <a:ext cx="5002686" cy="646331"/>
          </a:xfrm>
          <a:prstGeom prst="rect">
            <a:avLst/>
          </a:prstGeom>
          <a:solidFill>
            <a:schemeClr val="accent1">
              <a:lumMod val="40000"/>
              <a:lumOff val="60000"/>
            </a:schemeClr>
          </a:solidFill>
          <a:ln w="38100">
            <a:solidFill>
              <a:srgbClr val="92D050"/>
            </a:solidFill>
          </a:ln>
        </p:spPr>
        <p:txBody>
          <a:bodyPr wrap="square" rtlCol="0">
            <a:spAutoFit/>
          </a:bodyPr>
          <a:lstStyle/>
          <a:p>
            <a:r>
              <a:rPr lang="en-GB" dirty="0"/>
              <a:t>A farewell message with the amount of money the user started with and the amount the user lost.</a:t>
            </a:r>
            <a:endParaRPr lang="en-NZ" dirty="0"/>
          </a:p>
        </p:txBody>
      </p:sp>
      <p:sp>
        <p:nvSpPr>
          <p:cNvPr id="18" name="Rectangle 17">
            <a:extLst>
              <a:ext uri="{FF2B5EF4-FFF2-40B4-BE49-F238E27FC236}">
                <a16:creationId xmlns:a16="http://schemas.microsoft.com/office/drawing/2014/main" id="{0FBA9E6A-6512-4815-95A6-A03260BA8CA5}"/>
              </a:ext>
            </a:extLst>
          </p:cNvPr>
          <p:cNvSpPr/>
          <p:nvPr/>
        </p:nvSpPr>
        <p:spPr>
          <a:xfrm>
            <a:off x="8411821" y="3223464"/>
            <a:ext cx="3214343" cy="15495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67720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741767" y="260203"/>
            <a:ext cx="10515600" cy="583248"/>
          </a:xfrm>
        </p:spPr>
        <p:txBody>
          <a:bodyPr>
            <a:normAutofit fontScale="90000"/>
          </a:bodyPr>
          <a:lstStyle/>
          <a:p>
            <a:r>
              <a:rPr lang="en-NZ" sz="4000" dirty="0"/>
              <a:t>Generate random token - Testing</a:t>
            </a:r>
          </a:p>
        </p:txBody>
      </p:sp>
      <p:sp>
        <p:nvSpPr>
          <p:cNvPr id="17" name="TextBox 16">
            <a:extLst>
              <a:ext uri="{FF2B5EF4-FFF2-40B4-BE49-F238E27FC236}">
                <a16:creationId xmlns:a16="http://schemas.microsoft.com/office/drawing/2014/main" id="{EDEA261B-B6F0-4417-9613-63CF9B9D218D}"/>
              </a:ext>
            </a:extLst>
          </p:cNvPr>
          <p:cNvSpPr txBox="1"/>
          <p:nvPr/>
        </p:nvSpPr>
        <p:spPr>
          <a:xfrm>
            <a:off x="6187132" y="2520972"/>
            <a:ext cx="5002686" cy="1477328"/>
          </a:xfrm>
          <a:prstGeom prst="rect">
            <a:avLst/>
          </a:prstGeom>
          <a:solidFill>
            <a:schemeClr val="accent1">
              <a:lumMod val="40000"/>
              <a:lumOff val="60000"/>
            </a:schemeClr>
          </a:solidFill>
          <a:ln w="38100">
            <a:noFill/>
          </a:ln>
        </p:spPr>
        <p:txBody>
          <a:bodyPr wrap="square" rtlCol="0">
            <a:spAutoFit/>
          </a:bodyPr>
          <a:lstStyle/>
          <a:p>
            <a:r>
              <a:rPr lang="en-NZ" dirty="0"/>
              <a:t>I realised that we often need to make output stand out and creating a function to help to do this is a good idea.</a:t>
            </a:r>
          </a:p>
          <a:p>
            <a:r>
              <a:rPr lang="en-NZ" dirty="0"/>
              <a:t>This component was added to the decomposition near the end of the development process.</a:t>
            </a:r>
          </a:p>
        </p:txBody>
      </p:sp>
      <p:pic>
        <p:nvPicPr>
          <p:cNvPr id="5" name="Picture 4">
            <a:extLst>
              <a:ext uri="{FF2B5EF4-FFF2-40B4-BE49-F238E27FC236}">
                <a16:creationId xmlns:a16="http://schemas.microsoft.com/office/drawing/2014/main" id="{27817F9F-03C3-4DE2-8717-E34F4CC3A693}"/>
              </a:ext>
            </a:extLst>
          </p:cNvPr>
          <p:cNvPicPr>
            <a:picLocks noChangeAspect="1"/>
          </p:cNvPicPr>
          <p:nvPr/>
        </p:nvPicPr>
        <p:blipFill>
          <a:blip r:embed="rId3"/>
          <a:stretch>
            <a:fillRect/>
          </a:stretch>
        </p:blipFill>
        <p:spPr>
          <a:xfrm>
            <a:off x="892492" y="1002934"/>
            <a:ext cx="5002686" cy="5483888"/>
          </a:xfrm>
          <a:prstGeom prst="rect">
            <a:avLst/>
          </a:prstGeom>
        </p:spPr>
      </p:pic>
    </p:spTree>
    <p:extLst>
      <p:ext uri="{BB962C8B-B14F-4D97-AF65-F5344CB8AC3E}">
        <p14:creationId xmlns:p14="http://schemas.microsoft.com/office/powerpoint/2010/main" val="162204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509967" y="302427"/>
            <a:ext cx="11360800" cy="763600"/>
          </a:xfrm>
          <a:prstGeom prst="rect">
            <a:avLst/>
          </a:prstGeom>
        </p:spPr>
        <p:txBody>
          <a:bodyPr spcFirstLastPara="1" vert="horz" wrap="square" lIns="121900" tIns="121900" rIns="121900" bIns="121900" rtlCol="0" anchor="t" anchorCtr="0">
            <a:noAutofit/>
          </a:bodyPr>
          <a:lstStyle/>
          <a:p>
            <a:r>
              <a:rPr lang="en" sz="4000" dirty="0"/>
              <a:t>Test Plan: Statement formatter</a:t>
            </a:r>
            <a:endParaRPr sz="4000" dirty="0"/>
          </a:p>
        </p:txBody>
      </p:sp>
      <p:graphicFrame>
        <p:nvGraphicFramePr>
          <p:cNvPr id="92" name="Google Shape;92;p19"/>
          <p:cNvGraphicFramePr/>
          <p:nvPr>
            <p:extLst>
              <p:ext uri="{D42A27DB-BD31-4B8C-83A1-F6EECF244321}">
                <p14:modId xmlns:p14="http://schemas.microsoft.com/office/powerpoint/2010/main" val="2563785221"/>
              </p:ext>
            </p:extLst>
          </p:nvPr>
        </p:nvGraphicFramePr>
        <p:xfrm>
          <a:off x="509967" y="1066027"/>
          <a:ext cx="11360800" cy="4998560"/>
        </p:xfrm>
        <a:graphic>
          <a:graphicData uri="http://schemas.openxmlformats.org/drawingml/2006/table">
            <a:tbl>
              <a:tblPr>
                <a:noFill/>
              </a:tblPr>
              <a:tblGrid>
                <a:gridCol w="3366294">
                  <a:extLst>
                    <a:ext uri="{9D8B030D-6E8A-4147-A177-3AD203B41FA5}">
                      <a16:colId xmlns:a16="http://schemas.microsoft.com/office/drawing/2014/main" val="20000"/>
                    </a:ext>
                  </a:extLst>
                </a:gridCol>
                <a:gridCol w="7994506">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Statement 1:</a:t>
                      </a:r>
                    </a:p>
                    <a:p>
                      <a:pPr marL="0" lvl="0" indent="0" algn="l" rtl="0">
                        <a:spcBef>
                          <a:spcPts val="0"/>
                        </a:spcBef>
                        <a:spcAft>
                          <a:spcPts val="0"/>
                        </a:spcAft>
                        <a:buNone/>
                      </a:pPr>
                      <a:r>
                        <a:rPr lang="en-NZ" sz="2400" dirty="0"/>
                        <a:t>“Welcome to the Lucky</a:t>
                      </a:r>
                    </a:p>
                    <a:p>
                      <a:pPr marL="0" lvl="0" indent="0" algn="l" rtl="0">
                        <a:spcBef>
                          <a:spcPts val="0"/>
                        </a:spcBef>
                        <a:spcAft>
                          <a:spcPts val="0"/>
                        </a:spcAft>
                        <a:buNone/>
                      </a:pPr>
                      <a:r>
                        <a:rPr lang="en-NZ" sz="2400" dirty="0"/>
                        <a:t>Unicorn Game”</a:t>
                      </a:r>
                    </a:p>
                    <a:p>
                      <a:pPr marL="0" lvl="0" indent="0" algn="l" rtl="0">
                        <a:spcBef>
                          <a:spcPts val="0"/>
                        </a:spcBef>
                        <a:spcAft>
                          <a:spcPts val="0"/>
                        </a:spcAft>
                        <a:buNone/>
                      </a:pPr>
                      <a:r>
                        <a:rPr lang="en-NZ" sz="2400" dirty="0"/>
                        <a:t>Decoration: “*”</a:t>
                      </a:r>
                    </a:p>
                  </a:txBody>
                  <a:tcPr marL="121900" marR="121900" marT="121900" marB="121900"/>
                </a:tc>
                <a:tc>
                  <a:txBody>
                    <a:bodyPr/>
                    <a:lstStyle/>
                    <a:p>
                      <a:pPr marL="0" lvl="0" indent="0" algn="l" rtl="0">
                        <a:spcBef>
                          <a:spcPts val="0"/>
                        </a:spcBef>
                        <a:spcAft>
                          <a:spcPts val="0"/>
                        </a:spcAft>
                        <a:buNone/>
                      </a:pPr>
                      <a:r>
                        <a:rPr lang="en-NZ" sz="2400" dirty="0"/>
                        <a:t>--------------------------------------------------------</a:t>
                      </a:r>
                    </a:p>
                    <a:p>
                      <a:pPr marL="0" lvl="0" indent="0" algn="l" rtl="0">
                        <a:spcBef>
                          <a:spcPts val="0"/>
                        </a:spcBef>
                        <a:spcAft>
                          <a:spcPts val="0"/>
                        </a:spcAft>
                        <a:buNone/>
                      </a:pPr>
                      <a:r>
                        <a:rPr lang="en-NZ" sz="2400" dirty="0"/>
                        <a:t>--- Welcome to the Lucky Unicorn Game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lvl="0" indent="0" algn="l" rtl="0">
                        <a:spcBef>
                          <a:spcPts val="0"/>
                        </a:spcBef>
                        <a:spcAft>
                          <a:spcPts val="0"/>
                        </a:spcAft>
                        <a:buNone/>
                      </a:pPr>
                      <a:endParaRPr lang="en-NZ"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Statement 2:</a:t>
                      </a:r>
                    </a:p>
                    <a:p>
                      <a:pPr marL="0" lvl="0" indent="0" algn="l" rtl="0">
                        <a:spcBef>
                          <a:spcPts val="0"/>
                        </a:spcBef>
                        <a:spcAft>
                          <a:spcPts val="0"/>
                        </a:spcAft>
                        <a:buNone/>
                      </a:pPr>
                      <a:r>
                        <a:rPr lang="en-NZ" sz="2400" dirty="0"/>
                        <a:t>“Congratulations, you got a Unicorn”</a:t>
                      </a:r>
                    </a:p>
                  </a:txBody>
                  <a:tcPr marL="121900" marR="121900" marT="121900" marB="121900"/>
                </a:tc>
                <a:tc>
                  <a:txBody>
                    <a:bodyPr/>
                    <a:lstStyle/>
                    <a:p>
                      <a:pPr marL="0" lvl="0" indent="0" algn="l" rtl="0">
                        <a:spcBef>
                          <a:spcPts val="0"/>
                        </a:spcBef>
                        <a:spcAft>
                          <a:spcPts val="0"/>
                        </a:spcAft>
                        <a:buNone/>
                      </a:pPr>
                      <a:r>
                        <a:rPr lang="en-NZ" sz="2400" dirty="0"/>
                        <a:t>!!!!!!!!!!!!!!!!!!!!!!!!!!!!!!!!!!!!!!!!!!!!!!!!!!</a:t>
                      </a:r>
                    </a:p>
                    <a:p>
                      <a:pPr marL="0" lvl="0" indent="0" algn="l" rtl="0">
                        <a:spcBef>
                          <a:spcPts val="0"/>
                        </a:spcBef>
                        <a:spcAft>
                          <a:spcPts val="0"/>
                        </a:spcAft>
                        <a:buNone/>
                      </a:pPr>
                      <a:r>
                        <a:rPr lang="en-NZ" sz="2400" dirty="0"/>
                        <a:t>!!! Congratulations, you got a unicorn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1795667040"/>
                  </a:ext>
                </a:extLst>
              </a:tr>
              <a:tr h="609560">
                <a:tc>
                  <a:txBody>
                    <a:bodyPr/>
                    <a:lstStyle/>
                    <a:p>
                      <a:pPr marL="0" lvl="0" indent="0" algn="l" rtl="0">
                        <a:spcBef>
                          <a:spcPts val="0"/>
                        </a:spcBef>
                        <a:spcAft>
                          <a:spcPts val="0"/>
                        </a:spcAft>
                        <a:buNone/>
                      </a:pPr>
                      <a:r>
                        <a:rPr lang="en-NZ" sz="2400" dirty="0"/>
                        <a:t>Statement 3:</a:t>
                      </a:r>
                    </a:p>
                    <a:p>
                      <a:pPr marL="0" lvl="0" indent="0" algn="l" rtl="0">
                        <a:spcBef>
                          <a:spcPts val="0"/>
                        </a:spcBef>
                        <a:spcAft>
                          <a:spcPts val="0"/>
                        </a:spcAft>
                        <a:buNone/>
                      </a:pPr>
                      <a:r>
                        <a:rPr lang="en-NZ" sz="2400" dirty="0"/>
                        <a:t>“Goodbye”</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 Goodbye ***</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2400" dirty="0"/>
                        <a:t>**************</a:t>
                      </a:r>
                    </a:p>
                  </a:txBody>
                  <a:tcPr marL="121900" marR="121900" marT="121900" marB="121900"/>
                </a:tc>
                <a:extLst>
                  <a:ext uri="{0D108BD9-81ED-4DB2-BD59-A6C34878D82A}">
                    <a16:rowId xmlns:a16="http://schemas.microsoft.com/office/drawing/2014/main" val="678761148"/>
                  </a:ext>
                </a:extLst>
              </a:tr>
            </a:tbl>
          </a:graphicData>
        </a:graphic>
      </p:graphicFrame>
    </p:spTree>
    <p:extLst>
      <p:ext uri="{BB962C8B-B14F-4D97-AF65-F5344CB8AC3E}">
        <p14:creationId xmlns:p14="http://schemas.microsoft.com/office/powerpoint/2010/main" val="1155184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741767" y="260203"/>
            <a:ext cx="10515600" cy="583248"/>
          </a:xfrm>
        </p:spPr>
        <p:txBody>
          <a:bodyPr>
            <a:normAutofit fontScale="90000"/>
          </a:bodyPr>
          <a:lstStyle/>
          <a:p>
            <a:r>
              <a:rPr lang="en-NZ" sz="4000" dirty="0"/>
              <a:t>Statement formatter - Testing</a:t>
            </a:r>
          </a:p>
        </p:txBody>
      </p:sp>
      <p:sp>
        <p:nvSpPr>
          <p:cNvPr id="17" name="TextBox 16">
            <a:extLst>
              <a:ext uri="{FF2B5EF4-FFF2-40B4-BE49-F238E27FC236}">
                <a16:creationId xmlns:a16="http://schemas.microsoft.com/office/drawing/2014/main" id="{EDEA261B-B6F0-4417-9613-63CF9B9D218D}"/>
              </a:ext>
            </a:extLst>
          </p:cNvPr>
          <p:cNvSpPr txBox="1"/>
          <p:nvPr/>
        </p:nvSpPr>
        <p:spPr>
          <a:xfrm>
            <a:off x="7031193" y="2967334"/>
            <a:ext cx="3228173" cy="923330"/>
          </a:xfrm>
          <a:prstGeom prst="rect">
            <a:avLst/>
          </a:prstGeom>
          <a:solidFill>
            <a:schemeClr val="accent1">
              <a:lumMod val="40000"/>
              <a:lumOff val="60000"/>
            </a:schemeClr>
          </a:solidFill>
          <a:ln w="38100">
            <a:noFill/>
          </a:ln>
        </p:spPr>
        <p:txBody>
          <a:bodyPr wrap="square" rtlCol="0">
            <a:spAutoFit/>
          </a:bodyPr>
          <a:lstStyle/>
          <a:p>
            <a:r>
              <a:rPr lang="en-NZ" dirty="0"/>
              <a:t>Statement formatter function worked as expected and produced the expected results.</a:t>
            </a:r>
          </a:p>
        </p:txBody>
      </p:sp>
      <p:pic>
        <p:nvPicPr>
          <p:cNvPr id="4" name="Picture 3">
            <a:extLst>
              <a:ext uri="{FF2B5EF4-FFF2-40B4-BE49-F238E27FC236}">
                <a16:creationId xmlns:a16="http://schemas.microsoft.com/office/drawing/2014/main" id="{688AEAB8-5F1D-4093-B2E2-0C586B328C6F}"/>
              </a:ext>
            </a:extLst>
          </p:cNvPr>
          <p:cNvPicPr>
            <a:picLocks noChangeAspect="1"/>
          </p:cNvPicPr>
          <p:nvPr/>
        </p:nvPicPr>
        <p:blipFill>
          <a:blip r:embed="rId3"/>
          <a:stretch>
            <a:fillRect/>
          </a:stretch>
        </p:blipFill>
        <p:spPr>
          <a:xfrm>
            <a:off x="1258433" y="1848098"/>
            <a:ext cx="4505277" cy="3161801"/>
          </a:xfrm>
          <a:prstGeom prst="rect">
            <a:avLst/>
          </a:prstGeom>
        </p:spPr>
      </p:pic>
    </p:spTree>
    <p:extLst>
      <p:ext uri="{BB962C8B-B14F-4D97-AF65-F5344CB8AC3E}">
        <p14:creationId xmlns:p14="http://schemas.microsoft.com/office/powerpoint/2010/main" val="2547937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509967" y="30242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a:t>
            </a:r>
            <a:endParaRPr sz="4000" dirty="0"/>
          </a:p>
        </p:txBody>
      </p:sp>
      <p:graphicFrame>
        <p:nvGraphicFramePr>
          <p:cNvPr id="92" name="Google Shape;92;p19"/>
          <p:cNvGraphicFramePr/>
          <p:nvPr>
            <p:extLst>
              <p:ext uri="{D42A27DB-BD31-4B8C-83A1-F6EECF244321}">
                <p14:modId xmlns:p14="http://schemas.microsoft.com/office/powerpoint/2010/main" val="1266109417"/>
              </p:ext>
            </p:extLst>
          </p:nvPr>
        </p:nvGraphicFramePr>
        <p:xfrm>
          <a:off x="509967" y="1066027"/>
          <a:ext cx="11360800" cy="4389000"/>
        </p:xfrm>
        <a:graphic>
          <a:graphicData uri="http://schemas.openxmlformats.org/drawingml/2006/table">
            <a:tbl>
              <a:tblPr>
                <a:noFill/>
              </a:tblPr>
              <a:tblGrid>
                <a:gridCol w="3800776">
                  <a:extLst>
                    <a:ext uri="{9D8B030D-6E8A-4147-A177-3AD203B41FA5}">
                      <a16:colId xmlns:a16="http://schemas.microsoft.com/office/drawing/2014/main" val="20000"/>
                    </a:ext>
                  </a:extLst>
                </a:gridCol>
                <a:gridCol w="75600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Run program</a:t>
                      </a:r>
                    </a:p>
                    <a:p>
                      <a:pPr marL="0" lvl="0" indent="0" algn="l" rtl="0">
                        <a:spcBef>
                          <a:spcPts val="0"/>
                        </a:spcBef>
                        <a:spcAft>
                          <a:spcPts val="0"/>
                        </a:spcAft>
                        <a:buNone/>
                      </a:pPr>
                      <a:r>
                        <a:rPr lang="en-NZ" sz="2400" dirty="0"/>
                        <a:t>Played before = Maybe</a:t>
                      </a:r>
                    </a:p>
                    <a:p>
                      <a:pPr marL="0" lvl="0" indent="0" algn="l" rtl="0">
                        <a:spcBef>
                          <a:spcPts val="0"/>
                        </a:spcBef>
                        <a:spcAft>
                          <a:spcPts val="0"/>
                        </a:spcAft>
                        <a:buNone/>
                      </a:pPr>
                      <a:r>
                        <a:rPr lang="en-NZ" sz="2400" dirty="0"/>
                        <a:t>Played before = No</a:t>
                      </a:r>
                    </a:p>
                  </a:txBody>
                  <a:tcPr marL="121900" marR="121900" marT="121900" marB="121900"/>
                </a:tc>
                <a:tc>
                  <a:txBody>
                    <a:bodyPr/>
                    <a:lstStyle/>
                    <a:p>
                      <a:pPr marL="0" lvl="0" indent="0" algn="l" rtl="0">
                        <a:spcBef>
                          <a:spcPts val="0"/>
                        </a:spcBef>
                        <a:spcAft>
                          <a:spcPts val="0"/>
                        </a:spcAft>
                        <a:buNone/>
                      </a:pPr>
                      <a:r>
                        <a:rPr lang="en-NZ" sz="2400" dirty="0"/>
                        <a:t>Welcome message displays</a:t>
                      </a:r>
                    </a:p>
                    <a:p>
                      <a:pPr marL="0" lvl="0" indent="0" algn="l" rtl="0">
                        <a:spcBef>
                          <a:spcPts val="0"/>
                        </a:spcBef>
                        <a:spcAft>
                          <a:spcPts val="0"/>
                        </a:spcAft>
                        <a:buNone/>
                      </a:pPr>
                      <a:r>
                        <a:rPr lang="en-NZ" sz="2400" dirty="0"/>
                        <a:t>Error – please answer yes or no</a:t>
                      </a:r>
                    </a:p>
                    <a:p>
                      <a:pPr marL="0" lvl="0" indent="0" algn="l" rtl="0">
                        <a:spcBef>
                          <a:spcPts val="0"/>
                        </a:spcBef>
                        <a:spcAft>
                          <a:spcPts val="0"/>
                        </a:spcAft>
                        <a:buNone/>
                      </a:pPr>
                      <a:r>
                        <a:rPr lang="en-NZ" sz="2400" dirty="0"/>
                        <a:t>Instructions display</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Enter amount to play with:</a:t>
                      </a:r>
                    </a:p>
                    <a:p>
                      <a:pPr marL="0" lvl="0" indent="0" algn="l" rtl="0">
                        <a:spcBef>
                          <a:spcPts val="0"/>
                        </a:spcBef>
                        <a:spcAft>
                          <a:spcPts val="0"/>
                        </a:spcAft>
                        <a:buNone/>
                      </a:pPr>
                      <a:r>
                        <a:rPr lang="en-NZ" sz="2400" dirty="0"/>
                        <a:t>xlii</a:t>
                      </a:r>
                    </a:p>
                    <a:p>
                      <a:pPr marL="0" lvl="0" indent="0" algn="l" rtl="0">
                        <a:spcBef>
                          <a:spcPts val="0"/>
                        </a:spcBef>
                        <a:spcAft>
                          <a:spcPts val="0"/>
                        </a:spcAft>
                        <a:buNone/>
                      </a:pPr>
                      <a:r>
                        <a:rPr lang="en-NZ" sz="2400" dirty="0"/>
                        <a:t>0.5</a:t>
                      </a:r>
                    </a:p>
                    <a:p>
                      <a:pPr marL="0" lvl="0" indent="0" algn="l" rtl="0">
                        <a:spcBef>
                          <a:spcPts val="0"/>
                        </a:spcBef>
                        <a:spcAft>
                          <a:spcPts val="0"/>
                        </a:spcAft>
                        <a:buNone/>
                      </a:pPr>
                      <a:r>
                        <a:rPr lang="en-NZ" sz="2400" dirty="0"/>
                        <a:t>0</a:t>
                      </a:r>
                    </a:p>
                    <a:p>
                      <a:pPr marL="0" lvl="0" indent="0" algn="l" rtl="0">
                        <a:spcBef>
                          <a:spcPts val="0"/>
                        </a:spcBef>
                        <a:spcAft>
                          <a:spcPts val="0"/>
                        </a:spcAft>
                        <a:buNone/>
                      </a:pPr>
                      <a:r>
                        <a:rPr lang="en-NZ" sz="2400" dirty="0"/>
                        <a:t>11</a:t>
                      </a:r>
                    </a:p>
                    <a:p>
                      <a:pPr marL="0" lvl="0" indent="0" algn="l" rtl="0">
                        <a:spcBef>
                          <a:spcPts val="0"/>
                        </a:spcBef>
                        <a:spcAft>
                          <a:spcPts val="0"/>
                        </a:spcAft>
                        <a:buNone/>
                      </a:pPr>
                      <a:r>
                        <a:rPr lang="en-NZ" sz="2400" dirty="0"/>
                        <a:t>1</a:t>
                      </a:r>
                    </a:p>
                  </a:txBody>
                  <a:tcPr marL="121900" marR="121900" marT="121900" marB="121900"/>
                </a:tc>
                <a:tc>
                  <a:txBody>
                    <a:bodyPr/>
                    <a:lstStyle/>
                    <a:p>
                      <a:pPr marL="0" lvl="0" indent="0" algn="l" rtl="0">
                        <a:spcBef>
                          <a:spcPts val="0"/>
                        </a:spcBef>
                        <a:spcAft>
                          <a:spcPts val="0"/>
                        </a:spcAft>
                        <a:buNone/>
                      </a:pPr>
                      <a:endParaRPr lang="en-NZ" sz="2400" dirty="0"/>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Error</a:t>
                      </a:r>
                    </a:p>
                    <a:p>
                      <a:pPr marL="0" lvl="0" indent="0" algn="l" rtl="0">
                        <a:spcBef>
                          <a:spcPts val="0"/>
                        </a:spcBef>
                        <a:spcAft>
                          <a:spcPts val="0"/>
                        </a:spcAft>
                        <a:buNone/>
                      </a:pPr>
                      <a:r>
                        <a:rPr lang="en-NZ" sz="2400" dirty="0"/>
                        <a:t>You are playing with $1. Press &lt;enter&gt; to start</a:t>
                      </a:r>
                    </a:p>
                  </a:txBody>
                  <a:tcPr marL="121900" marR="121900" marT="121900" marB="121900"/>
                </a:tc>
                <a:extLst>
                  <a:ext uri="{0D108BD9-81ED-4DB2-BD59-A6C34878D82A}">
                    <a16:rowId xmlns:a16="http://schemas.microsoft.com/office/drawing/2014/main" val="1795667040"/>
                  </a:ext>
                </a:extLst>
              </a:tr>
            </a:tbl>
          </a:graphicData>
        </a:graphic>
      </p:graphicFrame>
    </p:spTree>
    <p:extLst>
      <p:ext uri="{BB962C8B-B14F-4D97-AF65-F5344CB8AC3E}">
        <p14:creationId xmlns:p14="http://schemas.microsoft.com/office/powerpoint/2010/main" val="2027115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741767" y="260203"/>
            <a:ext cx="10515600" cy="583248"/>
          </a:xfrm>
        </p:spPr>
        <p:txBody>
          <a:bodyPr>
            <a:normAutofit fontScale="90000"/>
          </a:bodyPr>
          <a:lstStyle/>
          <a:p>
            <a:r>
              <a:rPr lang="en-NZ" sz="4000" dirty="0"/>
              <a:t>Assembled outcome – testing 1</a:t>
            </a:r>
          </a:p>
        </p:txBody>
      </p:sp>
      <p:sp>
        <p:nvSpPr>
          <p:cNvPr id="17" name="TextBox 16">
            <a:extLst>
              <a:ext uri="{FF2B5EF4-FFF2-40B4-BE49-F238E27FC236}">
                <a16:creationId xmlns:a16="http://schemas.microsoft.com/office/drawing/2014/main" id="{EDEA261B-B6F0-4417-9613-63CF9B9D218D}"/>
              </a:ext>
            </a:extLst>
          </p:cNvPr>
          <p:cNvSpPr txBox="1"/>
          <p:nvPr/>
        </p:nvSpPr>
        <p:spPr>
          <a:xfrm>
            <a:off x="8136512" y="1078244"/>
            <a:ext cx="3228173" cy="923330"/>
          </a:xfrm>
          <a:prstGeom prst="rect">
            <a:avLst/>
          </a:prstGeom>
          <a:solidFill>
            <a:schemeClr val="accent1">
              <a:lumMod val="40000"/>
              <a:lumOff val="60000"/>
            </a:schemeClr>
          </a:solidFill>
          <a:ln w="38100">
            <a:noFill/>
          </a:ln>
        </p:spPr>
        <p:txBody>
          <a:bodyPr wrap="square" rtlCol="0">
            <a:spAutoFit/>
          </a:bodyPr>
          <a:lstStyle/>
          <a:p>
            <a:r>
              <a:rPr lang="en-NZ" dirty="0"/>
              <a:t>Worked as expected – results produced match those in the plan on the preceding page</a:t>
            </a:r>
          </a:p>
        </p:txBody>
      </p:sp>
      <p:pic>
        <p:nvPicPr>
          <p:cNvPr id="5" name="Picture 4">
            <a:extLst>
              <a:ext uri="{FF2B5EF4-FFF2-40B4-BE49-F238E27FC236}">
                <a16:creationId xmlns:a16="http://schemas.microsoft.com/office/drawing/2014/main" id="{20B5D056-9072-41A1-B62A-B07E7DA3BC4D}"/>
              </a:ext>
            </a:extLst>
          </p:cNvPr>
          <p:cNvPicPr>
            <a:picLocks noChangeAspect="1"/>
          </p:cNvPicPr>
          <p:nvPr/>
        </p:nvPicPr>
        <p:blipFill>
          <a:blip r:embed="rId3"/>
          <a:stretch>
            <a:fillRect/>
          </a:stretch>
        </p:blipFill>
        <p:spPr>
          <a:xfrm>
            <a:off x="212671" y="1306284"/>
            <a:ext cx="6838619" cy="5109587"/>
          </a:xfrm>
          <a:prstGeom prst="rect">
            <a:avLst/>
          </a:prstGeom>
        </p:spPr>
      </p:pic>
      <p:sp>
        <p:nvSpPr>
          <p:cNvPr id="6" name="Rectangle 5">
            <a:extLst>
              <a:ext uri="{FF2B5EF4-FFF2-40B4-BE49-F238E27FC236}">
                <a16:creationId xmlns:a16="http://schemas.microsoft.com/office/drawing/2014/main" id="{FDF1BC21-A892-477E-B46E-2105E1077DA1}"/>
              </a:ext>
            </a:extLst>
          </p:cNvPr>
          <p:cNvSpPr/>
          <p:nvPr/>
        </p:nvSpPr>
        <p:spPr>
          <a:xfrm>
            <a:off x="2686050" y="2152650"/>
            <a:ext cx="330200" cy="146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a:extLst>
              <a:ext uri="{FF2B5EF4-FFF2-40B4-BE49-F238E27FC236}">
                <a16:creationId xmlns:a16="http://schemas.microsoft.com/office/drawing/2014/main" id="{FBDD12E6-C389-4D95-B0AC-9264EB2B5985}"/>
              </a:ext>
            </a:extLst>
          </p:cNvPr>
          <p:cNvSpPr/>
          <p:nvPr/>
        </p:nvSpPr>
        <p:spPr>
          <a:xfrm>
            <a:off x="2628900" y="2384425"/>
            <a:ext cx="330200" cy="146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474AAEDA-B0C6-4235-AAE4-561B0D21D5C4}"/>
              </a:ext>
            </a:extLst>
          </p:cNvPr>
          <p:cNvSpPr/>
          <p:nvPr/>
        </p:nvSpPr>
        <p:spPr>
          <a:xfrm>
            <a:off x="576666" y="1635124"/>
            <a:ext cx="2109383" cy="3664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a:extLst>
              <a:ext uri="{FF2B5EF4-FFF2-40B4-BE49-F238E27FC236}">
                <a16:creationId xmlns:a16="http://schemas.microsoft.com/office/drawing/2014/main" id="{9377887B-533E-4A9C-8C71-2F600C6DF6CD}"/>
              </a:ext>
            </a:extLst>
          </p:cNvPr>
          <p:cNvSpPr/>
          <p:nvPr/>
        </p:nvSpPr>
        <p:spPr>
          <a:xfrm>
            <a:off x="576666" y="2626859"/>
            <a:ext cx="6325784" cy="2924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1" name="Picture 10">
            <a:extLst>
              <a:ext uri="{FF2B5EF4-FFF2-40B4-BE49-F238E27FC236}">
                <a16:creationId xmlns:a16="http://schemas.microsoft.com/office/drawing/2014/main" id="{B91F818D-C8AC-4C2F-A195-752488CFA139}"/>
              </a:ext>
            </a:extLst>
          </p:cNvPr>
          <p:cNvPicPr>
            <a:picLocks noChangeAspect="1"/>
          </p:cNvPicPr>
          <p:nvPr/>
        </p:nvPicPr>
        <p:blipFill>
          <a:blip r:embed="rId4"/>
          <a:stretch>
            <a:fillRect/>
          </a:stretch>
        </p:blipFill>
        <p:spPr>
          <a:xfrm>
            <a:off x="7333621" y="2225675"/>
            <a:ext cx="4267796" cy="3886742"/>
          </a:xfrm>
          <a:prstGeom prst="rect">
            <a:avLst/>
          </a:prstGeom>
        </p:spPr>
      </p:pic>
      <p:sp>
        <p:nvSpPr>
          <p:cNvPr id="13" name="Rectangle 12">
            <a:extLst>
              <a:ext uri="{FF2B5EF4-FFF2-40B4-BE49-F238E27FC236}">
                <a16:creationId xmlns:a16="http://schemas.microsoft.com/office/drawing/2014/main" id="{1B4B54F9-EFEE-4247-BF0F-1399D3AC5543}"/>
              </a:ext>
            </a:extLst>
          </p:cNvPr>
          <p:cNvSpPr/>
          <p:nvPr/>
        </p:nvSpPr>
        <p:spPr>
          <a:xfrm>
            <a:off x="10915192" y="2259330"/>
            <a:ext cx="461468" cy="255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3DD21545-1983-4B01-854D-AE83AD6E1456}"/>
              </a:ext>
            </a:extLst>
          </p:cNvPr>
          <p:cNvSpPr/>
          <p:nvPr/>
        </p:nvSpPr>
        <p:spPr>
          <a:xfrm>
            <a:off x="10903217" y="3051810"/>
            <a:ext cx="461468" cy="255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7F1922B3-0CFE-448A-9070-2B16A4A55C02}"/>
              </a:ext>
            </a:extLst>
          </p:cNvPr>
          <p:cNvSpPr/>
          <p:nvPr/>
        </p:nvSpPr>
        <p:spPr>
          <a:xfrm>
            <a:off x="10832088" y="3896824"/>
            <a:ext cx="461468" cy="255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5EF844A6-5555-497E-850B-964E0D39C6FF}"/>
              </a:ext>
            </a:extLst>
          </p:cNvPr>
          <p:cNvSpPr/>
          <p:nvPr/>
        </p:nvSpPr>
        <p:spPr>
          <a:xfrm>
            <a:off x="10903217" y="4727697"/>
            <a:ext cx="461468" cy="255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Rectangle 17">
            <a:extLst>
              <a:ext uri="{FF2B5EF4-FFF2-40B4-BE49-F238E27FC236}">
                <a16:creationId xmlns:a16="http://schemas.microsoft.com/office/drawing/2014/main" id="{AC1DC627-BD92-432A-BA24-3CDE9D94BFA4}"/>
              </a:ext>
            </a:extLst>
          </p:cNvPr>
          <p:cNvSpPr/>
          <p:nvPr/>
        </p:nvSpPr>
        <p:spPr>
          <a:xfrm>
            <a:off x="10847328" y="5572711"/>
            <a:ext cx="461468" cy="255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850972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509967" y="302427"/>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2</a:t>
            </a:r>
            <a:endParaRPr sz="4000" dirty="0"/>
          </a:p>
        </p:txBody>
      </p:sp>
      <p:graphicFrame>
        <p:nvGraphicFramePr>
          <p:cNvPr id="92" name="Google Shape;92;p19"/>
          <p:cNvGraphicFramePr/>
          <p:nvPr>
            <p:extLst>
              <p:ext uri="{D42A27DB-BD31-4B8C-83A1-F6EECF244321}">
                <p14:modId xmlns:p14="http://schemas.microsoft.com/office/powerpoint/2010/main" val="3549251542"/>
              </p:ext>
            </p:extLst>
          </p:nvPr>
        </p:nvGraphicFramePr>
        <p:xfrm>
          <a:off x="509967" y="1066027"/>
          <a:ext cx="11360800" cy="4389000"/>
        </p:xfrm>
        <a:graphic>
          <a:graphicData uri="http://schemas.openxmlformats.org/drawingml/2006/table">
            <a:tbl>
              <a:tblPr>
                <a:noFill/>
              </a:tblPr>
              <a:tblGrid>
                <a:gridCol w="3800776">
                  <a:extLst>
                    <a:ext uri="{9D8B030D-6E8A-4147-A177-3AD203B41FA5}">
                      <a16:colId xmlns:a16="http://schemas.microsoft.com/office/drawing/2014/main" val="20000"/>
                    </a:ext>
                  </a:extLst>
                </a:gridCol>
                <a:gridCol w="75600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Plays with $1 until money runs out</a:t>
                      </a:r>
                    </a:p>
                  </a:txBody>
                  <a:tcPr marL="121900" marR="121900" marT="121900" marB="121900"/>
                </a:tc>
                <a:tc>
                  <a:txBody>
                    <a:bodyPr/>
                    <a:lstStyle/>
                    <a:p>
                      <a:pPr marL="0" lvl="0" indent="0" algn="l" rtl="0">
                        <a:spcBef>
                          <a:spcPts val="0"/>
                        </a:spcBef>
                        <a:spcAft>
                          <a:spcPts val="0"/>
                        </a:spcAft>
                        <a:buNone/>
                      </a:pPr>
                      <a:r>
                        <a:rPr lang="en-GB" sz="2400" dirty="0"/>
                        <a:t>For each round:</a:t>
                      </a:r>
                    </a:p>
                    <a:p>
                      <a:pPr marL="0" lvl="0" indent="0" algn="l" rtl="0">
                        <a:spcBef>
                          <a:spcPts val="0"/>
                        </a:spcBef>
                        <a:spcAft>
                          <a:spcPts val="0"/>
                        </a:spcAft>
                        <a:buNone/>
                      </a:pPr>
                      <a:r>
                        <a:rPr lang="en-GB" sz="2400" dirty="0"/>
                        <a:t>       Random token generated</a:t>
                      </a:r>
                    </a:p>
                    <a:p>
                      <a:pPr marL="0" lvl="0" indent="0" algn="l" rtl="0">
                        <a:spcBef>
                          <a:spcPts val="0"/>
                        </a:spcBef>
                        <a:spcAft>
                          <a:spcPts val="0"/>
                        </a:spcAft>
                        <a:buNone/>
                      </a:pPr>
                      <a:r>
                        <a:rPr lang="en-GB" sz="2400" dirty="0"/>
                        <a:t>       Balance and round number updated</a:t>
                      </a:r>
                    </a:p>
                    <a:p>
                      <a:pPr marL="0" lvl="0" indent="0" algn="l" rtl="0">
                        <a:spcBef>
                          <a:spcPts val="0"/>
                        </a:spcBef>
                        <a:spcAft>
                          <a:spcPts val="0"/>
                        </a:spcAft>
                        <a:buNone/>
                      </a:pPr>
                      <a:r>
                        <a:rPr lang="en-GB" sz="2400" dirty="0"/>
                        <a:t>At end:</a:t>
                      </a:r>
                    </a:p>
                    <a:p>
                      <a:pPr marL="0" lvl="0" indent="0" algn="l" rtl="0">
                        <a:spcBef>
                          <a:spcPts val="0"/>
                        </a:spcBef>
                        <a:spcAft>
                          <a:spcPts val="0"/>
                        </a:spcAft>
                        <a:buNone/>
                      </a:pPr>
                      <a:r>
                        <a:rPr lang="en-GB" sz="2400" dirty="0"/>
                        <a:t>       Stats generated showing starting amount of $1 and</a:t>
                      </a:r>
                    </a:p>
                    <a:p>
                      <a:pPr marL="0" lvl="0" indent="0" algn="l" rtl="0">
                        <a:spcBef>
                          <a:spcPts val="0"/>
                        </a:spcBef>
                        <a:spcAft>
                          <a:spcPts val="0"/>
                        </a:spcAft>
                        <a:buNone/>
                      </a:pPr>
                      <a:r>
                        <a:rPr lang="en-GB" sz="2400" dirty="0"/>
                        <a:t>       final balance of $0.50 or $0.00</a:t>
                      </a:r>
                      <a:endParaRPr lang="en-NZ"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2400" dirty="0"/>
                        <a:t>Run program</a:t>
                      </a:r>
                    </a:p>
                    <a:p>
                      <a:pPr marL="0" lvl="0" indent="0" algn="l" rtl="0">
                        <a:spcBef>
                          <a:spcPts val="0"/>
                        </a:spcBef>
                        <a:spcAft>
                          <a:spcPts val="0"/>
                        </a:spcAft>
                        <a:buNone/>
                      </a:pPr>
                      <a:r>
                        <a:rPr lang="en-GB" sz="2400" dirty="0"/>
                        <a:t>Played before = yes</a:t>
                      </a:r>
                    </a:p>
                    <a:p>
                      <a:pPr marL="0" lvl="0" indent="0" algn="l" rtl="0">
                        <a:spcBef>
                          <a:spcPts val="0"/>
                        </a:spcBef>
                        <a:spcAft>
                          <a:spcPts val="0"/>
                        </a:spcAft>
                        <a:buNone/>
                      </a:pPr>
                      <a:r>
                        <a:rPr lang="en-GB" sz="2400" dirty="0"/>
                        <a:t>Amount to play with = 10 </a:t>
                      </a:r>
                      <a:endParaRPr lang="en-NZ" sz="2400" dirty="0"/>
                    </a:p>
                  </a:txBody>
                  <a:tcPr marL="121900" marR="121900" marT="121900" marB="121900"/>
                </a:tc>
                <a:tc>
                  <a:txBody>
                    <a:bodyPr/>
                    <a:lstStyle/>
                    <a:p>
                      <a:pPr marL="0" lvl="0" indent="0" algn="l" rtl="0">
                        <a:spcBef>
                          <a:spcPts val="0"/>
                        </a:spcBef>
                        <a:spcAft>
                          <a:spcPts val="0"/>
                        </a:spcAft>
                        <a:buNone/>
                      </a:pPr>
                      <a:r>
                        <a:rPr lang="en-GB" sz="2400" dirty="0"/>
                        <a:t>Welcome message displays</a:t>
                      </a:r>
                    </a:p>
                    <a:p>
                      <a:pPr marL="0" lvl="0" indent="0" algn="l" rtl="0">
                        <a:spcBef>
                          <a:spcPts val="0"/>
                        </a:spcBef>
                        <a:spcAft>
                          <a:spcPts val="0"/>
                        </a:spcAft>
                        <a:buNone/>
                      </a:pPr>
                      <a:r>
                        <a:rPr lang="en-GB" sz="2400" dirty="0"/>
                        <a:t>No Instructions displayed</a:t>
                      </a:r>
                      <a:endParaRPr lang="en-NZ" sz="2400" dirty="0"/>
                    </a:p>
                  </a:txBody>
                  <a:tcPr marL="121900" marR="121900" marT="121900" marB="121900"/>
                </a:tc>
                <a:extLst>
                  <a:ext uri="{0D108BD9-81ED-4DB2-BD59-A6C34878D82A}">
                    <a16:rowId xmlns:a16="http://schemas.microsoft.com/office/drawing/2014/main" val="1795667040"/>
                  </a:ext>
                </a:extLst>
              </a:tr>
            </a:tbl>
          </a:graphicData>
        </a:graphic>
      </p:graphicFrame>
    </p:spTree>
    <p:extLst>
      <p:ext uri="{BB962C8B-B14F-4D97-AF65-F5344CB8AC3E}">
        <p14:creationId xmlns:p14="http://schemas.microsoft.com/office/powerpoint/2010/main" val="2949669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D13DDFE-EB4B-45B2-8633-29722125D699}"/>
              </a:ext>
            </a:extLst>
          </p:cNvPr>
          <p:cNvPicPr>
            <a:picLocks noChangeAspect="1"/>
          </p:cNvPicPr>
          <p:nvPr/>
        </p:nvPicPr>
        <p:blipFill>
          <a:blip r:embed="rId3"/>
          <a:stretch>
            <a:fillRect/>
          </a:stretch>
        </p:blipFill>
        <p:spPr>
          <a:xfrm>
            <a:off x="883204" y="2051762"/>
            <a:ext cx="3067478" cy="3648584"/>
          </a:xfrm>
          <a:prstGeom prst="rect">
            <a:avLst/>
          </a:prstGeom>
        </p:spPr>
      </p:pic>
      <p:pic>
        <p:nvPicPr>
          <p:cNvPr id="4" name="Picture 3">
            <a:extLst>
              <a:ext uri="{FF2B5EF4-FFF2-40B4-BE49-F238E27FC236}">
                <a16:creationId xmlns:a16="http://schemas.microsoft.com/office/drawing/2014/main" id="{21C43A09-2C3B-4A85-865B-AF76CD84D232}"/>
              </a:ext>
            </a:extLst>
          </p:cNvPr>
          <p:cNvPicPr>
            <a:picLocks noChangeAspect="1"/>
          </p:cNvPicPr>
          <p:nvPr/>
        </p:nvPicPr>
        <p:blipFill>
          <a:blip r:embed="rId4"/>
          <a:stretch>
            <a:fillRect/>
          </a:stretch>
        </p:blipFill>
        <p:spPr>
          <a:xfrm>
            <a:off x="6978687" y="4357316"/>
            <a:ext cx="4010585" cy="495369"/>
          </a:xfrm>
          <a:prstGeom prst="rect">
            <a:avLst/>
          </a:prstGeom>
        </p:spPr>
      </p:pic>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741767" y="574406"/>
            <a:ext cx="10515600" cy="583248"/>
          </a:xfrm>
        </p:spPr>
        <p:txBody>
          <a:bodyPr>
            <a:normAutofit fontScale="90000"/>
          </a:bodyPr>
          <a:lstStyle/>
          <a:p>
            <a:r>
              <a:rPr lang="en-NZ" sz="4000" dirty="0"/>
              <a:t>Assembled outcome – testing 2</a:t>
            </a:r>
          </a:p>
        </p:txBody>
      </p:sp>
      <p:sp>
        <p:nvSpPr>
          <p:cNvPr id="17" name="TextBox 16">
            <a:extLst>
              <a:ext uri="{FF2B5EF4-FFF2-40B4-BE49-F238E27FC236}">
                <a16:creationId xmlns:a16="http://schemas.microsoft.com/office/drawing/2014/main" id="{EDEA261B-B6F0-4417-9613-63CF9B9D218D}"/>
              </a:ext>
            </a:extLst>
          </p:cNvPr>
          <p:cNvSpPr txBox="1"/>
          <p:nvPr/>
        </p:nvSpPr>
        <p:spPr>
          <a:xfrm>
            <a:off x="6978687" y="2299944"/>
            <a:ext cx="3228173" cy="923330"/>
          </a:xfrm>
          <a:prstGeom prst="rect">
            <a:avLst/>
          </a:prstGeom>
          <a:solidFill>
            <a:schemeClr val="accent1">
              <a:lumMod val="40000"/>
              <a:lumOff val="60000"/>
            </a:schemeClr>
          </a:solidFill>
          <a:ln w="38100">
            <a:noFill/>
          </a:ln>
        </p:spPr>
        <p:txBody>
          <a:bodyPr wrap="square" rtlCol="0">
            <a:spAutoFit/>
          </a:bodyPr>
          <a:lstStyle/>
          <a:p>
            <a:r>
              <a:rPr lang="en-NZ" dirty="0"/>
              <a:t>Worked as expected – results produced match those in the plan on the preceding page</a:t>
            </a:r>
          </a:p>
        </p:txBody>
      </p:sp>
      <p:sp>
        <p:nvSpPr>
          <p:cNvPr id="13" name="Rectangle 12">
            <a:extLst>
              <a:ext uri="{FF2B5EF4-FFF2-40B4-BE49-F238E27FC236}">
                <a16:creationId xmlns:a16="http://schemas.microsoft.com/office/drawing/2014/main" id="{1B4B54F9-EFEE-4247-BF0F-1399D3AC5543}"/>
              </a:ext>
            </a:extLst>
          </p:cNvPr>
          <p:cNvSpPr/>
          <p:nvPr/>
        </p:nvSpPr>
        <p:spPr>
          <a:xfrm>
            <a:off x="1103717" y="3051810"/>
            <a:ext cx="2125258" cy="37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3DD21545-1983-4B01-854D-AE83AD6E1456}"/>
              </a:ext>
            </a:extLst>
          </p:cNvPr>
          <p:cNvSpPr/>
          <p:nvPr/>
        </p:nvSpPr>
        <p:spPr>
          <a:xfrm>
            <a:off x="872982" y="3748418"/>
            <a:ext cx="2937017" cy="19519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7F1922B3-0CFE-448A-9070-2B16A4A55C02}"/>
              </a:ext>
            </a:extLst>
          </p:cNvPr>
          <p:cNvSpPr/>
          <p:nvPr/>
        </p:nvSpPr>
        <p:spPr>
          <a:xfrm>
            <a:off x="10527804" y="4589148"/>
            <a:ext cx="461468" cy="255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5EF844A6-5555-497E-850B-964E0D39C6FF}"/>
              </a:ext>
            </a:extLst>
          </p:cNvPr>
          <p:cNvSpPr/>
          <p:nvPr/>
        </p:nvSpPr>
        <p:spPr>
          <a:xfrm>
            <a:off x="10308857" y="4383507"/>
            <a:ext cx="461468" cy="255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79766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726440" y="130980"/>
            <a:ext cx="10515600" cy="559435"/>
          </a:xfrm>
        </p:spPr>
        <p:txBody>
          <a:bodyPr>
            <a:normAutofit fontScale="90000"/>
          </a:bodyPr>
          <a:lstStyle/>
          <a:p>
            <a:pPr>
              <a:lnSpc>
                <a:spcPct val="115000"/>
              </a:lnSpc>
              <a:spcAft>
                <a:spcPts val="0"/>
              </a:spcAft>
            </a:pPr>
            <a:r>
              <a:rPr lang="en-NZ" dirty="0">
                <a:latin typeface="Helvetica" pitchFamily="2" charset="0"/>
              </a:rPr>
              <a:t>Describe relevant Implications: 1</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295497472"/>
              </p:ext>
            </p:extLst>
          </p:nvPr>
        </p:nvGraphicFramePr>
        <p:xfrm>
          <a:off x="726440" y="731520"/>
          <a:ext cx="10515600" cy="5526547"/>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64499">
                <a:tc>
                  <a:txBody>
                    <a:bodyPr/>
                    <a:lstStyle/>
                    <a:p>
                      <a:r>
                        <a:rPr lang="en-NZ" sz="1600" dirty="0">
                          <a:latin typeface="Helvetica" pitchFamily="2" charset="0"/>
                        </a:rPr>
                        <a:t>Relevant implication</a:t>
                      </a:r>
                    </a:p>
                  </a:txBody>
                  <a:tcPr/>
                </a:tc>
                <a:tc>
                  <a:txBody>
                    <a:bodyPr/>
                    <a:lstStyle/>
                    <a:p>
                      <a:r>
                        <a:rPr lang="en-NZ" sz="1600" dirty="0">
                          <a:latin typeface="Helvetica" pitchFamily="2" charset="0"/>
                        </a:rPr>
                        <a:t>Describe the implication and give an example</a:t>
                      </a:r>
                    </a:p>
                  </a:txBody>
                  <a:tcPr/>
                </a:tc>
                <a:extLst>
                  <a:ext uri="{0D108BD9-81ED-4DB2-BD59-A6C34878D82A}">
                    <a16:rowId xmlns:a16="http://schemas.microsoft.com/office/drawing/2014/main" val="2286542890"/>
                  </a:ext>
                </a:extLst>
              </a:tr>
              <a:tr h="2246913">
                <a:tc>
                  <a:txBody>
                    <a:bodyPr/>
                    <a:lstStyle/>
                    <a:p>
                      <a:r>
                        <a:rPr lang="en-NZ" sz="1600" dirty="0">
                          <a:latin typeface="Helvetica" pitchFamily="2" charset="0"/>
                        </a:rPr>
                        <a:t>Functionality</a:t>
                      </a:r>
                    </a:p>
                  </a:txBody>
                  <a:tcPr/>
                </a:tc>
                <a:tc>
                  <a:txBody>
                    <a:bodyPr/>
                    <a:lstStyle/>
                    <a:p>
                      <a:pPr rtl="0" latinLnBrk="0"/>
                      <a:r>
                        <a:rPr lang="en-GB" sz="1600" b="0" i="0" kern="1200" dirty="0">
                          <a:solidFill>
                            <a:schemeClr val="dk1"/>
                          </a:solidFill>
                          <a:effectLst/>
                          <a:latin typeface="Helvetica" pitchFamily="2" charset="0"/>
                          <a:ea typeface="+mn-ea"/>
                          <a:cs typeface="+mn-cs"/>
                        </a:rPr>
                        <a:t>Functionality is about making sure the program works as expected.</a:t>
                      </a:r>
                    </a:p>
                    <a:p>
                      <a:pPr rtl="0" latinLnBrk="0"/>
                      <a:r>
                        <a:rPr lang="en-GB" sz="1600" b="0" i="0" kern="1200" dirty="0">
                          <a:solidFill>
                            <a:schemeClr val="dk1"/>
                          </a:solidFill>
                          <a:effectLst/>
                          <a:latin typeface="Helvetica" pitchFamily="2" charset="0"/>
                          <a:ea typeface="+mn-ea"/>
                          <a:cs typeface="+mn-cs"/>
                        </a:rPr>
                        <a:t>It should work for all different scenarios such as the expected use, boundary use and unexpected usage. For example, when a user is entering an answer they shouldn’t need to worry if the first letter is capitalised or not so if the user inputs “</a:t>
                      </a:r>
                      <a:r>
                        <a:rPr lang="en-GB" sz="1600" b="0" i="0" kern="1200" dirty="0" err="1">
                          <a:solidFill>
                            <a:schemeClr val="dk1"/>
                          </a:solidFill>
                          <a:effectLst/>
                          <a:latin typeface="Helvetica" pitchFamily="2" charset="0"/>
                          <a:ea typeface="+mn-ea"/>
                          <a:cs typeface="+mn-cs"/>
                        </a:rPr>
                        <a:t>tahi</a:t>
                      </a:r>
                      <a:r>
                        <a:rPr lang="en-GB" sz="1600" b="0" i="0" kern="1200" dirty="0">
                          <a:solidFill>
                            <a:schemeClr val="dk1"/>
                          </a:solidFill>
                          <a:effectLst/>
                          <a:latin typeface="Helvetica" pitchFamily="2" charset="0"/>
                          <a:ea typeface="+mn-ea"/>
                          <a:cs typeface="+mn-cs"/>
                        </a:rPr>
                        <a:t>” instead of “</a:t>
                      </a:r>
                      <a:r>
                        <a:rPr lang="en-GB" sz="1600" b="0" i="0" kern="1200" dirty="0" err="1">
                          <a:solidFill>
                            <a:schemeClr val="dk1"/>
                          </a:solidFill>
                          <a:effectLst/>
                          <a:latin typeface="Helvetica" pitchFamily="2" charset="0"/>
                          <a:ea typeface="+mn-ea"/>
                          <a:cs typeface="+mn-cs"/>
                        </a:rPr>
                        <a:t>Tahi</a:t>
                      </a:r>
                      <a:r>
                        <a:rPr lang="en-GB" sz="1600" b="0" i="0" kern="1200" dirty="0">
                          <a:solidFill>
                            <a:schemeClr val="dk1"/>
                          </a:solidFill>
                          <a:effectLst/>
                          <a:latin typeface="Helvetica" pitchFamily="2" charset="0"/>
                          <a:ea typeface="+mn-ea"/>
                          <a:cs typeface="+mn-cs"/>
                        </a:rPr>
                        <a:t>” the program won’t fail them and not give them the point for the answer.</a:t>
                      </a:r>
                    </a:p>
                    <a:p>
                      <a:pPr rtl="0" latinLnBrk="0"/>
                      <a:r>
                        <a:rPr lang="en-GB" sz="1600" b="0" i="0" kern="1200" dirty="0">
                          <a:solidFill>
                            <a:schemeClr val="dk1"/>
                          </a:solidFill>
                          <a:effectLst/>
                          <a:latin typeface="Helvetica" pitchFamily="2" charset="0"/>
                          <a:ea typeface="+mn-ea"/>
                          <a:cs typeface="+mn-cs"/>
                        </a:rPr>
                        <a:t>And for the unexpected usage, the program shouldn’t crash if the user enters a value that is invalid like ‘One’ and should simply fail the user for that question and move on to the next question.</a:t>
                      </a:r>
                    </a:p>
                  </a:txBody>
                  <a:tcPr/>
                </a:tc>
                <a:extLst>
                  <a:ext uri="{0D108BD9-81ED-4DB2-BD59-A6C34878D82A}">
                    <a16:rowId xmlns:a16="http://schemas.microsoft.com/office/drawing/2014/main" val="2636529970"/>
                  </a:ext>
                </a:extLst>
              </a:tr>
              <a:tr h="1438024">
                <a:tc>
                  <a:txBody>
                    <a:bodyPr/>
                    <a:lstStyle/>
                    <a:p>
                      <a:r>
                        <a:rPr lang="en-NZ" sz="1600" dirty="0">
                          <a:latin typeface="Helvetica" pitchFamily="2" charset="0"/>
                        </a:rPr>
                        <a:t>Usability</a:t>
                      </a:r>
                    </a:p>
                  </a:txBody>
                  <a:tcPr/>
                </a:tc>
                <a:tc>
                  <a:txBody>
                    <a:bodyPr/>
                    <a:lstStyle/>
                    <a:p>
                      <a:r>
                        <a:rPr lang="en-GB" sz="1600" dirty="0">
                          <a:latin typeface="Helvetica" pitchFamily="2" charset="0"/>
                        </a:rPr>
                        <a:t>Usability is about how easily the user can get the program to achieve what it was designed to achieve. It deals with issues like making instructions and error messages clear and easy for users to</a:t>
                      </a:r>
                    </a:p>
                    <a:p>
                      <a:r>
                        <a:rPr lang="en-GB" sz="1600" dirty="0">
                          <a:latin typeface="Helvetica" pitchFamily="2" charset="0"/>
                        </a:rPr>
                        <a:t>understand. It is vital to eliminate any frustration to have customer satisfaction.</a:t>
                      </a:r>
                      <a:endParaRPr lang="en-NZ" sz="1600" dirty="0">
                        <a:latin typeface="Helvetica" pitchFamily="2" charset="0"/>
                      </a:endParaRPr>
                    </a:p>
                  </a:txBody>
                  <a:tcPr/>
                </a:tc>
                <a:extLst>
                  <a:ext uri="{0D108BD9-81ED-4DB2-BD59-A6C34878D82A}">
                    <a16:rowId xmlns:a16="http://schemas.microsoft.com/office/drawing/2014/main" val="845002142"/>
                  </a:ext>
                </a:extLst>
              </a:tr>
              <a:tr h="1438024">
                <a:tc>
                  <a:txBody>
                    <a:bodyPr/>
                    <a:lstStyle/>
                    <a:p>
                      <a:r>
                        <a:rPr lang="en-NZ" sz="1600" dirty="0">
                          <a:latin typeface="Helvetica" pitchFamily="2" charset="0"/>
                        </a:rPr>
                        <a:t>Aesthetics</a:t>
                      </a:r>
                    </a:p>
                  </a:txBody>
                  <a:tcPr/>
                </a:tc>
                <a:tc>
                  <a:txBody>
                    <a:bodyPr/>
                    <a:lstStyle/>
                    <a:p>
                      <a:r>
                        <a:rPr lang="en-GB" sz="1600" dirty="0">
                          <a:latin typeface="Helvetica" pitchFamily="2" charset="0"/>
                        </a:rPr>
                        <a:t>Aesthetics is about the program's overall appearance. A program</a:t>
                      </a:r>
                    </a:p>
                    <a:p>
                      <a:r>
                        <a:rPr lang="en-GB" sz="1600" dirty="0">
                          <a:latin typeface="Helvetica" pitchFamily="2" charset="0"/>
                        </a:rPr>
                        <a:t>which looks good because it includes spaced out instructions,</a:t>
                      </a:r>
                    </a:p>
                    <a:p>
                      <a:r>
                        <a:rPr lang="en-GB" sz="1600" dirty="0">
                          <a:latin typeface="Helvetica" pitchFamily="2" charset="0"/>
                        </a:rPr>
                        <a:t>prompts this is going to be more aesthetically pleasing than one which is composed of unspaced</a:t>
                      </a:r>
                    </a:p>
                    <a:p>
                      <a:r>
                        <a:rPr lang="en-GB" sz="1600" dirty="0">
                          <a:latin typeface="Helvetica" pitchFamily="2" charset="0"/>
                        </a:rPr>
                        <a:t>plain text.</a:t>
                      </a:r>
                      <a:endParaRPr lang="en-NZ" sz="1600" dirty="0">
                        <a:latin typeface="Helvetica" pitchFamily="2" charset="0"/>
                      </a:endParaRP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509967" y="545548"/>
            <a:ext cx="11360800" cy="763600"/>
          </a:xfrm>
          <a:prstGeom prst="rect">
            <a:avLst/>
          </a:prstGeom>
        </p:spPr>
        <p:txBody>
          <a:bodyPr spcFirstLastPara="1" vert="horz" wrap="square" lIns="121900" tIns="121900" rIns="121900" bIns="121900" rtlCol="0" anchor="t" anchorCtr="0">
            <a:noAutofit/>
          </a:bodyPr>
          <a:lstStyle/>
          <a:p>
            <a:r>
              <a:rPr lang="en" sz="4000" dirty="0"/>
              <a:t>Test Plan: Assembled outcome 3</a:t>
            </a:r>
            <a:endParaRPr sz="4000" dirty="0"/>
          </a:p>
        </p:txBody>
      </p:sp>
      <p:graphicFrame>
        <p:nvGraphicFramePr>
          <p:cNvPr id="92" name="Google Shape;92;p19"/>
          <p:cNvGraphicFramePr/>
          <p:nvPr>
            <p:extLst>
              <p:ext uri="{D42A27DB-BD31-4B8C-83A1-F6EECF244321}">
                <p14:modId xmlns:p14="http://schemas.microsoft.com/office/powerpoint/2010/main" val="1025663463"/>
              </p:ext>
            </p:extLst>
          </p:nvPr>
        </p:nvGraphicFramePr>
        <p:xfrm>
          <a:off x="509967" y="1539280"/>
          <a:ext cx="11360800" cy="4145200"/>
        </p:xfrm>
        <a:graphic>
          <a:graphicData uri="http://schemas.openxmlformats.org/drawingml/2006/table">
            <a:tbl>
              <a:tblPr>
                <a:noFill/>
              </a:tblPr>
              <a:tblGrid>
                <a:gridCol w="3800776">
                  <a:extLst>
                    <a:ext uri="{9D8B030D-6E8A-4147-A177-3AD203B41FA5}">
                      <a16:colId xmlns:a16="http://schemas.microsoft.com/office/drawing/2014/main" val="20000"/>
                    </a:ext>
                  </a:extLst>
                </a:gridCol>
                <a:gridCol w="7560024">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GB" sz="2400" dirty="0"/>
                        <a:t>Play until balance is</a:t>
                      </a:r>
                    </a:p>
                    <a:p>
                      <a:pPr marL="0" lvl="0" indent="0" algn="l" rtl="0">
                        <a:spcBef>
                          <a:spcPts val="0"/>
                        </a:spcBef>
                        <a:spcAft>
                          <a:spcPts val="0"/>
                        </a:spcAft>
                        <a:buNone/>
                      </a:pPr>
                      <a:r>
                        <a:rPr lang="en-GB" sz="2400" dirty="0"/>
                        <a:t>$3.00/$2.50, then 'X' to quit</a:t>
                      </a:r>
                      <a:endParaRPr lang="en-NZ" sz="2400" dirty="0"/>
                    </a:p>
                  </a:txBody>
                  <a:tcPr marL="121900" marR="121900" marT="121900" marB="121900"/>
                </a:tc>
                <a:tc>
                  <a:txBody>
                    <a:bodyPr/>
                    <a:lstStyle/>
                    <a:p>
                      <a:pPr marL="0" lvl="0" indent="0" algn="l" rtl="0">
                        <a:spcBef>
                          <a:spcPts val="0"/>
                        </a:spcBef>
                        <a:spcAft>
                          <a:spcPts val="0"/>
                        </a:spcAft>
                        <a:buNone/>
                      </a:pPr>
                      <a:r>
                        <a:rPr lang="en-GB" sz="2400" dirty="0"/>
                        <a:t>For each round:</a:t>
                      </a:r>
                    </a:p>
                    <a:p>
                      <a:pPr marL="0" lvl="0" indent="0" algn="l" rtl="0">
                        <a:spcBef>
                          <a:spcPts val="0"/>
                        </a:spcBef>
                        <a:spcAft>
                          <a:spcPts val="0"/>
                        </a:spcAft>
                        <a:buNone/>
                      </a:pPr>
                      <a:r>
                        <a:rPr lang="en-GB" sz="2400" dirty="0"/>
                        <a:t>       Random token generated</a:t>
                      </a:r>
                    </a:p>
                    <a:p>
                      <a:pPr marL="0" lvl="0" indent="0" algn="l" rtl="0">
                        <a:spcBef>
                          <a:spcPts val="0"/>
                        </a:spcBef>
                        <a:spcAft>
                          <a:spcPts val="0"/>
                        </a:spcAft>
                        <a:buNone/>
                      </a:pPr>
                      <a:r>
                        <a:rPr lang="en-GB" sz="2400" dirty="0"/>
                        <a:t>       Balance and round number updated</a:t>
                      </a:r>
                    </a:p>
                    <a:p>
                      <a:pPr marL="0" lvl="0" indent="0" algn="l" rtl="0">
                        <a:spcBef>
                          <a:spcPts val="0"/>
                        </a:spcBef>
                        <a:spcAft>
                          <a:spcPts val="0"/>
                        </a:spcAft>
                        <a:buNone/>
                      </a:pPr>
                      <a:r>
                        <a:rPr lang="en-GB" sz="2400" dirty="0"/>
                        <a:t>       (lose $1 for donkeys, lose $0.50 for a horse or a</a:t>
                      </a:r>
                    </a:p>
                    <a:p>
                      <a:pPr marL="0" lvl="0" indent="0" algn="l" rtl="0">
                        <a:spcBef>
                          <a:spcPts val="0"/>
                        </a:spcBef>
                        <a:spcAft>
                          <a:spcPts val="0"/>
                        </a:spcAft>
                        <a:buNone/>
                      </a:pPr>
                      <a:r>
                        <a:rPr lang="en-GB" sz="2400" dirty="0"/>
                        <a:t>       zebra, and gain $4 for any Unicorn</a:t>
                      </a:r>
                    </a:p>
                    <a:p>
                      <a:pPr marL="0" lvl="0" indent="0" algn="l" rtl="0">
                        <a:spcBef>
                          <a:spcPts val="0"/>
                        </a:spcBef>
                        <a:spcAft>
                          <a:spcPts val="0"/>
                        </a:spcAft>
                        <a:buNone/>
                      </a:pPr>
                      <a:endParaRPr lang="en-GB" sz="2400" dirty="0"/>
                    </a:p>
                    <a:p>
                      <a:pPr marL="0" lvl="0" indent="0" algn="l" rtl="0">
                        <a:spcBef>
                          <a:spcPts val="0"/>
                        </a:spcBef>
                        <a:spcAft>
                          <a:spcPts val="0"/>
                        </a:spcAft>
                        <a:buNone/>
                      </a:pPr>
                      <a:r>
                        <a:rPr lang="en-GB" sz="2400" dirty="0"/>
                        <a:t>At end:</a:t>
                      </a:r>
                    </a:p>
                    <a:p>
                      <a:pPr marL="0" lvl="0" indent="0" algn="l" rtl="0">
                        <a:spcBef>
                          <a:spcPts val="0"/>
                        </a:spcBef>
                        <a:spcAft>
                          <a:spcPts val="0"/>
                        </a:spcAft>
                        <a:buNone/>
                      </a:pPr>
                      <a:r>
                        <a:rPr lang="en-GB" sz="2400" dirty="0"/>
                        <a:t>       Stats generated showing starting amount of $10</a:t>
                      </a:r>
                    </a:p>
                    <a:p>
                      <a:pPr marL="0" lvl="0" indent="0" algn="l" rtl="0">
                        <a:spcBef>
                          <a:spcPts val="0"/>
                        </a:spcBef>
                        <a:spcAft>
                          <a:spcPts val="0"/>
                        </a:spcAft>
                        <a:buNone/>
                      </a:pPr>
                      <a:r>
                        <a:rPr lang="en-GB" sz="2400" dirty="0"/>
                        <a:t>       and final balance of $2.50 or $3.00</a:t>
                      </a:r>
                      <a:endParaRPr lang="en-NZ"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44888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3C3350-8165-47E8-9121-D1FCAE54208B}"/>
              </a:ext>
            </a:extLst>
          </p:cNvPr>
          <p:cNvPicPr>
            <a:picLocks noChangeAspect="1"/>
          </p:cNvPicPr>
          <p:nvPr/>
        </p:nvPicPr>
        <p:blipFill>
          <a:blip r:embed="rId3"/>
          <a:stretch>
            <a:fillRect/>
          </a:stretch>
        </p:blipFill>
        <p:spPr>
          <a:xfrm>
            <a:off x="741767" y="1364700"/>
            <a:ext cx="3625510" cy="5340384"/>
          </a:xfrm>
          <a:prstGeom prst="rect">
            <a:avLst/>
          </a:prstGeom>
        </p:spPr>
      </p:pic>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741767" y="574406"/>
            <a:ext cx="10515600" cy="583248"/>
          </a:xfrm>
        </p:spPr>
        <p:txBody>
          <a:bodyPr>
            <a:normAutofit fontScale="90000"/>
          </a:bodyPr>
          <a:lstStyle/>
          <a:p>
            <a:r>
              <a:rPr lang="en-NZ" sz="4000" dirty="0"/>
              <a:t>Assembled outcome – testing 3</a:t>
            </a:r>
          </a:p>
        </p:txBody>
      </p:sp>
      <p:sp>
        <p:nvSpPr>
          <p:cNvPr id="17" name="TextBox 16">
            <a:extLst>
              <a:ext uri="{FF2B5EF4-FFF2-40B4-BE49-F238E27FC236}">
                <a16:creationId xmlns:a16="http://schemas.microsoft.com/office/drawing/2014/main" id="{EDEA261B-B6F0-4417-9613-63CF9B9D218D}"/>
              </a:ext>
            </a:extLst>
          </p:cNvPr>
          <p:cNvSpPr txBox="1"/>
          <p:nvPr/>
        </p:nvSpPr>
        <p:spPr>
          <a:xfrm>
            <a:off x="6978687" y="2299944"/>
            <a:ext cx="3228173" cy="923330"/>
          </a:xfrm>
          <a:prstGeom prst="rect">
            <a:avLst/>
          </a:prstGeom>
          <a:solidFill>
            <a:schemeClr val="accent1">
              <a:lumMod val="40000"/>
              <a:lumOff val="60000"/>
            </a:schemeClr>
          </a:solidFill>
          <a:ln w="38100">
            <a:noFill/>
          </a:ln>
        </p:spPr>
        <p:txBody>
          <a:bodyPr wrap="square" rtlCol="0">
            <a:spAutoFit/>
          </a:bodyPr>
          <a:lstStyle/>
          <a:p>
            <a:r>
              <a:rPr lang="en-NZ" dirty="0"/>
              <a:t>Worked as expected – results produced match those in the plan on the preceding page</a:t>
            </a:r>
          </a:p>
        </p:txBody>
      </p:sp>
      <p:sp>
        <p:nvSpPr>
          <p:cNvPr id="15" name="Rectangle 14">
            <a:extLst>
              <a:ext uri="{FF2B5EF4-FFF2-40B4-BE49-F238E27FC236}">
                <a16:creationId xmlns:a16="http://schemas.microsoft.com/office/drawing/2014/main" id="{7F1922B3-0CFE-448A-9070-2B16A4A55C02}"/>
              </a:ext>
            </a:extLst>
          </p:cNvPr>
          <p:cNvSpPr/>
          <p:nvPr/>
        </p:nvSpPr>
        <p:spPr>
          <a:xfrm>
            <a:off x="1547706" y="4034892"/>
            <a:ext cx="461468" cy="255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5EF844A6-5555-497E-850B-964E0D39C6FF}"/>
              </a:ext>
            </a:extLst>
          </p:cNvPr>
          <p:cNvSpPr/>
          <p:nvPr/>
        </p:nvSpPr>
        <p:spPr>
          <a:xfrm>
            <a:off x="3831288" y="2387969"/>
            <a:ext cx="461468" cy="255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a:extLst>
              <a:ext uri="{FF2B5EF4-FFF2-40B4-BE49-F238E27FC236}">
                <a16:creationId xmlns:a16="http://schemas.microsoft.com/office/drawing/2014/main" id="{416F07D2-D1DD-41E5-879D-8124BB58634D}"/>
              </a:ext>
            </a:extLst>
          </p:cNvPr>
          <p:cNvSpPr/>
          <p:nvPr/>
        </p:nvSpPr>
        <p:spPr>
          <a:xfrm>
            <a:off x="3201102" y="4609986"/>
            <a:ext cx="461468" cy="2552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a:extLst>
              <a:ext uri="{FF2B5EF4-FFF2-40B4-BE49-F238E27FC236}">
                <a16:creationId xmlns:a16="http://schemas.microsoft.com/office/drawing/2014/main" id="{AE384C55-F03D-441C-8B2F-03F880CE09B1}"/>
              </a:ext>
            </a:extLst>
          </p:cNvPr>
          <p:cNvSpPr/>
          <p:nvPr/>
        </p:nvSpPr>
        <p:spPr>
          <a:xfrm>
            <a:off x="963986" y="4978045"/>
            <a:ext cx="1580806" cy="10776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800560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292509092"/>
              </p:ext>
            </p:extLst>
          </p:nvPr>
        </p:nvGraphicFramePr>
        <p:xfrm>
          <a:off x="782320" y="1213485"/>
          <a:ext cx="10627360" cy="43027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Social</a:t>
                      </a:r>
                    </a:p>
                  </a:txBody>
                  <a:tcPr/>
                </a:tc>
                <a:tc>
                  <a:txBody>
                    <a:bodyPr/>
                    <a:lstStyle/>
                    <a:p>
                      <a:r>
                        <a:rPr lang="en-NZ" dirty="0"/>
                        <a:t>To limit people from throwing their life savings away a limit of $10 can be spend per game on the Lucky Unicorn game</a:t>
                      </a:r>
                    </a:p>
                  </a:txBody>
                  <a:tcPr/>
                </a:tc>
                <a:extLst>
                  <a:ext uri="{0D108BD9-81ED-4DB2-BD59-A6C34878D82A}">
                    <a16:rowId xmlns:a16="http://schemas.microsoft.com/office/drawing/2014/main" val="2636529970"/>
                  </a:ext>
                </a:extLst>
              </a:tr>
              <a:tr h="370840">
                <a:tc>
                  <a:txBody>
                    <a:bodyPr/>
                    <a:lstStyle/>
                    <a:p>
                      <a:r>
                        <a:rPr lang="en-NZ" dirty="0"/>
                        <a:t>Aesthetics</a:t>
                      </a:r>
                    </a:p>
                  </a:txBody>
                  <a:tcPr/>
                </a:tc>
                <a:tc>
                  <a:txBody>
                    <a:bodyPr/>
                    <a:lstStyle/>
                    <a:p>
                      <a:r>
                        <a:rPr lang="en-NZ" dirty="0"/>
                        <a:t>The aesthetics of the program when run makes it look easier to read with characters surrounding important info like the outcome of each round allows the player to see what’s going on more easy. For the Aesthetics of the code using comments makes it easier for people to find out what’s going on in the code.</a:t>
                      </a:r>
                    </a:p>
                  </a:txBody>
                  <a:tcPr/>
                </a:tc>
                <a:extLst>
                  <a:ext uri="{0D108BD9-81ED-4DB2-BD59-A6C34878D82A}">
                    <a16:rowId xmlns:a16="http://schemas.microsoft.com/office/drawing/2014/main" val="845002142"/>
                  </a:ext>
                </a:extLst>
              </a:tr>
              <a:tr h="370840">
                <a:tc>
                  <a:txBody>
                    <a:bodyPr/>
                    <a:lstStyle/>
                    <a:p>
                      <a:r>
                        <a:rPr lang="en-NZ" dirty="0"/>
                        <a:t>Functionality</a:t>
                      </a:r>
                    </a:p>
                  </a:txBody>
                  <a:tcPr/>
                </a:tc>
                <a:tc>
                  <a:txBody>
                    <a:bodyPr/>
                    <a:lstStyle/>
                    <a:p>
                      <a:r>
                        <a:rPr lang="en-NZ" dirty="0"/>
                        <a:t>After testing the code to see if it is playable I found it functions as expected. All error messages for the user works fine so they know what mistake they made and the code doesn’t crash when the program is doing what it requires to do.</a:t>
                      </a:r>
                    </a:p>
                  </a:txBody>
                  <a:tcPr/>
                </a:tc>
                <a:extLst>
                  <a:ext uri="{0D108BD9-81ED-4DB2-BD59-A6C34878D82A}">
                    <a16:rowId xmlns:a16="http://schemas.microsoft.com/office/drawing/2014/main" val="1686164491"/>
                  </a:ext>
                </a:extLst>
              </a:tr>
              <a:tr h="370840">
                <a:tc>
                  <a:txBody>
                    <a:bodyPr/>
                    <a:lstStyle/>
                    <a:p>
                      <a:r>
                        <a:rPr lang="en-NZ" dirty="0"/>
                        <a:t>Usability</a:t>
                      </a:r>
                    </a:p>
                  </a:txBody>
                  <a:tcPr/>
                </a:tc>
                <a:tc>
                  <a:txBody>
                    <a:bodyPr/>
                    <a:lstStyle/>
                    <a:p>
                      <a:r>
                        <a:rPr lang="en-NZ" dirty="0"/>
                        <a:t>At the start of my program new users are able to get clear instructions on how to play and experienced users can just jump right into the fun.</a:t>
                      </a:r>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281655" y="165100"/>
            <a:ext cx="10515600" cy="559435"/>
          </a:xfrm>
        </p:spPr>
        <p:txBody>
          <a:bodyPr>
            <a:normAutofit fontScale="90000"/>
          </a:bodyPr>
          <a:lstStyle/>
          <a:p>
            <a:r>
              <a:rPr lang="en-NZ" sz="4000" dirty="0"/>
              <a:t>Version Control Evidence:</a:t>
            </a:r>
          </a:p>
        </p:txBody>
      </p:sp>
      <p:pic>
        <p:nvPicPr>
          <p:cNvPr id="5" name="Picture 4">
            <a:extLst>
              <a:ext uri="{FF2B5EF4-FFF2-40B4-BE49-F238E27FC236}">
                <a16:creationId xmlns:a16="http://schemas.microsoft.com/office/drawing/2014/main" id="{67752576-4D16-4B99-93CA-2DD82BFD40E3}"/>
              </a:ext>
            </a:extLst>
          </p:cNvPr>
          <p:cNvPicPr>
            <a:picLocks noChangeAspect="1"/>
          </p:cNvPicPr>
          <p:nvPr/>
        </p:nvPicPr>
        <p:blipFill>
          <a:blip r:embed="rId3"/>
          <a:stretch>
            <a:fillRect/>
          </a:stretch>
        </p:blipFill>
        <p:spPr>
          <a:xfrm>
            <a:off x="7408499" y="724535"/>
            <a:ext cx="4783501" cy="5190047"/>
          </a:xfrm>
          <a:prstGeom prst="rect">
            <a:avLst/>
          </a:prstGeom>
        </p:spPr>
      </p:pic>
      <p:pic>
        <p:nvPicPr>
          <p:cNvPr id="7" name="Picture 6">
            <a:extLst>
              <a:ext uri="{FF2B5EF4-FFF2-40B4-BE49-F238E27FC236}">
                <a16:creationId xmlns:a16="http://schemas.microsoft.com/office/drawing/2014/main" id="{0B8ADAF9-1A19-4403-8910-E7F34BC02D40}"/>
              </a:ext>
            </a:extLst>
          </p:cNvPr>
          <p:cNvPicPr>
            <a:picLocks noChangeAspect="1"/>
          </p:cNvPicPr>
          <p:nvPr/>
        </p:nvPicPr>
        <p:blipFill>
          <a:blip r:embed="rId4"/>
          <a:stretch>
            <a:fillRect/>
          </a:stretch>
        </p:blipFill>
        <p:spPr>
          <a:xfrm>
            <a:off x="0" y="819728"/>
            <a:ext cx="4180326" cy="5438197"/>
          </a:xfrm>
          <a:prstGeom prst="rect">
            <a:avLst/>
          </a:prstGeom>
        </p:spPr>
      </p:pic>
      <p:sp>
        <p:nvSpPr>
          <p:cNvPr id="8" name="TextBox 7">
            <a:extLst>
              <a:ext uri="{FF2B5EF4-FFF2-40B4-BE49-F238E27FC236}">
                <a16:creationId xmlns:a16="http://schemas.microsoft.com/office/drawing/2014/main" id="{528DA8FB-4FA3-4E9C-9B19-0CD94AE08539}"/>
              </a:ext>
            </a:extLst>
          </p:cNvPr>
          <p:cNvSpPr txBox="1"/>
          <p:nvPr/>
        </p:nvSpPr>
        <p:spPr>
          <a:xfrm>
            <a:off x="4180326" y="4913947"/>
            <a:ext cx="3228173" cy="1477328"/>
          </a:xfrm>
          <a:prstGeom prst="rect">
            <a:avLst/>
          </a:prstGeom>
          <a:solidFill>
            <a:schemeClr val="accent1">
              <a:lumMod val="40000"/>
              <a:lumOff val="60000"/>
            </a:schemeClr>
          </a:solidFill>
          <a:ln w="38100">
            <a:noFill/>
          </a:ln>
        </p:spPr>
        <p:txBody>
          <a:bodyPr wrap="square" rtlCol="0">
            <a:spAutoFit/>
          </a:bodyPr>
          <a:lstStyle/>
          <a:p>
            <a:r>
              <a:rPr lang="en-NZ" dirty="0"/>
              <a:t>&lt;- (left) Local (OneDrive) directory</a:t>
            </a:r>
          </a:p>
          <a:p>
            <a:r>
              <a:rPr lang="en-NZ" dirty="0"/>
              <a:t>Project saved in GitHub repository</a:t>
            </a:r>
          </a:p>
          <a:p>
            <a:r>
              <a:rPr lang="en-NZ" dirty="0"/>
              <a:t>(right) -&gt;</a:t>
            </a:r>
          </a:p>
        </p:txBody>
      </p:sp>
    </p:spTree>
    <p:extLst>
      <p:ext uri="{BB962C8B-B14F-4D97-AF65-F5344CB8AC3E}">
        <p14:creationId xmlns:p14="http://schemas.microsoft.com/office/powerpoint/2010/main" val="1357549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4" name="Rectangle 3">
            <a:extLst>
              <a:ext uri="{FF2B5EF4-FFF2-40B4-BE49-F238E27FC236}">
                <a16:creationId xmlns:a16="http://schemas.microsoft.com/office/drawing/2014/main" id="{90E03167-B28D-408C-BEAA-7005D6F33E27}"/>
              </a:ext>
            </a:extLst>
          </p:cNvPr>
          <p:cNvSpPr/>
          <p:nvPr/>
        </p:nvSpPr>
        <p:spPr>
          <a:xfrm>
            <a:off x="838200" y="1704948"/>
            <a:ext cx="8353926" cy="4154984"/>
          </a:xfrm>
          <a:prstGeom prst="rect">
            <a:avLst/>
          </a:prstGeom>
        </p:spPr>
        <p:txBody>
          <a:bodyPr wrap="square">
            <a:spAutoFit/>
          </a:bodyPr>
          <a:lstStyle/>
          <a:p>
            <a:pPr marL="285750" indent="-285750">
              <a:buFont typeface="Arial" panose="020B0604020202020204" pitchFamily="34" charset="0"/>
              <a:buChar char="•"/>
            </a:pPr>
            <a:r>
              <a:rPr lang="en-NZ" sz="2400" i="1" dirty="0">
                <a:latin typeface="Arial" panose="020B0604020202020204" pitchFamily="34" charset="0"/>
              </a:rPr>
              <a:t>While developing this program I tested it with a test plan after each function was written. This allowed me to move on to the next function with the piece of mind that my code functions as expected and I won’t have a problem with my final script.</a:t>
            </a:r>
          </a:p>
          <a:p>
            <a:pPr marL="285750" indent="-285750">
              <a:buFont typeface="Arial" panose="020B0604020202020204" pitchFamily="34" charset="0"/>
              <a:buChar char="•"/>
            </a:pPr>
            <a:r>
              <a:rPr lang="en-NZ" sz="2400" i="1" dirty="0">
                <a:latin typeface="Arial" panose="020B0604020202020204" pitchFamily="34" charset="0"/>
              </a:rPr>
              <a:t>The test plan allowed me to test chunks of the code I produced and make sure they work which allows me to not cause major mistakes</a:t>
            </a:r>
          </a:p>
          <a:p>
            <a:pPr marL="285750" indent="-285750">
              <a:buFont typeface="Arial" panose="020B0604020202020204" pitchFamily="34" charset="0"/>
              <a:buChar char="•"/>
            </a:pPr>
            <a:r>
              <a:rPr lang="en-NZ" sz="2400" i="1" dirty="0">
                <a:latin typeface="Arial" panose="020B0604020202020204" pitchFamily="34" charset="0"/>
              </a:rPr>
              <a:t>I tested my code to check for PEP8 standards for other coders to look at the code and be able to understand my code easier it also helps with the </a:t>
            </a:r>
            <a:r>
              <a:rPr lang="en-NZ" sz="2400" i="1" dirty="0" err="1">
                <a:latin typeface="Arial" panose="020B0604020202020204" pitchFamily="34" charset="0"/>
              </a:rPr>
              <a:t>aesethics</a:t>
            </a:r>
            <a:r>
              <a:rPr lang="en-NZ" sz="2400" i="1" dirty="0">
                <a:latin typeface="Arial" panose="020B0604020202020204" pitchFamily="34" charset="0"/>
              </a:rPr>
              <a:t>.</a:t>
            </a:r>
          </a:p>
        </p:txBody>
      </p:sp>
    </p:spTree>
    <p:extLst>
      <p:ext uri="{BB962C8B-B14F-4D97-AF65-F5344CB8AC3E}">
        <p14:creationId xmlns:p14="http://schemas.microsoft.com/office/powerpoint/2010/main" val="22761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452253"/>
            <a:ext cx="10515600" cy="559435"/>
          </a:xfrm>
        </p:spPr>
        <p:txBody>
          <a:bodyPr>
            <a:normAutofit fontScale="90000"/>
          </a:bodyPr>
          <a:lstStyle/>
          <a:p>
            <a:pPr>
              <a:lnSpc>
                <a:spcPct val="115000"/>
              </a:lnSpc>
              <a:spcAft>
                <a:spcPts val="0"/>
              </a:spcAft>
            </a:pPr>
            <a:r>
              <a:rPr lang="en-NZ" dirty="0">
                <a:latin typeface="Helvetica" pitchFamily="2" charset="0"/>
              </a:rPr>
              <a:t>Describe relevant Implications: 2</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516382194"/>
              </p:ext>
            </p:extLst>
          </p:nvPr>
        </p:nvGraphicFramePr>
        <p:xfrm>
          <a:off x="924465" y="1323340"/>
          <a:ext cx="10515600" cy="42113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sz="1600" dirty="0">
                          <a:latin typeface="Helvetica" pitchFamily="2" charset="0"/>
                        </a:rPr>
                        <a:t>Relevant implication</a:t>
                      </a:r>
                    </a:p>
                  </a:txBody>
                  <a:tcPr/>
                </a:tc>
                <a:tc>
                  <a:txBody>
                    <a:bodyPr/>
                    <a:lstStyle/>
                    <a:p>
                      <a:r>
                        <a:rPr lang="en-NZ" sz="1600" dirty="0">
                          <a:latin typeface="Helvetica" pitchFamily="2" charset="0"/>
                        </a:rPr>
                        <a:t>Describe the implication and give an example</a:t>
                      </a:r>
                    </a:p>
                  </a:txBody>
                  <a:tcPr/>
                </a:tc>
                <a:extLst>
                  <a:ext uri="{0D108BD9-81ED-4DB2-BD59-A6C34878D82A}">
                    <a16:rowId xmlns:a16="http://schemas.microsoft.com/office/drawing/2014/main" val="2286542890"/>
                  </a:ext>
                </a:extLst>
              </a:tr>
              <a:tr h="370840">
                <a:tc>
                  <a:txBody>
                    <a:bodyPr/>
                    <a:lstStyle/>
                    <a:p>
                      <a:r>
                        <a:rPr lang="en-NZ" sz="1600" dirty="0">
                          <a:latin typeface="Helvetica" pitchFamily="2" charset="0"/>
                        </a:rPr>
                        <a:t>Social</a:t>
                      </a:r>
                    </a:p>
                  </a:txBody>
                  <a:tcPr/>
                </a:tc>
                <a:tc>
                  <a:txBody>
                    <a:bodyPr/>
                    <a:lstStyle/>
                    <a:p>
                      <a:pPr rtl="0" latinLnBrk="0"/>
                      <a:r>
                        <a:rPr lang="en-GB" sz="1600" b="0" i="0" kern="1200" dirty="0">
                          <a:solidFill>
                            <a:schemeClr val="dk1"/>
                          </a:solidFill>
                          <a:effectLst/>
                          <a:latin typeface="Helvetica" pitchFamily="2" charset="0"/>
                          <a:ea typeface="+mn-ea"/>
                          <a:cs typeface="+mn-cs"/>
                        </a:rPr>
                        <a:t>The social implications of a computer program are about the affect</a:t>
                      </a:r>
                    </a:p>
                    <a:p>
                      <a:pPr rtl="0" latinLnBrk="0"/>
                      <a:r>
                        <a:rPr lang="en-GB" sz="1600" b="0" i="0" kern="1200" dirty="0">
                          <a:solidFill>
                            <a:schemeClr val="dk1"/>
                          </a:solidFill>
                          <a:effectLst/>
                          <a:latin typeface="Helvetica" pitchFamily="2" charset="0"/>
                          <a:ea typeface="+mn-ea"/>
                          <a:cs typeface="+mn-cs"/>
                        </a:rPr>
                        <a:t>it might have on users, the wider community, and society as a</a:t>
                      </a:r>
                    </a:p>
                    <a:p>
                      <a:pPr rtl="0" latinLnBrk="0"/>
                      <a:r>
                        <a:rPr lang="en-GB" sz="1600" b="0" i="0" kern="1200" dirty="0">
                          <a:solidFill>
                            <a:schemeClr val="dk1"/>
                          </a:solidFill>
                          <a:effectLst/>
                          <a:latin typeface="Helvetica" pitchFamily="2" charset="0"/>
                          <a:ea typeface="+mn-ea"/>
                          <a:cs typeface="+mn-cs"/>
                        </a:rPr>
                        <a:t>whole. For example, a quiz like this that is to help teach and test the user on basic </a:t>
                      </a:r>
                      <a:r>
                        <a:rPr lang="en-GB" sz="1600" b="0" i="0" kern="1200" dirty="0" err="1">
                          <a:solidFill>
                            <a:schemeClr val="dk1"/>
                          </a:solidFill>
                          <a:effectLst/>
                          <a:latin typeface="Helvetica" pitchFamily="2" charset="0"/>
                          <a:ea typeface="+mn-ea"/>
                          <a:cs typeface="+mn-cs"/>
                        </a:rPr>
                        <a:t>Maori</a:t>
                      </a:r>
                      <a:r>
                        <a:rPr lang="en-GB" sz="1600" b="0" i="0" kern="1200" dirty="0">
                          <a:solidFill>
                            <a:schemeClr val="dk1"/>
                          </a:solidFill>
                          <a:effectLst/>
                          <a:latin typeface="Helvetica" pitchFamily="2" charset="0"/>
                          <a:ea typeface="+mn-ea"/>
                          <a:cs typeface="+mn-cs"/>
                        </a:rPr>
                        <a:t> numbers shouldn’t throw them into the deep end with numbers that they most likely won’t be able to answer as this will have a negative impact on the user and they most likely won’t use the program again.</a:t>
                      </a:r>
                    </a:p>
                  </a:txBody>
                  <a:tcPr/>
                </a:tc>
                <a:extLst>
                  <a:ext uri="{0D108BD9-81ED-4DB2-BD59-A6C34878D82A}">
                    <a16:rowId xmlns:a16="http://schemas.microsoft.com/office/drawing/2014/main" val="2636529970"/>
                  </a:ext>
                </a:extLst>
              </a:tr>
              <a:tr h="370840">
                <a:tc>
                  <a:txBody>
                    <a:bodyPr/>
                    <a:lstStyle/>
                    <a:p>
                      <a:r>
                        <a:rPr lang="en-NZ" sz="1600" dirty="0">
                          <a:latin typeface="Helvetica" pitchFamily="2" charset="0"/>
                        </a:rPr>
                        <a:t>Future proofing</a:t>
                      </a:r>
                    </a:p>
                  </a:txBody>
                  <a:tcPr/>
                </a:tc>
                <a:tc>
                  <a:txBody>
                    <a:bodyPr/>
                    <a:lstStyle/>
                    <a:p>
                      <a:pPr rtl="0" latinLnBrk="0"/>
                      <a:r>
                        <a:rPr lang="en-GB" sz="1600" b="0" i="0" kern="1200" dirty="0">
                          <a:solidFill>
                            <a:schemeClr val="dk1"/>
                          </a:solidFill>
                          <a:effectLst/>
                          <a:latin typeface="Helvetica" pitchFamily="2" charset="0"/>
                          <a:ea typeface="+mn-ea"/>
                          <a:cs typeface="+mn-cs"/>
                        </a:rPr>
                        <a:t>Future proofing is about making a program which is flexible and</a:t>
                      </a:r>
                    </a:p>
                    <a:p>
                      <a:pPr rtl="0" latinLnBrk="0"/>
                      <a:r>
                        <a:rPr lang="en-GB" sz="1600" b="0" i="0" kern="1200" dirty="0">
                          <a:solidFill>
                            <a:schemeClr val="dk1"/>
                          </a:solidFill>
                          <a:effectLst/>
                          <a:latin typeface="Helvetica" pitchFamily="2" charset="0"/>
                          <a:ea typeface="+mn-ea"/>
                          <a:cs typeface="+mn-cs"/>
                        </a:rPr>
                        <a:t>adaptable and easy to modify later if necessary. The code needs to</a:t>
                      </a:r>
                    </a:p>
                    <a:p>
                      <a:pPr rtl="0" latinLnBrk="0"/>
                      <a:r>
                        <a:rPr lang="en-GB" sz="1600" b="0" i="0" kern="1200" dirty="0">
                          <a:solidFill>
                            <a:schemeClr val="dk1"/>
                          </a:solidFill>
                          <a:effectLst/>
                          <a:latin typeface="Helvetica" pitchFamily="2" charset="0"/>
                          <a:ea typeface="+mn-ea"/>
                          <a:cs typeface="+mn-cs"/>
                        </a:rPr>
                        <a:t>be well set out and commented so that another programmer can</a:t>
                      </a:r>
                    </a:p>
                    <a:p>
                      <a:pPr rtl="0" latinLnBrk="0"/>
                      <a:r>
                        <a:rPr lang="en-GB" sz="1600" b="0" i="0" kern="1200" dirty="0">
                          <a:solidFill>
                            <a:schemeClr val="dk1"/>
                          </a:solidFill>
                          <a:effectLst/>
                          <a:latin typeface="Helvetica" pitchFamily="2" charset="0"/>
                          <a:ea typeface="+mn-ea"/>
                          <a:cs typeface="+mn-cs"/>
                        </a:rPr>
                        <a:t>make changes easily at some future time.</a:t>
                      </a:r>
                    </a:p>
                    <a:p>
                      <a:pPr rtl="0" latinLnBrk="0"/>
                      <a:r>
                        <a:rPr lang="en-GB" sz="1600" b="0" i="0" kern="1200" dirty="0">
                          <a:solidFill>
                            <a:schemeClr val="dk1"/>
                          </a:solidFill>
                          <a:effectLst/>
                          <a:latin typeface="Helvetica" pitchFamily="2" charset="0"/>
                          <a:ea typeface="+mn-ea"/>
                          <a:cs typeface="+mn-cs"/>
                        </a:rPr>
                        <a:t>Someone who wants to modify my code in the future needs to</a:t>
                      </a:r>
                    </a:p>
                    <a:p>
                      <a:pPr rtl="0" latinLnBrk="0"/>
                      <a:r>
                        <a:rPr lang="en-GB" sz="1600" b="0" i="0" kern="1200" dirty="0">
                          <a:solidFill>
                            <a:schemeClr val="dk1"/>
                          </a:solidFill>
                          <a:effectLst/>
                          <a:latin typeface="Helvetica" pitchFamily="2" charset="0"/>
                          <a:ea typeface="+mn-ea"/>
                          <a:cs typeface="+mn-cs"/>
                        </a:rPr>
                        <a:t>understand the purpose and reasoning behind different parts of the</a:t>
                      </a:r>
                    </a:p>
                    <a:p>
                      <a:pPr rtl="0" latinLnBrk="0"/>
                      <a:r>
                        <a:rPr lang="en-GB" sz="1600" b="0" i="0" kern="1200" dirty="0">
                          <a:solidFill>
                            <a:schemeClr val="dk1"/>
                          </a:solidFill>
                          <a:effectLst/>
                          <a:latin typeface="Helvetica" pitchFamily="2" charset="0"/>
                          <a:ea typeface="+mn-ea"/>
                          <a:cs typeface="+mn-cs"/>
                        </a:rPr>
                        <a:t>code. Also, its important to use constants rather than literals – to</a:t>
                      </a:r>
                    </a:p>
                    <a:p>
                      <a:pPr rtl="0" latinLnBrk="0"/>
                      <a:r>
                        <a:rPr lang="en-GB" sz="1600" b="0" i="0" kern="1200" dirty="0">
                          <a:solidFill>
                            <a:schemeClr val="dk1"/>
                          </a:solidFill>
                          <a:effectLst/>
                          <a:latin typeface="Helvetica" pitchFamily="2" charset="0"/>
                          <a:ea typeface="+mn-ea"/>
                          <a:cs typeface="+mn-cs"/>
                        </a:rPr>
                        <a:t>minimise the number of places where changes have to be made.</a:t>
                      </a:r>
                    </a:p>
                  </a:txBody>
                  <a:tcPr/>
                </a:tc>
                <a:extLst>
                  <a:ext uri="{0D108BD9-81ED-4DB2-BD59-A6C34878D82A}">
                    <a16:rowId xmlns:a16="http://schemas.microsoft.com/office/drawing/2014/main" val="1369629206"/>
                  </a:ext>
                </a:extLst>
              </a:tr>
            </a:tbl>
          </a:graphicData>
        </a:graphic>
      </p:graphicFrame>
    </p:spTree>
    <p:extLst>
      <p:ext uri="{BB962C8B-B14F-4D97-AF65-F5344CB8AC3E}">
        <p14:creationId xmlns:p14="http://schemas.microsoft.com/office/powerpoint/2010/main" val="56780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(Instructions and Yes/No checker)</a:t>
            </a:r>
            <a:endParaRPr sz="4000" dirty="0"/>
          </a:p>
        </p:txBody>
      </p:sp>
      <p:pic>
        <p:nvPicPr>
          <p:cNvPr id="3" name="Picture 2">
            <a:extLst>
              <a:ext uri="{FF2B5EF4-FFF2-40B4-BE49-F238E27FC236}">
                <a16:creationId xmlns:a16="http://schemas.microsoft.com/office/drawing/2014/main" id="{4F9FB913-E821-4D3E-842A-C22134B9DC06}"/>
              </a:ext>
            </a:extLst>
          </p:cNvPr>
          <p:cNvPicPr>
            <a:picLocks noChangeAspect="1"/>
          </p:cNvPicPr>
          <p:nvPr/>
        </p:nvPicPr>
        <p:blipFill>
          <a:blip r:embed="rId3"/>
          <a:stretch>
            <a:fillRect/>
          </a:stretch>
        </p:blipFill>
        <p:spPr>
          <a:xfrm>
            <a:off x="2946982" y="1242950"/>
            <a:ext cx="6298036" cy="4372099"/>
          </a:xfrm>
          <a:prstGeom prst="rect">
            <a:avLst/>
          </a:prstGeom>
        </p:spPr>
      </p:pic>
      <p:sp>
        <p:nvSpPr>
          <p:cNvPr id="4" name="Rectangle: Rounded Corners 3">
            <a:extLst>
              <a:ext uri="{FF2B5EF4-FFF2-40B4-BE49-F238E27FC236}">
                <a16:creationId xmlns:a16="http://schemas.microsoft.com/office/drawing/2014/main" id="{56AE5D88-2DC5-449B-8F00-11AD7CA05AFA}"/>
              </a:ext>
            </a:extLst>
          </p:cNvPr>
          <p:cNvSpPr/>
          <p:nvPr/>
        </p:nvSpPr>
        <p:spPr>
          <a:xfrm>
            <a:off x="3064747" y="1748413"/>
            <a:ext cx="2914021" cy="8659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746FD648-94F4-44DD-A3C8-3CDEB2F97CBC}"/>
              </a:ext>
            </a:extLst>
          </p:cNvPr>
          <p:cNvSpPr/>
          <p:nvPr/>
        </p:nvSpPr>
        <p:spPr>
          <a:xfrm>
            <a:off x="6096000" y="1316334"/>
            <a:ext cx="3031255" cy="307479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45160" y="302427"/>
            <a:ext cx="11360800" cy="763600"/>
          </a:xfrm>
          <a:prstGeom prst="rect">
            <a:avLst/>
          </a:prstGeom>
        </p:spPr>
        <p:txBody>
          <a:bodyPr spcFirstLastPara="1" vert="horz" wrap="square" lIns="121900" tIns="121900" rIns="121900" bIns="121900" rtlCol="0" anchor="t" anchorCtr="0">
            <a:noAutofit/>
          </a:bodyPr>
          <a:lstStyle/>
          <a:p>
            <a:r>
              <a:rPr lang="en" sz="4000" dirty="0"/>
              <a:t>Yes/No - Test Plan</a:t>
            </a:r>
            <a:endParaRPr sz="4000" dirty="0"/>
          </a:p>
        </p:txBody>
      </p:sp>
      <p:graphicFrame>
        <p:nvGraphicFramePr>
          <p:cNvPr id="92" name="Google Shape;92;p19"/>
          <p:cNvGraphicFramePr/>
          <p:nvPr>
            <p:extLst>
              <p:ext uri="{D42A27DB-BD31-4B8C-83A1-F6EECF244321}">
                <p14:modId xmlns:p14="http://schemas.microsoft.com/office/powerpoint/2010/main" val="1026454856"/>
              </p:ext>
            </p:extLst>
          </p:nvPr>
        </p:nvGraphicFramePr>
        <p:xfrm>
          <a:off x="509967" y="1690300"/>
          <a:ext cx="11360800" cy="42669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yes</a:t>
                      </a:r>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Y</a:t>
                      </a:r>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795667040"/>
                  </a:ext>
                </a:extLst>
              </a:tr>
              <a:tr h="609560">
                <a:tc>
                  <a:txBody>
                    <a:bodyPr/>
                    <a:lstStyle/>
                    <a:p>
                      <a:pPr marL="0" lvl="0" indent="0" algn="l" rtl="0">
                        <a:spcBef>
                          <a:spcPts val="0"/>
                        </a:spcBef>
                        <a:spcAft>
                          <a:spcPts val="0"/>
                        </a:spcAft>
                        <a:buNone/>
                      </a:pPr>
                      <a:r>
                        <a:rPr lang="en-NZ" sz="2400" dirty="0"/>
                        <a:t>No</a:t>
                      </a:r>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243348904"/>
                  </a:ext>
                </a:extLst>
              </a:tr>
              <a:tr h="609560">
                <a:tc>
                  <a:txBody>
                    <a:bodyPr/>
                    <a:lstStyle/>
                    <a:p>
                      <a:pPr marL="0" lvl="0" indent="0" algn="l" rtl="0">
                        <a:spcBef>
                          <a:spcPts val="0"/>
                        </a:spcBef>
                        <a:spcAft>
                          <a:spcPts val="0"/>
                        </a:spcAft>
                        <a:buNone/>
                      </a:pPr>
                      <a:r>
                        <a:rPr lang="en-NZ" sz="2400" dirty="0"/>
                        <a:t>N</a:t>
                      </a:r>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1133263247"/>
                  </a:ext>
                </a:extLst>
              </a:tr>
              <a:tr h="609560">
                <a:tc>
                  <a:txBody>
                    <a:bodyPr/>
                    <a:lstStyle/>
                    <a:p>
                      <a:pPr marL="0" lvl="0" indent="0" algn="l" rtl="0">
                        <a:spcBef>
                          <a:spcPts val="0"/>
                        </a:spcBef>
                        <a:spcAft>
                          <a:spcPts val="0"/>
                        </a:spcAft>
                        <a:buNone/>
                      </a:pPr>
                      <a:r>
                        <a:rPr lang="en-NZ" sz="2400" dirty="0"/>
                        <a:t>Yes</a:t>
                      </a:r>
                    </a:p>
                  </a:txBody>
                  <a:tcPr marL="121900" marR="121900" marT="121900" marB="121900"/>
                </a:tc>
                <a:tc>
                  <a:txBody>
                    <a:bodyPr/>
                    <a:lstStyle/>
                    <a:p>
                      <a:pPr marL="0" lvl="0" indent="0" algn="l" rtl="0">
                        <a:spcBef>
                          <a:spcPts val="0"/>
                        </a:spcBef>
                        <a:spcAft>
                          <a:spcPts val="0"/>
                        </a:spcAft>
                        <a:buNone/>
                      </a:pPr>
                      <a:r>
                        <a:rPr lang="en-NZ" sz="2400" dirty="0"/>
                        <a:t>Program continues</a:t>
                      </a:r>
                    </a:p>
                  </a:txBody>
                  <a:tcPr marL="121900" marR="121900" marT="121900" marB="121900"/>
                </a:tc>
                <a:extLst>
                  <a:ext uri="{0D108BD9-81ED-4DB2-BD59-A6C34878D82A}">
                    <a16:rowId xmlns:a16="http://schemas.microsoft.com/office/drawing/2014/main" val="2340664965"/>
                  </a:ext>
                </a:extLst>
              </a:tr>
              <a:tr h="609560">
                <a:tc>
                  <a:txBody>
                    <a:bodyPr/>
                    <a:lstStyle/>
                    <a:p>
                      <a:pPr marL="0" lvl="0" indent="0" algn="l" rtl="0">
                        <a:spcBef>
                          <a:spcPts val="0"/>
                        </a:spcBef>
                        <a:spcAft>
                          <a:spcPts val="0"/>
                        </a:spcAft>
                        <a:buNone/>
                      </a:pPr>
                      <a:r>
                        <a:rPr lang="en-NZ" sz="2400" dirty="0"/>
                        <a:t>Maybe</a:t>
                      </a:r>
                    </a:p>
                  </a:txBody>
                  <a:tcPr marL="121900" marR="121900" marT="121900" marB="121900"/>
                </a:tc>
                <a:tc>
                  <a:txBody>
                    <a:bodyPr/>
                    <a:lstStyle/>
                    <a:p>
                      <a:pPr marL="0" lvl="0" indent="0" algn="l" rtl="0">
                        <a:spcBef>
                          <a:spcPts val="0"/>
                        </a:spcBef>
                        <a:spcAft>
                          <a:spcPts val="0"/>
                        </a:spcAft>
                        <a:buNone/>
                      </a:pPr>
                      <a:r>
                        <a:rPr lang="en-NZ" sz="2400" dirty="0"/>
                        <a:t>Please enter either “Yes” or “No”</a:t>
                      </a:r>
                    </a:p>
                  </a:txBody>
                  <a:tcPr marL="121900" marR="121900" marT="121900" marB="121900"/>
                </a:tc>
                <a:extLst>
                  <a:ext uri="{0D108BD9-81ED-4DB2-BD59-A6C34878D82A}">
                    <a16:rowId xmlns:a16="http://schemas.microsoft.com/office/drawing/2014/main" val="460139600"/>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184805"/>
            <a:ext cx="10515600" cy="1505883"/>
          </a:xfrm>
        </p:spPr>
        <p:txBody>
          <a:bodyPr anchor="ctr">
            <a:normAutofit/>
          </a:bodyPr>
          <a:lstStyle/>
          <a:p>
            <a:r>
              <a:rPr lang="en-NZ" sz="5200" dirty="0"/>
              <a:t>Yes/No checker - Testing </a:t>
            </a:r>
          </a:p>
        </p:txBody>
      </p:sp>
      <p:pic>
        <p:nvPicPr>
          <p:cNvPr id="5" name="Picture 4" descr="Table&#10;&#10;Description automatically generated">
            <a:extLst>
              <a:ext uri="{FF2B5EF4-FFF2-40B4-BE49-F238E27FC236}">
                <a16:creationId xmlns:a16="http://schemas.microsoft.com/office/drawing/2014/main" id="{41A9FE5C-1BFE-4F1C-A295-BF5BCF5E7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85681"/>
            <a:ext cx="10512547" cy="2969793"/>
          </a:xfrm>
          <a:prstGeom prst="rect">
            <a:avLst/>
          </a:prstGeom>
        </p:spPr>
      </p:pic>
      <p:sp>
        <p:nvSpPr>
          <p:cNvPr id="7" name="Title 1">
            <a:extLst>
              <a:ext uri="{FF2B5EF4-FFF2-40B4-BE49-F238E27FC236}">
                <a16:creationId xmlns:a16="http://schemas.microsoft.com/office/drawing/2014/main" id="{719884B2-D04A-4B66-8514-F6E0833302E1}"/>
              </a:ext>
            </a:extLst>
          </p:cNvPr>
          <p:cNvSpPr txBox="1">
            <a:spLocks/>
          </p:cNvSpPr>
          <p:nvPr/>
        </p:nvSpPr>
        <p:spPr>
          <a:xfrm>
            <a:off x="2024053" y="5352117"/>
            <a:ext cx="8140840" cy="1505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4000" dirty="0"/>
              <a:t>All test statements worked as expected</a:t>
            </a:r>
          </a:p>
        </p:txBody>
      </p:sp>
    </p:spTree>
    <p:extLst>
      <p:ext uri="{BB962C8B-B14F-4D97-AF65-F5344CB8AC3E}">
        <p14:creationId xmlns:p14="http://schemas.microsoft.com/office/powerpoint/2010/main" val="8959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Instructions - Test Plan</a:t>
            </a:r>
            <a:endParaRPr sz="4000" dirty="0"/>
          </a:p>
        </p:txBody>
      </p:sp>
      <p:graphicFrame>
        <p:nvGraphicFramePr>
          <p:cNvPr id="92" name="Google Shape;92;p19"/>
          <p:cNvGraphicFramePr/>
          <p:nvPr>
            <p:extLst>
              <p:ext uri="{D42A27DB-BD31-4B8C-83A1-F6EECF244321}">
                <p14:modId xmlns:p14="http://schemas.microsoft.com/office/powerpoint/2010/main" val="3511355319"/>
              </p:ext>
            </p:extLst>
          </p:nvPr>
        </p:nvGraphicFramePr>
        <p:xfrm>
          <a:off x="509967" y="1690300"/>
          <a:ext cx="11360800" cy="35355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Maybe</a:t>
                      </a:r>
                    </a:p>
                  </a:txBody>
                  <a:tcPr marL="121900" marR="121900" marT="121900" marB="121900"/>
                </a:tc>
                <a:tc>
                  <a:txBody>
                    <a:bodyPr/>
                    <a:lstStyle/>
                    <a:p>
                      <a:pPr marL="0" lvl="0" indent="0" algn="l" rtl="0">
                        <a:spcBef>
                          <a:spcPts val="0"/>
                        </a:spcBef>
                        <a:spcAft>
                          <a:spcPts val="0"/>
                        </a:spcAft>
                        <a:buNone/>
                      </a:pPr>
                      <a:r>
                        <a:rPr lang="en-NZ" sz="2400" dirty="0"/>
                        <a:t>&lt;error&gt; Please choose y/n</a:t>
                      </a: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Yes</a:t>
                      </a:r>
                    </a:p>
                  </a:txBody>
                  <a:tcPr marL="121900" marR="121900" marT="121900" marB="121900"/>
                </a:tc>
                <a:tc>
                  <a:txBody>
                    <a:bodyPr/>
                    <a:lstStyle/>
                    <a:p>
                      <a:pPr marL="0" lvl="0" indent="0" algn="l" rtl="0">
                        <a:spcBef>
                          <a:spcPts val="0"/>
                        </a:spcBef>
                        <a:spcAft>
                          <a:spcPts val="0"/>
                        </a:spcAft>
                        <a:buNone/>
                      </a:pPr>
                      <a:r>
                        <a:rPr lang="en-NZ" sz="2400" dirty="0"/>
                        <a:t>Game starts</a:t>
                      </a:r>
                    </a:p>
                  </a:txBody>
                  <a:tcPr marL="121900" marR="121900" marT="121900" marB="121900"/>
                </a:tc>
                <a:extLst>
                  <a:ext uri="{0D108BD9-81ED-4DB2-BD59-A6C34878D82A}">
                    <a16:rowId xmlns:a16="http://schemas.microsoft.com/office/drawing/2014/main" val="1795667040"/>
                  </a:ext>
                </a:extLst>
              </a:tr>
              <a:tr h="609560">
                <a:tc>
                  <a:txBody>
                    <a:bodyPr/>
                    <a:lstStyle/>
                    <a:p>
                      <a:pPr marL="0" lvl="0" indent="0" algn="l" rtl="0">
                        <a:spcBef>
                          <a:spcPts val="0"/>
                        </a:spcBef>
                        <a:spcAft>
                          <a:spcPts val="0"/>
                        </a:spcAft>
                        <a:buNone/>
                      </a:pPr>
                      <a:r>
                        <a:rPr lang="en-NZ" sz="2400" dirty="0"/>
                        <a:t>Have you played before?</a:t>
                      </a:r>
                    </a:p>
                    <a:p>
                      <a:pPr marL="0" lvl="0" indent="0" algn="l" rtl="0">
                        <a:spcBef>
                          <a:spcPts val="0"/>
                        </a:spcBef>
                        <a:spcAft>
                          <a:spcPts val="0"/>
                        </a:spcAft>
                        <a:buNone/>
                      </a:pPr>
                      <a:r>
                        <a:rPr lang="en-NZ" sz="2400" dirty="0"/>
                        <a:t>No</a:t>
                      </a:r>
                    </a:p>
                  </a:txBody>
                  <a:tcPr marL="121900" marR="121900" marT="121900" marB="121900"/>
                </a:tc>
                <a:tc>
                  <a:txBody>
                    <a:bodyPr/>
                    <a:lstStyle/>
                    <a:p>
                      <a:pPr marL="0" lvl="0" indent="0" algn="l" rtl="0">
                        <a:spcBef>
                          <a:spcPts val="0"/>
                        </a:spcBef>
                        <a:spcAft>
                          <a:spcPts val="0"/>
                        </a:spcAft>
                        <a:buNone/>
                      </a:pPr>
                      <a:r>
                        <a:rPr lang="en-NZ" sz="2400" dirty="0"/>
                        <a:t>Show instructions, </a:t>
                      </a:r>
                      <a:r>
                        <a:rPr lang="en-NZ" sz="2400"/>
                        <a:t>then start the game</a:t>
                      </a:r>
                      <a:endParaRPr lang="en-NZ" sz="2400" dirty="0"/>
                    </a:p>
                  </a:txBody>
                  <a:tcPr marL="121900" marR="121900" marT="121900" marB="121900"/>
                </a:tc>
                <a:extLst>
                  <a:ext uri="{0D108BD9-81ED-4DB2-BD59-A6C34878D82A}">
                    <a16:rowId xmlns:a16="http://schemas.microsoft.com/office/drawing/2014/main" val="2243348904"/>
                  </a:ext>
                </a:extLst>
              </a:tr>
            </a:tbl>
          </a:graphicData>
        </a:graphic>
      </p:graphicFrame>
    </p:spTree>
    <p:extLst>
      <p:ext uri="{BB962C8B-B14F-4D97-AF65-F5344CB8AC3E}">
        <p14:creationId xmlns:p14="http://schemas.microsoft.com/office/powerpoint/2010/main" val="163280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Yes/No checker: Trialling </a:t>
            </a:r>
          </a:p>
        </p:txBody>
      </p:sp>
      <p:graphicFrame>
        <p:nvGraphicFramePr>
          <p:cNvPr id="3" name="Table 4">
            <a:extLst>
              <a:ext uri="{FF2B5EF4-FFF2-40B4-BE49-F238E27FC236}">
                <a16:creationId xmlns:a16="http://schemas.microsoft.com/office/drawing/2014/main" id="{D584B0B5-44B2-4CBF-9672-45F682176F3D}"/>
              </a:ext>
            </a:extLst>
          </p:cNvPr>
          <p:cNvGraphicFramePr>
            <a:graphicFrameLocks noGrp="1"/>
          </p:cNvGraphicFramePr>
          <p:nvPr>
            <p:extLst>
              <p:ext uri="{D42A27DB-BD31-4B8C-83A1-F6EECF244321}">
                <p14:modId xmlns:p14="http://schemas.microsoft.com/office/powerpoint/2010/main" val="898012446"/>
              </p:ext>
            </p:extLst>
          </p:nvPr>
        </p:nvGraphicFramePr>
        <p:xfrm>
          <a:off x="749300" y="1658679"/>
          <a:ext cx="10515600" cy="4231758"/>
        </p:xfrm>
        <a:graphic>
          <a:graphicData uri="http://schemas.openxmlformats.org/drawingml/2006/table">
            <a:tbl>
              <a:tblPr firstRow="1" bandRow="1"/>
              <a:tblGrid>
                <a:gridCol w="2908300">
                  <a:extLst>
                    <a:ext uri="{9D8B030D-6E8A-4147-A177-3AD203B41FA5}">
                      <a16:colId xmlns:a16="http://schemas.microsoft.com/office/drawing/2014/main" val="1051656647"/>
                    </a:ext>
                  </a:extLst>
                </a:gridCol>
                <a:gridCol w="7607300">
                  <a:extLst>
                    <a:ext uri="{9D8B030D-6E8A-4147-A177-3AD203B41FA5}">
                      <a16:colId xmlns:a16="http://schemas.microsoft.com/office/drawing/2014/main" val="4060832193"/>
                    </a:ext>
                  </a:extLst>
                </a:gridCol>
              </a:tblGrid>
              <a:tr h="1410586">
                <a:tc>
                  <a:txBody>
                    <a:bodyPr/>
                    <a:lstStyle/>
                    <a:p>
                      <a:r>
                        <a:rPr lang="en-NZ" b="1" dirty="0"/>
                        <a:t>Trial 1</a:t>
                      </a:r>
                    </a:p>
                    <a:p>
                      <a:r>
                        <a:rPr lang="en-NZ" dirty="0"/>
                        <a:t>01_yes_no_v1.py</a:t>
                      </a:r>
                    </a:p>
                  </a:txBody>
                  <a:tcPr/>
                </a:tc>
                <a:tc>
                  <a:txBody>
                    <a:bodyPr/>
                    <a:lstStyle/>
                    <a:p>
                      <a:r>
                        <a:rPr lang="en-GB" dirty="0"/>
                        <a:t>Program works but requires user to enter response using lower case. User</a:t>
                      </a:r>
                    </a:p>
                    <a:p>
                      <a:r>
                        <a:rPr lang="en-GB" dirty="0"/>
                        <a:t>also required to type "yes" or "no" and it won't accept "y" or "n"</a:t>
                      </a:r>
                      <a:endParaRPr lang="en-NZ" dirty="0"/>
                    </a:p>
                  </a:txBody>
                  <a:tcPr/>
                </a:tc>
                <a:extLst>
                  <a:ext uri="{0D108BD9-81ED-4DB2-BD59-A6C34878D82A}">
                    <a16:rowId xmlns:a16="http://schemas.microsoft.com/office/drawing/2014/main" val="3856236611"/>
                  </a:ext>
                </a:extLst>
              </a:tr>
              <a:tr h="1410586">
                <a:tc>
                  <a:txBody>
                    <a:bodyPr/>
                    <a:lstStyle/>
                    <a:p>
                      <a:r>
                        <a:rPr lang="en-NZ" b="1" dirty="0"/>
                        <a:t>Trial 2</a:t>
                      </a:r>
                    </a:p>
                    <a:p>
                      <a:r>
                        <a:rPr lang="en-NZ" b="0" dirty="0"/>
                        <a:t>01_yes_no_v2.py</a:t>
                      </a:r>
                    </a:p>
                  </a:txBody>
                  <a:tcPr/>
                </a:tc>
                <a:tc>
                  <a:txBody>
                    <a:bodyPr/>
                    <a:lstStyle/>
                    <a:p>
                      <a:r>
                        <a:rPr lang="en-GB" dirty="0"/>
                        <a:t>Fixes the case problem and adds options for "y" and "n"</a:t>
                      </a:r>
                    </a:p>
                    <a:p>
                      <a:r>
                        <a:rPr lang="en-GB" dirty="0"/>
                        <a:t>Prints result of valid input, prevents invalid input but</a:t>
                      </a:r>
                    </a:p>
                    <a:p>
                      <a:r>
                        <a:rPr lang="en-GB" dirty="0"/>
                        <a:t>quite cumbersome for testing</a:t>
                      </a:r>
                      <a:endParaRPr lang="en-NZ" dirty="0"/>
                    </a:p>
                  </a:txBody>
                  <a:tcPr/>
                </a:tc>
                <a:extLst>
                  <a:ext uri="{0D108BD9-81ED-4DB2-BD59-A6C34878D82A}">
                    <a16:rowId xmlns:a16="http://schemas.microsoft.com/office/drawing/2014/main" val="3463052991"/>
                  </a:ext>
                </a:extLst>
              </a:tr>
              <a:tr h="1410586">
                <a:tc>
                  <a:txBody>
                    <a:bodyPr/>
                    <a:lstStyle/>
                    <a:p>
                      <a:r>
                        <a:rPr lang="en-NZ" b="1" dirty="0"/>
                        <a:t>Trial 3</a:t>
                      </a:r>
                    </a:p>
                    <a:p>
                      <a:r>
                        <a:rPr lang="en-NZ" b="0" dirty="0"/>
                        <a:t>01_yes_no_functions_v1.py</a:t>
                      </a:r>
                    </a:p>
                  </a:txBody>
                  <a:tcPr/>
                </a:tc>
                <a:tc>
                  <a:txBody>
                    <a:bodyPr/>
                    <a:lstStyle/>
                    <a:p>
                      <a:r>
                        <a:rPr lang="en-GB" dirty="0"/>
                        <a:t>I made the code, from Trial 3, into a function which makes it easy to recycle</a:t>
                      </a:r>
                    </a:p>
                    <a:p>
                      <a:r>
                        <a:rPr lang="en-GB" dirty="0"/>
                        <a:t>for other yes/no questions I might incorporate into my program. I </a:t>
                      </a:r>
                      <a:r>
                        <a:rPr lang="en-GB" dirty="0" err="1"/>
                        <a:t>wll</a:t>
                      </a:r>
                      <a:endParaRPr lang="en-GB" dirty="0"/>
                    </a:p>
                    <a:p>
                      <a:r>
                        <a:rPr lang="en-GB" dirty="0"/>
                        <a:t>therefore use this function in my final program</a:t>
                      </a:r>
                      <a:endParaRPr lang="en-NZ" dirty="0"/>
                    </a:p>
                  </a:txBody>
                  <a:tcPr/>
                </a:tc>
                <a:extLst>
                  <a:ext uri="{0D108BD9-81ED-4DB2-BD59-A6C34878D82A}">
                    <a16:rowId xmlns:a16="http://schemas.microsoft.com/office/drawing/2014/main" val="4181147965"/>
                  </a:ext>
                </a:extLst>
              </a:tr>
            </a:tbl>
          </a:graphicData>
        </a:graphic>
      </p:graphicFrame>
    </p:spTree>
    <p:extLst>
      <p:ext uri="{BB962C8B-B14F-4D97-AF65-F5344CB8AC3E}">
        <p14:creationId xmlns:p14="http://schemas.microsoft.com/office/powerpoint/2010/main" val="27082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2044</TotalTime>
  <Words>3111</Words>
  <Application>Microsoft Office PowerPoint</Application>
  <PresentationFormat>Widescreen</PresentationFormat>
  <Paragraphs>352</Paragraphs>
  <Slides>34</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Helvetica</vt:lpstr>
      <vt:lpstr>Office Theme</vt:lpstr>
      <vt:lpstr>AS91883(1.7) &amp; AS91884(1.8) Documentation</vt:lpstr>
      <vt:lpstr>Maori Number Quiz.</vt:lpstr>
      <vt:lpstr>Describe relevant Implications: 1</vt:lpstr>
      <vt:lpstr>Describe relevant Implications: 2</vt:lpstr>
      <vt:lpstr>Component 1 (Instructions and Yes/No checker)</vt:lpstr>
      <vt:lpstr>Yes/No - Test Plan</vt:lpstr>
      <vt:lpstr>Yes/No checker - Testing </vt:lpstr>
      <vt:lpstr>Instructions - Test Plan</vt:lpstr>
      <vt:lpstr>Yes/No checker: Trialling </vt:lpstr>
      <vt:lpstr>Instructions with (with yes/no checker) testing</vt:lpstr>
      <vt:lpstr>Component 2 (How Much)</vt:lpstr>
      <vt:lpstr>How Much - Test Plan</vt:lpstr>
      <vt:lpstr>How much (testing)</vt:lpstr>
      <vt:lpstr>How much Trialling: Trialling </vt:lpstr>
      <vt:lpstr>Component 3 (Generate random token)</vt:lpstr>
      <vt:lpstr>Test Plan: tokens randomly generated</vt:lpstr>
      <vt:lpstr>Test Plan: house has the advantage</vt:lpstr>
      <vt:lpstr>Generate random token - Testing</vt:lpstr>
      <vt:lpstr>Generate random tokens: Trailling</vt:lpstr>
      <vt:lpstr>Game mechanics and looping</vt:lpstr>
      <vt:lpstr>Game mechanics and looping – Test Plan</vt:lpstr>
      <vt:lpstr>Generate random token - Testing</vt:lpstr>
      <vt:lpstr>Generate random token - Testing</vt:lpstr>
      <vt:lpstr>Test Plan: Statement formatter</vt:lpstr>
      <vt:lpstr>Statement formatter - Testing</vt:lpstr>
      <vt:lpstr>Test Plan: Assembled outcome</vt:lpstr>
      <vt:lpstr>Assembled outcome – testing 1</vt:lpstr>
      <vt:lpstr>Test Plan: Assembled outcome 2</vt:lpstr>
      <vt:lpstr>Assembled outcome – testing 2</vt:lpstr>
      <vt:lpstr>Test Plan: Assembled outcome 3</vt:lpstr>
      <vt:lpstr>Assembled outcome – testing 3</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Jack Percy</cp:lastModifiedBy>
  <cp:revision>15</cp:revision>
  <dcterms:created xsi:type="dcterms:W3CDTF">2020-03-13T23:52:53Z</dcterms:created>
  <dcterms:modified xsi:type="dcterms:W3CDTF">2022-05-03T03:14:24Z</dcterms:modified>
</cp:coreProperties>
</file>