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10"/>
  </p:notesMasterIdLst>
  <p:handoutMasterIdLst>
    <p:handoutMasterId r:id="rId48"/>
  </p:handoutMasterIdLst>
  <p:sldIdLst>
    <p:sldId id="464" r:id="rId6"/>
    <p:sldId id="467" r:id="rId7"/>
    <p:sldId id="417" r:id="rId8"/>
    <p:sldId id="382" r:id="rId9"/>
    <p:sldId id="413" r:id="rId11"/>
    <p:sldId id="270" r:id="rId12"/>
    <p:sldId id="378" r:id="rId13"/>
    <p:sldId id="271" r:id="rId14"/>
    <p:sldId id="416" r:id="rId15"/>
    <p:sldId id="273" r:id="rId16"/>
    <p:sldId id="274" r:id="rId17"/>
    <p:sldId id="381" r:id="rId18"/>
    <p:sldId id="468" r:id="rId19"/>
    <p:sldId id="469" r:id="rId20"/>
    <p:sldId id="421" r:id="rId21"/>
    <p:sldId id="470" r:id="rId22"/>
    <p:sldId id="418" r:id="rId23"/>
    <p:sldId id="278" r:id="rId24"/>
    <p:sldId id="398" r:id="rId25"/>
    <p:sldId id="280" r:id="rId26"/>
    <p:sldId id="400" r:id="rId27"/>
    <p:sldId id="282" r:id="rId28"/>
    <p:sldId id="402" r:id="rId29"/>
    <p:sldId id="412" r:id="rId30"/>
    <p:sldId id="395" r:id="rId31"/>
    <p:sldId id="406" r:id="rId32"/>
    <p:sldId id="404" r:id="rId33"/>
    <p:sldId id="471" r:id="rId34"/>
    <p:sldId id="472" r:id="rId35"/>
    <p:sldId id="473" r:id="rId36"/>
    <p:sldId id="474" r:id="rId37"/>
    <p:sldId id="478" r:id="rId38"/>
    <p:sldId id="479" r:id="rId39"/>
    <p:sldId id="480" r:id="rId40"/>
    <p:sldId id="475" r:id="rId41"/>
    <p:sldId id="481" r:id="rId42"/>
    <p:sldId id="315" r:id="rId43"/>
    <p:sldId id="314" r:id="rId44"/>
    <p:sldId id="317" r:id="rId45"/>
    <p:sldId id="376" r:id="rId46"/>
    <p:sldId id="316" r:id="rId47"/>
  </p:sldIdLst>
  <p:sldSz cx="9144000" cy="6858000" type="screen4x3"/>
  <p:notesSz cx="6858000" cy="9144000"/>
  <p:custDataLst>
    <p:tags r:id="rId52"/>
  </p:custDataLst>
  <p:defaultTextStyle>
    <a:defPPr>
      <a:defRPr lang="zh-CN"/>
    </a:defPPr>
    <a:lvl1pPr marL="0" lvl="0" indent="0" algn="l" defTabSz="914400" rtl="0" eaLnBrk="1" fontAlgn="base" latinLnBrk="0" hangingPunct="1">
      <a:lnSpc>
        <a:spcPct val="100000"/>
      </a:lnSpc>
      <a:spcBef>
        <a:spcPct val="0"/>
      </a:spcBef>
      <a:spcAft>
        <a:spcPct val="0"/>
      </a:spcAft>
      <a:buClr>
        <a:srgbClr val="3366FF"/>
      </a:buClr>
      <a:buFont typeface="Wingdings" panose="05000000000000000000" pitchFamily="2" charset="2"/>
      <a:buChar char="l"/>
      <a:defRPr sz="2800" b="0" i="0" u="none" kern="1200" baseline="0">
        <a:solidFill>
          <a:schemeClr val="accent2"/>
        </a:solidFill>
        <a:latin typeface="Times New Roman" panose="02020603050405020304" pitchFamily="18" charset="0"/>
        <a:ea typeface="黑体" panose="02010609060101010101" pitchFamily="49" charset="-122"/>
        <a:cs typeface="+mn-cs"/>
      </a:defRPr>
    </a:lvl1pPr>
    <a:lvl2pPr marL="457200" lvl="1" indent="0" algn="l" defTabSz="914400" rtl="0" eaLnBrk="1" fontAlgn="base" latinLnBrk="0" hangingPunct="1">
      <a:lnSpc>
        <a:spcPct val="100000"/>
      </a:lnSpc>
      <a:spcBef>
        <a:spcPct val="0"/>
      </a:spcBef>
      <a:spcAft>
        <a:spcPct val="0"/>
      </a:spcAft>
      <a:buClr>
        <a:srgbClr val="3366FF"/>
      </a:buClr>
      <a:buFont typeface="Wingdings" panose="05000000000000000000" pitchFamily="2" charset="2"/>
      <a:buChar char="l"/>
      <a:defRPr sz="2800" b="0" i="0" u="none" kern="1200" baseline="0">
        <a:solidFill>
          <a:schemeClr val="accent2"/>
        </a:solidFill>
        <a:latin typeface="Times New Roman" panose="02020603050405020304" pitchFamily="18"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Clr>
        <a:srgbClr val="3366FF"/>
      </a:buClr>
      <a:buFont typeface="Wingdings" panose="05000000000000000000" pitchFamily="2" charset="2"/>
      <a:buChar char="l"/>
      <a:defRPr sz="2800" b="0" i="0" u="none" kern="1200" baseline="0">
        <a:solidFill>
          <a:schemeClr val="accent2"/>
        </a:solidFill>
        <a:latin typeface="Times New Roman" panose="02020603050405020304" pitchFamily="18"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Clr>
        <a:srgbClr val="3366FF"/>
      </a:buClr>
      <a:buFont typeface="Wingdings" panose="05000000000000000000" pitchFamily="2" charset="2"/>
      <a:buChar char="l"/>
      <a:defRPr sz="2800" b="0" i="0" u="none" kern="1200" baseline="0">
        <a:solidFill>
          <a:schemeClr val="accent2"/>
        </a:solidFill>
        <a:latin typeface="Times New Roman" panose="02020603050405020304" pitchFamily="18"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Clr>
        <a:srgbClr val="3366FF"/>
      </a:buClr>
      <a:buFont typeface="Wingdings" panose="05000000000000000000" pitchFamily="2" charset="2"/>
      <a:buChar char="l"/>
      <a:defRPr sz="2800" b="0" i="0" u="none" kern="1200" baseline="0">
        <a:solidFill>
          <a:schemeClr val="accent2"/>
        </a:solidFill>
        <a:latin typeface="Times New Roman" panose="02020603050405020304" pitchFamily="18" charset="0"/>
        <a:ea typeface="黑体" panose="02010609060101010101" pitchFamily="49" charset="-122"/>
        <a:cs typeface="+mn-cs"/>
      </a:defRPr>
    </a:lvl5pPr>
    <a:lvl6pPr marL="2286000" lvl="5" indent="0" algn="l" defTabSz="914400" rtl="0" eaLnBrk="1" fontAlgn="base" latinLnBrk="0" hangingPunct="1">
      <a:lnSpc>
        <a:spcPct val="100000"/>
      </a:lnSpc>
      <a:spcBef>
        <a:spcPct val="0"/>
      </a:spcBef>
      <a:spcAft>
        <a:spcPct val="0"/>
      </a:spcAft>
      <a:buClr>
        <a:srgbClr val="3366FF"/>
      </a:buClr>
      <a:buFont typeface="Wingdings" panose="05000000000000000000" pitchFamily="2" charset="2"/>
      <a:buChar char="l"/>
      <a:defRPr sz="2800" b="0" i="0" u="none" kern="1200" baseline="0">
        <a:solidFill>
          <a:schemeClr val="accent2"/>
        </a:solidFill>
        <a:latin typeface="Times New Roman" panose="02020603050405020304" pitchFamily="18" charset="0"/>
        <a:ea typeface="黑体" panose="02010609060101010101" pitchFamily="49" charset="-122"/>
        <a:cs typeface="+mn-cs"/>
      </a:defRPr>
    </a:lvl6pPr>
    <a:lvl7pPr marL="2743200" lvl="6" indent="0" algn="l" defTabSz="914400" rtl="0" eaLnBrk="1" fontAlgn="base" latinLnBrk="0" hangingPunct="1">
      <a:lnSpc>
        <a:spcPct val="100000"/>
      </a:lnSpc>
      <a:spcBef>
        <a:spcPct val="0"/>
      </a:spcBef>
      <a:spcAft>
        <a:spcPct val="0"/>
      </a:spcAft>
      <a:buClr>
        <a:srgbClr val="3366FF"/>
      </a:buClr>
      <a:buFont typeface="Wingdings" panose="05000000000000000000" pitchFamily="2" charset="2"/>
      <a:buChar char="l"/>
      <a:defRPr sz="2800" b="0" i="0" u="none" kern="1200" baseline="0">
        <a:solidFill>
          <a:schemeClr val="accent2"/>
        </a:solidFill>
        <a:latin typeface="Times New Roman" panose="02020603050405020304" pitchFamily="18" charset="0"/>
        <a:ea typeface="黑体" panose="02010609060101010101" pitchFamily="49" charset="-122"/>
        <a:cs typeface="+mn-cs"/>
      </a:defRPr>
    </a:lvl7pPr>
    <a:lvl8pPr marL="3200400" lvl="7" indent="0" algn="l" defTabSz="914400" rtl="0" eaLnBrk="1" fontAlgn="base" latinLnBrk="0" hangingPunct="1">
      <a:lnSpc>
        <a:spcPct val="100000"/>
      </a:lnSpc>
      <a:spcBef>
        <a:spcPct val="0"/>
      </a:spcBef>
      <a:spcAft>
        <a:spcPct val="0"/>
      </a:spcAft>
      <a:buClr>
        <a:srgbClr val="3366FF"/>
      </a:buClr>
      <a:buFont typeface="Wingdings" panose="05000000000000000000" pitchFamily="2" charset="2"/>
      <a:buChar char="l"/>
      <a:defRPr sz="2800" b="0" i="0" u="none" kern="1200" baseline="0">
        <a:solidFill>
          <a:schemeClr val="accent2"/>
        </a:solidFill>
        <a:latin typeface="Times New Roman" panose="02020603050405020304" pitchFamily="18" charset="0"/>
        <a:ea typeface="黑体" panose="02010609060101010101" pitchFamily="49" charset="-122"/>
        <a:cs typeface="+mn-cs"/>
      </a:defRPr>
    </a:lvl8pPr>
    <a:lvl9pPr marL="3657600" lvl="8" indent="0" algn="l" defTabSz="914400" rtl="0" eaLnBrk="1" fontAlgn="base" latinLnBrk="0" hangingPunct="1">
      <a:lnSpc>
        <a:spcPct val="100000"/>
      </a:lnSpc>
      <a:spcBef>
        <a:spcPct val="0"/>
      </a:spcBef>
      <a:spcAft>
        <a:spcPct val="0"/>
      </a:spcAft>
      <a:buClr>
        <a:srgbClr val="3366FF"/>
      </a:buClr>
      <a:buFont typeface="Wingdings" panose="05000000000000000000" pitchFamily="2" charset="2"/>
      <a:buChar char="l"/>
      <a:defRPr sz="2800" b="0" i="0" u="none" kern="1200" baseline="0">
        <a:solidFill>
          <a:schemeClr val="accent2"/>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41" userDrawn="1">
          <p15:clr>
            <a:srgbClr val="A4A3A4"/>
          </p15:clr>
        </p15:guide>
        <p15:guide id="2" pos="29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FFCC"/>
    <a:srgbClr val="66FFFF"/>
    <a:srgbClr val="0000CC"/>
    <a:srgbClr val="FC2704"/>
    <a:srgbClr val="FFFF66"/>
    <a:srgbClr val="FF9933"/>
    <a:srgbClr val="990033"/>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8"/>
    <p:restoredTop sz="80832"/>
  </p:normalViewPr>
  <p:slideViewPr>
    <p:cSldViewPr showGuides="1">
      <p:cViewPr varScale="1">
        <p:scale>
          <a:sx n="87" d="100"/>
          <a:sy n="87" d="100"/>
        </p:scale>
        <p:origin x="60" y="132"/>
      </p:cViewPr>
      <p:guideLst>
        <p:guide orient="horz" pos="2141"/>
        <p:guide pos="291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2" Type="http://schemas.openxmlformats.org/officeDocument/2006/relationships/tags" Target="tags/tag2.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Master" Target="slideMasters/slideMaster4.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266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ClrTx/>
              <a:buFontTx/>
              <a:buNone/>
              <a:defRPr sz="1200" smtClean="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665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ClrTx/>
              <a:buFontTx/>
              <a:buNone/>
              <a:defRPr sz="1200" smtClean="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666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FontTx/>
              <a:buNone/>
              <a:defRPr sz="1200" smtClean="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666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FontTx/>
              <a:buNone/>
              <a:defRPr sz="120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7238F3A-1946-49E9-8BC7-F014E853EB93}" type="slidenum">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67266" name="Rectangle 1026"/>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ClrTx/>
              <a:buFontTx/>
              <a:buNone/>
              <a:defRPr sz="1200" smtClean="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7267" name="Rectangle 1027"/>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ClrTx/>
              <a:buFontTx/>
              <a:buNone/>
              <a:defRPr sz="1200" smtClean="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0" name="Rectangle 1028"/>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67269" name="Rectangle 1029"/>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7270" name="Rectangle 1030"/>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FontTx/>
              <a:buNone/>
              <a:defRPr sz="1200" smtClean="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7271"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FontTx/>
              <a:buNone/>
              <a:defRPr sz="120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F5194CC-8AF2-45D0-AC08-5D935F5070A1}" type="slidenum">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5" Type="http://schemas.openxmlformats.org/officeDocument/2006/relationships/hyperlink" Target="http://www.w3.org/Protocols/rfc959/" TargetMode="External"/><Relationship Id="rId4" Type="http://schemas.openxmlformats.org/officeDocument/2006/relationships/hyperlink" Target="http://www.ietf.org/maillist.html" TargetMode="External"/><Relationship Id="rId3" Type="http://schemas.openxmlformats.org/officeDocument/2006/relationships/hyperlink" Target="http://www.ietf.org/glossary.html" TargetMode="External"/><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103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7170" name="Rectangle 2"/>
          <p:cNvSpPr>
            <a:spLocks noRot="1" noTextEdit="1"/>
          </p:cNvSpPr>
          <p:nvPr>
            <p:ph type="sldImg"/>
          </p:nvPr>
        </p:nvSpPr>
        <p:spPr/>
      </p:sp>
      <p:sp>
        <p:nvSpPr>
          <p:cNvPr id="7171" name="Rectangle 3"/>
          <p:cNvSpPr>
            <a:spLocks noGrp="1"/>
          </p:cNvSpPr>
          <p:nvPr>
            <p:ph type="body"/>
          </p:nvPr>
        </p:nvSpPr>
        <p:spPr/>
        <p:txBody>
          <a:bodyPr wrap="square" lIns="91440" tIns="45720" rIns="91440" bIns="45720" anchor="t" anchorCtr="0"/>
          <a:p>
            <a:pPr lvl="0" eaLnBrk="1" hangingPunct="1"/>
            <a:endParaRPr lang="zh-CN" altLang="zh-CN" sz="24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103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4578" name="Rectangle 2"/>
          <p:cNvSpPr>
            <a:spLocks noRot="1" noTextEdit="1"/>
          </p:cNvSpPr>
          <p:nvPr>
            <p:ph type="sldImg"/>
          </p:nvPr>
        </p:nvSpPr>
        <p:spPr/>
      </p:sp>
      <p:sp>
        <p:nvSpPr>
          <p:cNvPr id="24579" name="Rectangle 3"/>
          <p:cNvSpPr>
            <a:spLocks noGrp="1"/>
          </p:cNvSpPr>
          <p:nvPr>
            <p:ph type="body"/>
          </p:nvPr>
        </p:nvSpPr>
        <p:spPr/>
        <p:txBody>
          <a:bodyPr wrap="square" lIns="91440" tIns="45720" rIns="91440" bIns="45720" anchor="t" anchorCtr="0"/>
          <a:p>
            <a:pPr lvl="1" indent="0" eaLnBrk="1" hangingPunct="1"/>
            <a:r>
              <a:rPr lang="zh-CN" altLang="en-US" dirty="0"/>
              <a:t> </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103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4578" name="Rectangle 2"/>
          <p:cNvSpPr>
            <a:spLocks noRot="1" noTextEdit="1"/>
          </p:cNvSpPr>
          <p:nvPr>
            <p:ph type="sldImg"/>
          </p:nvPr>
        </p:nvSpPr>
        <p:spPr/>
      </p:sp>
      <p:sp>
        <p:nvSpPr>
          <p:cNvPr id="24579" name="Rectangle 3"/>
          <p:cNvSpPr>
            <a:spLocks noGrp="1"/>
          </p:cNvSpPr>
          <p:nvPr>
            <p:ph type="body"/>
          </p:nvPr>
        </p:nvSpPr>
        <p:spPr/>
        <p:txBody>
          <a:bodyPr wrap="square" lIns="91440" tIns="45720" rIns="91440" bIns="45720" anchor="t" anchorCtr="0"/>
          <a:p>
            <a:pPr lvl="1" indent="0" eaLnBrk="1" hangingPunct="1"/>
            <a:r>
              <a:rPr lang="zh-CN" altLang="en-US" dirty="0"/>
              <a:t> </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103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6626" name="Rectangle 2"/>
          <p:cNvSpPr>
            <a:spLocks noRot="1" noTextEdit="1"/>
          </p:cNvSpPr>
          <p:nvPr>
            <p:ph type="sldImg"/>
          </p:nvPr>
        </p:nvSpPr>
        <p:spPr/>
      </p:sp>
      <p:sp>
        <p:nvSpPr>
          <p:cNvPr id="26627"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103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9698" name="Rectangle 2"/>
          <p:cNvSpPr>
            <a:spLocks noRot="1" noTextEdit="1"/>
          </p:cNvSpPr>
          <p:nvPr>
            <p:ph type="sldImg"/>
          </p:nvPr>
        </p:nvSpPr>
        <p:spPr/>
      </p:sp>
      <p:sp>
        <p:nvSpPr>
          <p:cNvPr id="29699" name="Rectangle 3"/>
          <p:cNvSpPr>
            <a:spLocks noGrp="1"/>
          </p:cNvSpPr>
          <p:nvPr>
            <p:ph type="body"/>
          </p:nvPr>
        </p:nvSpPr>
        <p:spPr/>
        <p:txBody>
          <a:bodyPr wrap="square" lIns="91440" tIns="45720" rIns="91440" bIns="45720" anchor="t" anchorCtr="0"/>
          <a:p>
            <a:pPr lvl="0" eaLnBrk="1" hangingPunct="1"/>
            <a:endParaRPr lang="zh-CN" altLang="zh-CN" b="1" u="sng"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103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32770" name="Rectangle 2"/>
          <p:cNvSpPr>
            <a:spLocks noRot="1" noTextEdit="1"/>
          </p:cNvSpPr>
          <p:nvPr>
            <p:ph type="sldImg"/>
          </p:nvPr>
        </p:nvSpPr>
        <p:spPr/>
      </p:sp>
      <p:sp>
        <p:nvSpPr>
          <p:cNvPr id="32771" name="Rectangle 3"/>
          <p:cNvSpPr>
            <a:spLocks noGrp="1"/>
          </p:cNvSpPr>
          <p:nvPr>
            <p:ph type="body"/>
          </p:nvPr>
        </p:nvSpPr>
        <p:spPr/>
        <p:txBody>
          <a:bodyPr wrap="square" lIns="91440" tIns="45720" rIns="91440" bIns="45720" anchor="t" anchorCtr="0"/>
          <a:p>
            <a:pPr lvl="0" eaLnBrk="1" hangingPunct="1"/>
            <a:endParaRPr lang="en-US" altLang="zh-CN" dirty="0"/>
          </a:p>
          <a:p>
            <a:pPr lvl="0" eaLnBrk="1" hangingPunct="1"/>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103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34818" name="Rectangle 2"/>
          <p:cNvSpPr>
            <a:spLocks noRot="1" noTextEdit="1"/>
          </p:cNvSpPr>
          <p:nvPr>
            <p:ph type="sldImg"/>
          </p:nvPr>
        </p:nvSpPr>
        <p:spPr/>
      </p:sp>
      <p:sp>
        <p:nvSpPr>
          <p:cNvPr id="34819" name="Rectangle 3"/>
          <p:cNvSpPr>
            <a:spLocks noGrp="1"/>
          </p:cNvSpPr>
          <p:nvPr>
            <p:ph type="body"/>
          </p:nvPr>
        </p:nvSpPr>
        <p:spPr/>
        <p:txBody>
          <a:bodyPr wrap="square" lIns="91440" tIns="45720" rIns="91440" bIns="45720" anchor="t" anchorCtr="0"/>
          <a:p>
            <a:pPr lvl="0" eaLnBrk="1" hangingPunct="1"/>
            <a:r>
              <a:rPr lang="zh-CN" altLang="en-US" dirty="0">
                <a:solidFill>
                  <a:srgbClr val="000066"/>
                </a:solidFill>
              </a:rPr>
              <a:t> </a:t>
            </a:r>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103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37890" name="Rectangle 2"/>
          <p:cNvSpPr>
            <a:spLocks noRot="1" noTextEdit="1"/>
          </p:cNvSpPr>
          <p:nvPr>
            <p:ph type="sldImg"/>
          </p:nvPr>
        </p:nvSpPr>
        <p:spPr/>
      </p:sp>
      <p:sp>
        <p:nvSpPr>
          <p:cNvPr id="37891" name="Rectangle 3"/>
          <p:cNvSpPr>
            <a:spLocks noGrp="1"/>
          </p:cNvSpPr>
          <p:nvPr>
            <p:ph type="body"/>
          </p:nvPr>
        </p:nvSpPr>
        <p:spPr/>
        <p:txBody>
          <a:bodyPr wrap="square" lIns="91440" tIns="45720" rIns="91440" bIns="45720" anchor="t" anchorCtr="0"/>
          <a:p>
            <a:pPr lvl="0" eaLnBrk="1" hangingPunct="1"/>
            <a:r>
              <a:rPr lang="zh-CN" altLang="en-US" dirty="0"/>
              <a:t> </a:t>
            </a:r>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103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4578" name="Rectangle 2"/>
          <p:cNvSpPr>
            <a:spLocks noRot="1" noTextEdit="1"/>
          </p:cNvSpPr>
          <p:nvPr>
            <p:ph type="sldImg"/>
          </p:nvPr>
        </p:nvSpPr>
        <p:spPr/>
      </p:sp>
      <p:sp>
        <p:nvSpPr>
          <p:cNvPr id="24579" name="Rectangle 3"/>
          <p:cNvSpPr>
            <a:spLocks noGrp="1"/>
          </p:cNvSpPr>
          <p:nvPr>
            <p:ph type="body"/>
          </p:nvPr>
        </p:nvSpPr>
        <p:spPr/>
        <p:txBody>
          <a:bodyPr wrap="square" lIns="91440" tIns="45720" rIns="91440" bIns="45720" anchor="t" anchorCtr="0"/>
          <a:p>
            <a:pPr lvl="1" indent="0" eaLnBrk="1" hangingPunct="1"/>
            <a:r>
              <a:rPr lang="zh-CN" altLang="en-US" dirty="0"/>
              <a:t> </a:t>
            </a: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幻灯片图像占位符 1"/>
          <p:cNvSpPr>
            <a:spLocks noTextEdit="1"/>
          </p:cNvSpPr>
          <p:nvPr>
            <p:ph type="sldImg"/>
          </p:nvPr>
        </p:nvSpPr>
        <p:spPr/>
      </p:sp>
      <p:sp>
        <p:nvSpPr>
          <p:cNvPr id="62466" name="文本占位符 2"/>
          <p:cNvSpPr/>
          <p:nvPr>
            <p:ph type="body"/>
          </p:nvPr>
        </p:nvSpPr>
        <p:spPr/>
        <p:txBody>
          <a:bodyPr wrap="square" lIns="91440" tIns="45720" rIns="91440" bIns="45720" anchor="t" anchorCtr="0"/>
          <a:p>
            <a:pPr lvl="0"/>
            <a:r>
              <a:rPr lang="zh-CN" altLang="en-US"/>
              <a:t> </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64514" name="Rectangle 2"/>
          <p:cNvSpPr>
            <a:spLocks noTextEdit="1"/>
          </p:cNvSpPr>
          <p:nvPr>
            <p:ph type="sldImg"/>
          </p:nvPr>
        </p:nvSpPr>
        <p:spPr/>
      </p:sp>
      <p:sp>
        <p:nvSpPr>
          <p:cNvPr id="64515" name="Rectangle 3"/>
          <p:cNvSpPr>
            <a:spLocks noGrp="1"/>
          </p:cNvSpPr>
          <p:nvPr>
            <p:ph type="body"/>
          </p:nvPr>
        </p:nvSpPr>
        <p:spPr/>
        <p:txBody>
          <a:bodyPr wrap="square" lIns="91440" tIns="45720" rIns="91440" bIns="45720" anchor="t" anchorCtr="0"/>
          <a:p>
            <a:pPr lvl="0" eaLnBrk="1" hangingPunct="1"/>
            <a:endParaRPr lang="zh-CN" altLang="zh-CN" sz="1000" b="1" u="sng" dirty="0">
              <a:solidFill>
                <a:srgbClr val="FFFF00"/>
              </a:solidFill>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103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0242" name="Rectangle 2"/>
          <p:cNvSpPr>
            <a:spLocks noRot="1" noTextEdit="1"/>
          </p:cNvSpPr>
          <p:nvPr>
            <p:ph type="sldImg"/>
          </p:nvPr>
        </p:nvSpPr>
        <p:spPr/>
      </p:sp>
      <p:sp>
        <p:nvSpPr>
          <p:cNvPr id="10243"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b="0" dirty="0">
                <a:solidFill>
                  <a:schemeClr val="tx1"/>
                </a:solidFill>
                <a:ea typeface="宋体" panose="02010600030101010101" pitchFamily="2" charset="-122"/>
              </a:rPr>
            </a:fld>
            <a:endParaRPr lang="en-US" altLang="zh-CN" sz="1200" b="0" dirty="0">
              <a:solidFill>
                <a:schemeClr val="tx1"/>
              </a:solidFill>
              <a:ea typeface="宋体" panose="02010600030101010101" pitchFamily="2" charset="-122"/>
            </a:endParaRPr>
          </a:p>
        </p:txBody>
      </p:sp>
      <p:sp>
        <p:nvSpPr>
          <p:cNvPr id="64514" name="Rectangle 2"/>
          <p:cNvSpPr>
            <a:spLocks noTextEdit="1"/>
          </p:cNvSpPr>
          <p:nvPr>
            <p:ph type="sldImg"/>
          </p:nvPr>
        </p:nvSpPr>
        <p:spPr/>
      </p:sp>
      <p:sp>
        <p:nvSpPr>
          <p:cNvPr id="64515" name="Rectangle 3"/>
          <p:cNvSpPr>
            <a:spLocks noGrp="1"/>
          </p:cNvSpPr>
          <p:nvPr>
            <p:ph type="body"/>
          </p:nvPr>
        </p:nvSpPr>
        <p:spPr/>
        <p:txBody>
          <a:bodyPr wrap="square" lIns="91440" tIns="45720" rIns="91440" bIns="45720" anchor="t" anchorCtr="0"/>
          <a:p>
            <a:pPr lvl="0" eaLnBrk="1" hangingPunct="1"/>
            <a:endParaRPr lang="zh-CN" altLang="zh-CN" sz="1000" b="1" u="sng" dirty="0">
              <a:solidFill>
                <a:srgbClr val="FFFF00"/>
              </a:solidFill>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103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58370" name="Rectangle 2"/>
          <p:cNvSpPr>
            <a:spLocks noRot="1" noTextEdit="1"/>
          </p:cNvSpPr>
          <p:nvPr>
            <p:ph type="sldImg"/>
          </p:nvPr>
        </p:nvSpPr>
        <p:spPr/>
      </p:sp>
      <p:sp>
        <p:nvSpPr>
          <p:cNvPr id="58371" name="Rectangle 3"/>
          <p:cNvSpPr>
            <a:spLocks noGrp="1"/>
          </p:cNvSpPr>
          <p:nvPr>
            <p:ph type="body"/>
          </p:nvPr>
        </p:nvSpPr>
        <p:spPr/>
        <p:txBody>
          <a:bodyPr wrap="square" lIns="91440" tIns="45720" rIns="91440" bIns="45720" anchor="t" anchorCtr="0"/>
          <a:p>
            <a:pPr lvl="0" algn="just" eaLnBrk="1" hangingPunct="1"/>
            <a:r>
              <a:rPr lang="en-US" altLang="zh-CN" dirty="0">
                <a:solidFill>
                  <a:srgbClr val="003399"/>
                </a:solidFill>
              </a:rPr>
              <a:t>ISO </a:t>
            </a:r>
            <a:r>
              <a:rPr lang="zh-CN" altLang="en-US" dirty="0">
                <a:solidFill>
                  <a:srgbClr val="003399"/>
                </a:solidFill>
              </a:rPr>
              <a:t>有</a:t>
            </a:r>
            <a:r>
              <a:rPr lang="en-US" altLang="zh-CN" dirty="0">
                <a:solidFill>
                  <a:srgbClr val="003399"/>
                </a:solidFill>
              </a:rPr>
              <a:t>89</a:t>
            </a:r>
            <a:r>
              <a:rPr lang="zh-CN" altLang="en-US" dirty="0">
                <a:solidFill>
                  <a:srgbClr val="003399"/>
                </a:solidFill>
              </a:rPr>
              <a:t>个成员国家，</a:t>
            </a:r>
            <a:r>
              <a:rPr lang="en-US" altLang="zh-CN" dirty="0">
                <a:solidFill>
                  <a:srgbClr val="003399"/>
                </a:solidFill>
              </a:rPr>
              <a:t>85 </a:t>
            </a:r>
            <a:r>
              <a:rPr lang="zh-CN" altLang="en-US" dirty="0">
                <a:solidFill>
                  <a:srgbClr val="003399"/>
                </a:solidFill>
              </a:rPr>
              <a:t>个其他成员。</a:t>
            </a:r>
            <a:endParaRPr lang="zh-CN" altLang="en-US" dirty="0">
              <a:solidFill>
                <a:srgbClr val="003399"/>
              </a:solidFill>
            </a:endParaRPr>
          </a:p>
          <a:p>
            <a:pPr lvl="0" eaLnBrk="1" hangingPunct="1"/>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103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58370" name="Rectangle 2"/>
          <p:cNvSpPr>
            <a:spLocks noRot="1" noTextEdit="1"/>
          </p:cNvSpPr>
          <p:nvPr>
            <p:ph type="sldImg"/>
          </p:nvPr>
        </p:nvSpPr>
        <p:spPr/>
      </p:sp>
      <p:sp>
        <p:nvSpPr>
          <p:cNvPr id="58371" name="Rectangle 3"/>
          <p:cNvSpPr>
            <a:spLocks noGrp="1"/>
          </p:cNvSpPr>
          <p:nvPr>
            <p:ph type="body"/>
          </p:nvPr>
        </p:nvSpPr>
        <p:spPr/>
        <p:txBody>
          <a:bodyPr wrap="square" lIns="91440" tIns="45720" rIns="91440" bIns="45720" anchor="t" anchorCtr="0"/>
          <a:p>
            <a:pPr lvl="0" algn="just" eaLnBrk="1" hangingPunct="1"/>
            <a:r>
              <a:rPr lang="en-US" altLang="zh-CN" dirty="0">
                <a:solidFill>
                  <a:srgbClr val="003399"/>
                </a:solidFill>
              </a:rPr>
              <a:t>ISO </a:t>
            </a:r>
            <a:r>
              <a:rPr lang="zh-CN" altLang="en-US" dirty="0">
                <a:solidFill>
                  <a:srgbClr val="003399"/>
                </a:solidFill>
              </a:rPr>
              <a:t>有</a:t>
            </a:r>
            <a:r>
              <a:rPr lang="en-US" altLang="zh-CN" dirty="0">
                <a:solidFill>
                  <a:srgbClr val="003399"/>
                </a:solidFill>
              </a:rPr>
              <a:t>89</a:t>
            </a:r>
            <a:r>
              <a:rPr lang="zh-CN" altLang="en-US" dirty="0">
                <a:solidFill>
                  <a:srgbClr val="003399"/>
                </a:solidFill>
              </a:rPr>
              <a:t>个成员国家，</a:t>
            </a:r>
            <a:r>
              <a:rPr lang="en-US" altLang="zh-CN" dirty="0">
                <a:solidFill>
                  <a:srgbClr val="003399"/>
                </a:solidFill>
              </a:rPr>
              <a:t>85 </a:t>
            </a:r>
            <a:r>
              <a:rPr lang="zh-CN" altLang="en-US" dirty="0">
                <a:solidFill>
                  <a:srgbClr val="003399"/>
                </a:solidFill>
              </a:rPr>
              <a:t>个其他成员。</a:t>
            </a:r>
            <a:endParaRPr lang="zh-CN" altLang="en-US" dirty="0">
              <a:solidFill>
                <a:srgbClr val="003399"/>
              </a:solidFill>
            </a:endParaRPr>
          </a:p>
          <a:p>
            <a:pPr lvl="0" eaLnBrk="1" hangingPunct="1"/>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103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60418" name="Rectangle 2"/>
          <p:cNvSpPr>
            <a:spLocks noRot="1" noTextEdit="1"/>
          </p:cNvSpPr>
          <p:nvPr>
            <p:ph type="sldImg"/>
          </p:nvPr>
        </p:nvSpPr>
        <p:spPr/>
      </p:sp>
      <p:sp>
        <p:nvSpPr>
          <p:cNvPr id="60419" name="Rectangle 3"/>
          <p:cNvSpPr>
            <a:spLocks noGrp="1"/>
          </p:cNvSpPr>
          <p:nvPr>
            <p:ph type="body"/>
          </p:nvPr>
        </p:nvSpPr>
        <p:spPr/>
        <p:txBody>
          <a:bodyPr wrap="square" lIns="91440" tIns="45720" rIns="91440" bIns="45720" anchor="t" anchorCtr="0"/>
          <a:p>
            <a:pPr lvl="1" indent="0" eaLnBrk="1" hangingPunct="1"/>
            <a:r>
              <a:rPr lang="en-US" altLang="zh-CN" dirty="0"/>
              <a:t>	     ITU- T</a:t>
            </a:r>
            <a:r>
              <a:rPr lang="zh-CN" altLang="en-US" dirty="0"/>
              <a:t>：电信标准（早期被称为</a:t>
            </a:r>
            <a:r>
              <a:rPr lang="en-US" altLang="zh-CN" dirty="0"/>
              <a:t>CCITT</a:t>
            </a:r>
            <a:r>
              <a:rPr lang="zh-CN" altLang="en-US" dirty="0"/>
              <a:t>）</a:t>
            </a:r>
            <a:endParaRPr lang="zh-CN" altLang="en-US" dirty="0"/>
          </a:p>
          <a:p>
            <a:pPr lvl="1" indent="0" eaLnBrk="1" hangingPunct="1"/>
            <a:r>
              <a:rPr lang="zh-CN" altLang="en-US" dirty="0"/>
              <a:t>     </a:t>
            </a:r>
            <a:r>
              <a:rPr lang="en-US" altLang="zh-CN" dirty="0"/>
              <a:t>1956 - 1993 </a:t>
            </a:r>
            <a:r>
              <a:rPr lang="zh-CN" altLang="en-US" dirty="0"/>
              <a:t>年称为</a:t>
            </a:r>
            <a:r>
              <a:rPr lang="en-US" altLang="zh-CN" dirty="0"/>
              <a:t>CCITT </a:t>
            </a:r>
            <a:r>
              <a:rPr lang="zh-CN" altLang="en-US" dirty="0"/>
              <a:t>，下设许多研究组</a:t>
            </a:r>
            <a:r>
              <a:rPr lang="en-US" altLang="zh-CN" dirty="0"/>
              <a:t>SG</a:t>
            </a:r>
            <a:r>
              <a:rPr lang="zh-CN" altLang="en-US" dirty="0"/>
              <a:t>，研究组下设专题</a:t>
            </a:r>
            <a:endParaRPr lang="zh-CN" altLang="en-US" dirty="0"/>
          </a:p>
          <a:p>
            <a:pPr lvl="0" eaLnBrk="1" hangingPunct="1"/>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103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62466" name="Rectangle 2"/>
          <p:cNvSpPr>
            <a:spLocks noRot="1" noTextEdit="1"/>
          </p:cNvSpPr>
          <p:nvPr>
            <p:ph type="sldImg"/>
          </p:nvPr>
        </p:nvSpPr>
        <p:spPr/>
      </p:sp>
      <p:sp>
        <p:nvSpPr>
          <p:cNvPr id="62467" name="Rectangle 3"/>
          <p:cNvSpPr>
            <a:spLocks noGrp="1"/>
          </p:cNvSpPr>
          <p:nvPr>
            <p:ph type="body"/>
          </p:nvPr>
        </p:nvSpPr>
        <p:spPr/>
        <p:txBody>
          <a:bodyPr wrap="square" lIns="91440" tIns="45720" rIns="91440" bIns="45720" anchor="t" anchorCtr="0"/>
          <a:p>
            <a:pPr lvl="0" eaLnBrk="1" hangingPunct="1"/>
            <a:r>
              <a:rPr lang="zh-CN" altLang="en-US" b="1" dirty="0"/>
              <a:t>关于</a:t>
            </a:r>
            <a:r>
              <a:rPr lang="en-US" altLang="zh-CN" b="1" dirty="0"/>
              <a:t>IETF</a:t>
            </a:r>
            <a:r>
              <a:rPr lang="zh-CN" altLang="en-US" b="1" dirty="0"/>
              <a:t>的性质：</a:t>
            </a:r>
            <a:endParaRPr lang="zh-CN" altLang="en-US" b="1" dirty="0"/>
          </a:p>
          <a:p>
            <a:pPr lvl="0" eaLnBrk="1" hangingPunct="1"/>
            <a:r>
              <a:rPr lang="zh-CN" altLang="en-US" b="1" dirty="0"/>
              <a:t>是一个开放的组织，面向开发者，运营商，个人等。它是由若干个工作组组成。</a:t>
            </a:r>
            <a:endParaRPr lang="zh-CN" altLang="en-US" b="1" dirty="0"/>
          </a:p>
          <a:p>
            <a:pPr lvl="0" eaLnBrk="1" hangingPunct="1"/>
            <a:r>
              <a:rPr lang="en-US" altLang="zh-CN" b="1" dirty="0"/>
              <a:t>http://www.ietf.org/</a:t>
            </a:r>
            <a:r>
              <a:rPr lang="zh-CN" altLang="en-US" b="1" dirty="0"/>
              <a:t>网站。</a:t>
            </a:r>
            <a:endParaRPr lang="zh-CN" altLang="en-US" b="1" dirty="0"/>
          </a:p>
          <a:p>
            <a:pPr lvl="0" eaLnBrk="1" hangingPunct="1"/>
            <a:r>
              <a:rPr lang="en-US" altLang="zh-CN" dirty="0"/>
              <a:t>The Internet Engineering Task Force </a:t>
            </a:r>
            <a:r>
              <a:rPr lang="en-US" altLang="zh-CN" dirty="0">
                <a:hlinkClick r:id="rId3"/>
              </a:rPr>
              <a:t>(IETF)</a:t>
            </a:r>
            <a:r>
              <a:rPr lang="en-US" altLang="zh-CN" dirty="0"/>
              <a:t> is a large open international community of network designers, operators, vendors, and researchers concerned with the evolution of the Internet architecture and the smooth operation of the Internet. It is open to any interested individual. The actual technical work of the IETF is done in its working groups, which are organized by topic into several areas (e.g., routing, transport, security, etc.). Much of the work is handled via </a:t>
            </a:r>
            <a:r>
              <a:rPr lang="en-US" altLang="zh-CN" dirty="0">
                <a:hlinkClick r:id="rId4"/>
              </a:rPr>
              <a:t>mailing lists</a:t>
            </a:r>
            <a:r>
              <a:rPr lang="en-US" altLang="zh-CN" dirty="0"/>
              <a:t>. The IETF holds meetings three times per year. </a:t>
            </a:r>
            <a:endParaRPr lang="en-US" altLang="zh-CN" dirty="0"/>
          </a:p>
          <a:p>
            <a:pPr lvl="0" eaLnBrk="1" hangingPunct="1"/>
            <a:r>
              <a:rPr lang="en-US" altLang="zh-CN" b="1" dirty="0"/>
              <a:t>IETF</a:t>
            </a:r>
            <a:r>
              <a:rPr lang="zh-CN" altLang="en-US" b="1" dirty="0"/>
              <a:t>下分很多工作组，每个组解决专门的问题</a:t>
            </a:r>
            <a:endParaRPr lang="zh-CN" altLang="en-US" b="1" dirty="0"/>
          </a:p>
          <a:p>
            <a:pPr lvl="0" eaLnBrk="1" hangingPunct="1"/>
            <a:r>
              <a:rPr lang="en-US" altLang="zh-CN" b="1" dirty="0"/>
              <a:t>http://www.ietf.org/html.charters/wg-dir.html#Operations%20and%20Management%20Area</a:t>
            </a:r>
            <a:r>
              <a:rPr lang="zh-CN" altLang="en-US" b="1" dirty="0"/>
              <a:t> </a:t>
            </a:r>
            <a:endParaRPr lang="zh-CN" altLang="en-US" b="1" dirty="0"/>
          </a:p>
          <a:p>
            <a:pPr lvl="0" eaLnBrk="1" hangingPunct="1"/>
            <a:r>
              <a:rPr lang="en-US" altLang="zh-CN" b="1" dirty="0"/>
              <a:t>RFC</a:t>
            </a:r>
            <a:r>
              <a:rPr lang="zh-CN" altLang="en-US" b="1" dirty="0"/>
              <a:t>（</a:t>
            </a:r>
            <a:r>
              <a:rPr lang="en-US" altLang="zh-CN" b="1" dirty="0"/>
              <a:t>Request For Comments)</a:t>
            </a:r>
            <a:r>
              <a:rPr lang="zh-CN" altLang="en-US" b="1" dirty="0"/>
              <a:t>：</a:t>
            </a:r>
            <a:r>
              <a:rPr lang="en-US" altLang="zh-CN" b="1" dirty="0"/>
              <a:t>Internet</a:t>
            </a:r>
            <a:r>
              <a:rPr lang="zh-CN" altLang="en-US" b="1" dirty="0"/>
              <a:t>的标准几乎都是以</a:t>
            </a:r>
            <a:r>
              <a:rPr lang="en-US" altLang="zh-CN" b="1" dirty="0"/>
              <a:t>RFC</a:t>
            </a:r>
            <a:r>
              <a:rPr lang="zh-CN" altLang="en-US" b="1" dirty="0"/>
              <a:t>的形式提出，</a:t>
            </a:r>
            <a:r>
              <a:rPr lang="en-US" altLang="zh-CN" b="1" dirty="0"/>
              <a:t>RFC</a:t>
            </a:r>
            <a:r>
              <a:rPr lang="zh-CN" altLang="en-US" b="1" dirty="0"/>
              <a:t>是协议的详细说明文档。可以通过阅读</a:t>
            </a:r>
            <a:br>
              <a:rPr lang="zh-CN" altLang="en-US" b="1" dirty="0"/>
            </a:br>
            <a:r>
              <a:rPr lang="en-US" altLang="zh-CN" b="1" dirty="0"/>
              <a:t>RFC</a:t>
            </a:r>
            <a:r>
              <a:rPr lang="zh-CN" altLang="en-US" b="1" dirty="0"/>
              <a:t>掌握一个协议的具体内容。</a:t>
            </a:r>
            <a:endParaRPr lang="zh-CN" altLang="en-US" b="1" dirty="0"/>
          </a:p>
          <a:p>
            <a:pPr lvl="0" eaLnBrk="1" hangingPunct="1"/>
            <a:r>
              <a:rPr lang="zh-CN" altLang="en-US" b="1" dirty="0"/>
              <a:t>可以连接</a:t>
            </a:r>
            <a:r>
              <a:rPr lang="en-US" altLang="zh-CN" b="1" dirty="0"/>
              <a:t>http://www.ietf.org/rfc.html</a:t>
            </a:r>
            <a:r>
              <a:rPr lang="zh-CN" altLang="en-US" b="1" dirty="0"/>
              <a:t>看一下，比如我们熟悉的</a:t>
            </a:r>
            <a:r>
              <a:rPr lang="en-US" altLang="zh-CN" b="1" dirty="0"/>
              <a:t>TCP</a:t>
            </a:r>
            <a:r>
              <a:rPr lang="zh-CN" altLang="en-US" b="1" dirty="0"/>
              <a:t>为例。</a:t>
            </a:r>
            <a:endParaRPr lang="zh-CN" altLang="en-US" b="1" dirty="0"/>
          </a:p>
          <a:p>
            <a:pPr lvl="0" eaLnBrk="1" hangingPunct="1"/>
            <a:r>
              <a:rPr lang="en-US" altLang="zh-CN" b="1" dirty="0"/>
              <a:t>RFC 793 - Transmission Control Protocol</a:t>
            </a:r>
            <a:r>
              <a:rPr lang="zh-CN" altLang="en-US" b="1" dirty="0"/>
              <a:t>（</a:t>
            </a:r>
            <a:r>
              <a:rPr lang="en-US" altLang="zh-CN" b="1" dirty="0"/>
              <a:t>TCP</a:t>
            </a:r>
            <a:r>
              <a:rPr lang="zh-CN" altLang="en-US" b="1" dirty="0"/>
              <a:t>）</a:t>
            </a:r>
            <a:endParaRPr lang="zh-CN" altLang="en-US" b="1" dirty="0"/>
          </a:p>
          <a:p>
            <a:pPr lvl="0" eaLnBrk="1" hangingPunct="1"/>
            <a:r>
              <a:rPr lang="en-US" altLang="zh-CN" b="1" dirty="0">
                <a:solidFill>
                  <a:srgbClr val="CC0033"/>
                </a:solidFill>
              </a:rPr>
              <a:t>RFC</a:t>
            </a:r>
            <a:r>
              <a:rPr lang="en-US" altLang="zh-CN" b="1" dirty="0">
                <a:solidFill>
                  <a:srgbClr val="000000"/>
                </a:solidFill>
              </a:rPr>
              <a:t> 791 - Internet Protocol </a:t>
            </a:r>
            <a:r>
              <a:rPr lang="zh-CN" altLang="en-US" b="1" dirty="0">
                <a:solidFill>
                  <a:srgbClr val="000000"/>
                </a:solidFill>
              </a:rPr>
              <a:t>（</a:t>
            </a:r>
            <a:r>
              <a:rPr lang="en-US" altLang="zh-CN" b="1" dirty="0">
                <a:solidFill>
                  <a:srgbClr val="000000"/>
                </a:solidFill>
              </a:rPr>
              <a:t>IP</a:t>
            </a:r>
            <a:r>
              <a:rPr lang="zh-CN" altLang="en-US" b="1" dirty="0">
                <a:solidFill>
                  <a:srgbClr val="000000"/>
                </a:solidFill>
              </a:rPr>
              <a:t>）</a:t>
            </a:r>
            <a:endParaRPr lang="zh-CN" altLang="en-US" b="1" dirty="0"/>
          </a:p>
          <a:p>
            <a:pPr lvl="0" eaLnBrk="1" hangingPunct="1"/>
            <a:r>
              <a:rPr lang="en-US" altLang="zh-CN" b="1" dirty="0"/>
              <a:t>RFC 1157 - Simple Network Management Protocol (SNMP)</a:t>
            </a:r>
            <a:endParaRPr lang="en-US" altLang="zh-CN" b="1" dirty="0"/>
          </a:p>
          <a:p>
            <a:pPr lvl="0" eaLnBrk="1" hangingPunct="1"/>
            <a:r>
              <a:rPr lang="en-US" altLang="zh-CN" b="1" dirty="0">
                <a:hlinkClick r:id="rId5"/>
              </a:rPr>
              <a:t>RFC 959 -  File Transfer Protocol</a:t>
            </a:r>
            <a:r>
              <a:rPr lang="en-US" altLang="zh-CN" b="1" dirty="0"/>
              <a:t> (FTP)</a:t>
            </a:r>
            <a:endParaRPr lang="en-US" altLang="zh-CN" b="1" dirty="0"/>
          </a:p>
          <a:p>
            <a:pPr lvl="0" eaLnBrk="1" hangingPunct="1"/>
            <a:r>
              <a:rPr lang="en-US" altLang="zh-CN" dirty="0"/>
              <a:t>RFC</a:t>
            </a:r>
            <a:r>
              <a:rPr lang="zh-CN" altLang="en-US" dirty="0"/>
              <a:t>是在线免费提供的，任何人都可以获得，它实际上规定了各种协议。有兴趣的同学可以自己看看一个</a:t>
            </a:r>
            <a:r>
              <a:rPr lang="en-US" altLang="zh-CN" dirty="0"/>
              <a:t>RFC</a:t>
            </a:r>
            <a:r>
              <a:rPr lang="zh-CN" altLang="en-US" dirty="0"/>
              <a:t>，在学习网络原理这门课程时，用的很多。</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103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2290" name="Rectangle 2"/>
          <p:cNvSpPr>
            <a:spLocks noRot="1" noTextEdit="1"/>
          </p:cNvSpPr>
          <p:nvPr>
            <p:ph type="sldImg"/>
          </p:nvPr>
        </p:nvSpPr>
        <p:spPr/>
      </p:sp>
      <p:sp>
        <p:nvSpPr>
          <p:cNvPr id="12291" name="Rectangle 3"/>
          <p:cNvSpPr>
            <a:spLocks noGrp="1"/>
          </p:cNvSpPr>
          <p:nvPr>
            <p:ph type="body"/>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103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4338" name="Rectangle 2"/>
          <p:cNvSpPr>
            <a:spLocks noRot="1" noTextEdit="1"/>
          </p:cNvSpPr>
          <p:nvPr>
            <p:ph type="sldImg"/>
          </p:nvPr>
        </p:nvSpPr>
        <p:spPr/>
      </p:sp>
      <p:sp>
        <p:nvSpPr>
          <p:cNvPr id="14339" name="Rectangle 3"/>
          <p:cNvSpPr>
            <a:spLocks noGrp="1"/>
          </p:cNvSpPr>
          <p:nvPr>
            <p:ph type="body"/>
          </p:nvPr>
        </p:nvSpPr>
        <p:spPr/>
        <p:txBody>
          <a:bodyPr wrap="square" lIns="91440" tIns="45720" rIns="91440" bIns="45720" anchor="t" anchorCtr="0"/>
          <a:p>
            <a:pPr lvl="0" eaLnBrk="1" hangingPunct="1"/>
            <a:endParaRPr lang="zh-CN" altLang="zh-CN" sz="24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103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7410" name="Rectangle 2"/>
          <p:cNvSpPr>
            <a:spLocks noRot="1" noTextEdit="1"/>
          </p:cNvSpPr>
          <p:nvPr>
            <p:ph type="sldImg"/>
          </p:nvPr>
        </p:nvSpPr>
        <p:spPr/>
      </p:sp>
      <p:sp>
        <p:nvSpPr>
          <p:cNvPr id="17411" name="Rectangle 3"/>
          <p:cNvSpPr>
            <a:spLocks noGrp="1"/>
          </p:cNvSpPr>
          <p:nvPr>
            <p:ph type="body"/>
          </p:nvPr>
        </p:nvSpPr>
        <p:spPr/>
        <p:txBody>
          <a:bodyPr wrap="square" lIns="91440" tIns="45720" rIns="91440" bIns="45720" anchor="t" anchorCtr="0"/>
          <a:p>
            <a:pPr lvl="0" eaLnBrk="1" hangingPunct="1"/>
            <a:r>
              <a:rPr lang="zh-CN" altLang="en-US" sz="900" b="1" dirty="0"/>
              <a:t> </a:t>
            </a: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103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19458" name="Rectangle 2"/>
          <p:cNvSpPr>
            <a:spLocks noRot="1" noTextEdit="1"/>
          </p:cNvSpPr>
          <p:nvPr>
            <p:ph type="sldImg"/>
          </p:nvPr>
        </p:nvSpPr>
        <p:spPr/>
      </p:sp>
      <p:sp>
        <p:nvSpPr>
          <p:cNvPr id="19459" name="Rectangle 3"/>
          <p:cNvSpPr>
            <a:spLocks noGrp="1"/>
          </p:cNvSpPr>
          <p:nvPr>
            <p:ph type="body"/>
          </p:nvPr>
        </p:nvSpPr>
        <p:spPr/>
        <p:txBody>
          <a:bodyPr wrap="square" lIns="91440" tIns="45720" rIns="91440" bIns="45720" anchor="t" anchorCtr="0"/>
          <a:p>
            <a:pPr lvl="0" eaLnBrk="1" hangingPunct="1"/>
            <a:endParaRPr lang="zh-CN" altLang="zh-CN"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103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1506" name="Rectangle 2"/>
          <p:cNvSpPr>
            <a:spLocks noRot="1" noTextEdit="1"/>
          </p:cNvSpPr>
          <p:nvPr>
            <p:ph type="sldImg"/>
          </p:nvPr>
        </p:nvSpPr>
        <p:spPr/>
      </p:sp>
      <p:sp>
        <p:nvSpPr>
          <p:cNvPr id="21507" name="Rectangle 3"/>
          <p:cNvSpPr>
            <a:spLocks noGrp="1"/>
          </p:cNvSpPr>
          <p:nvPr>
            <p:ph type="body"/>
          </p:nvPr>
        </p:nvSpPr>
        <p:spPr/>
        <p:txBody>
          <a:bodyPr wrap="square" lIns="91440" tIns="45720" rIns="91440" bIns="45720" anchor="t" anchorCtr="0"/>
          <a:p>
            <a:pPr lvl="1" indent="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103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1506" name="Rectangle 2"/>
          <p:cNvSpPr>
            <a:spLocks noRot="1" noTextEdit="1"/>
          </p:cNvSpPr>
          <p:nvPr>
            <p:ph type="sldImg"/>
          </p:nvPr>
        </p:nvSpPr>
        <p:spPr/>
      </p:sp>
      <p:sp>
        <p:nvSpPr>
          <p:cNvPr id="21507" name="Rectangle 3"/>
          <p:cNvSpPr>
            <a:spLocks noGrp="1"/>
          </p:cNvSpPr>
          <p:nvPr>
            <p:ph type="body"/>
          </p:nvPr>
        </p:nvSpPr>
        <p:spPr/>
        <p:txBody>
          <a:bodyPr wrap="square" lIns="91440" tIns="45720" rIns="91440" bIns="45720" anchor="t" anchorCtr="0"/>
          <a:p>
            <a:pPr lvl="1" indent="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103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buClrTx/>
              <a:buFontTx/>
              <a:buNone/>
            </a:pPr>
            <a:fld id="{9A0DB2DC-4C9A-4742-B13C-FB6460FD3503}" type="slidenum">
              <a:rPr lang="en-US" altLang="zh-CN" sz="1200" dirty="0">
                <a:solidFill>
                  <a:schemeClr val="tx1"/>
                </a:solidFill>
              </a:rPr>
            </a:fld>
            <a:endParaRPr lang="en-US" altLang="zh-CN" sz="1200" dirty="0">
              <a:solidFill>
                <a:schemeClr val="tx1"/>
              </a:solidFill>
            </a:endParaRPr>
          </a:p>
        </p:txBody>
      </p:sp>
      <p:sp>
        <p:nvSpPr>
          <p:cNvPr id="21506" name="Rectangle 2"/>
          <p:cNvSpPr>
            <a:spLocks noRot="1" noTextEdit="1"/>
          </p:cNvSpPr>
          <p:nvPr>
            <p:ph type="sldImg"/>
          </p:nvPr>
        </p:nvSpPr>
        <p:spPr/>
      </p:sp>
      <p:sp>
        <p:nvSpPr>
          <p:cNvPr id="21507" name="Rectangle 3"/>
          <p:cNvSpPr>
            <a:spLocks noGrp="1"/>
          </p:cNvSpPr>
          <p:nvPr>
            <p:ph type="body"/>
          </p:nvPr>
        </p:nvSpPr>
        <p:spPr/>
        <p:txBody>
          <a:bodyPr wrap="square" lIns="91440" tIns="45720" rIns="91440" bIns="45720" anchor="t" anchorCtr="0"/>
          <a:p>
            <a:pPr lvl="1" indent="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1775" y="7938"/>
            <a:ext cx="1952625" cy="54832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19138" y="7938"/>
            <a:ext cx="5710237" cy="54832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620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244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文本框 5"/>
          <p:cNvSpPr txBox="1"/>
          <p:nvPr userDrawn="1"/>
        </p:nvSpPr>
        <p:spPr>
          <a:xfrm>
            <a:off x="7596505" y="6359525"/>
            <a:ext cx="3058795" cy="544195"/>
          </a:xfrm>
          <a:prstGeom prst="rect">
            <a:avLst/>
          </a:prstGeom>
          <a:noFill/>
        </p:spPr>
        <p:txBody>
          <a:bodyPr wrap="square" rtlCol="0">
            <a:noAutofit/>
          </a:bodyPr>
          <a:p>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1775" y="7938"/>
            <a:ext cx="1952625" cy="54832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19138" y="7938"/>
            <a:ext cx="5710237" cy="54832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620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244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1775" y="7938"/>
            <a:ext cx="1952625" cy="54832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19138" y="7938"/>
            <a:ext cx="5710237" cy="54832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文本框 5"/>
          <p:cNvSpPr txBox="1"/>
          <p:nvPr userDrawn="1"/>
        </p:nvSpPr>
        <p:spPr>
          <a:xfrm>
            <a:off x="7596505" y="6359525"/>
            <a:ext cx="3058795" cy="544195"/>
          </a:xfrm>
          <a:prstGeom prst="rect">
            <a:avLst/>
          </a:prstGeom>
          <a:noFill/>
        </p:spPr>
        <p:txBody>
          <a:bodyPr wrap="square" rtlCol="0">
            <a:noAutofit/>
          </a:bodyPr>
          <a:p>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620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244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7620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24400" y="13763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81775" y="7938"/>
            <a:ext cx="1952625" cy="54832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719138" y="7938"/>
            <a:ext cx="5710237" cy="54832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3366FF"/>
              </a:buClr>
              <a:buSzTx/>
              <a:buFont typeface="Wingdings" panose="05000000000000000000" pitchFamily="2" charset="2"/>
              <a:buNone/>
              <a:defRPr/>
            </a:pPr>
            <a:endParaRPr kumimoji="1" lang="zh-CN" altLang="en-US" sz="3200" b="1" i="0" u="none" strike="noStrike" kern="0" cap="none" spc="0" normalizeH="0" baseline="0" noProof="0" smtClean="0">
              <a:ln>
                <a:noFill/>
              </a:ln>
              <a:solidFill>
                <a:schemeClr val="bg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vmlDrawing" Target="../drawings/vmlDrawing1.vml"/><Relationship Id="rId14" Type="http://schemas.openxmlformats.org/officeDocument/2006/relationships/image" Target="../media/image2.png"/><Relationship Id="rId13" Type="http://schemas.openxmlformats.org/officeDocument/2006/relationships/oleObject" Target="../embeddings/oleObject1.bin"/><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vmlDrawing" Target="../drawings/vmlDrawing2.vml"/><Relationship Id="rId14" Type="http://schemas.openxmlformats.org/officeDocument/2006/relationships/image" Target="../media/image2.png"/><Relationship Id="rId13" Type="http://schemas.openxmlformats.org/officeDocument/2006/relationships/oleObject" Target="../embeddings/oleObject2.bin"/><Relationship Id="rId12" Type="http://schemas.openxmlformats.org/officeDocument/2006/relationships/image" Target="../media/image3.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6" Type="http://schemas.openxmlformats.org/officeDocument/2006/relationships/theme" Target="../theme/theme3.xml"/><Relationship Id="rId15" Type="http://schemas.openxmlformats.org/officeDocument/2006/relationships/vmlDrawing" Target="../drawings/vmlDrawing3.vml"/><Relationship Id="rId14" Type="http://schemas.openxmlformats.org/officeDocument/2006/relationships/image" Target="../media/image2.png"/><Relationship Id="rId13" Type="http://schemas.openxmlformats.org/officeDocument/2006/relationships/oleObject" Target="../embeddings/oleObject3.bin"/><Relationship Id="rId12" Type="http://schemas.openxmlformats.org/officeDocument/2006/relationships/image" Target="../media/image3.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6" Type="http://schemas.openxmlformats.org/officeDocument/2006/relationships/theme" Target="../theme/theme4.xml"/><Relationship Id="rId15" Type="http://schemas.openxmlformats.org/officeDocument/2006/relationships/vmlDrawing" Target="../drawings/vmlDrawing4.vml"/><Relationship Id="rId14" Type="http://schemas.openxmlformats.org/officeDocument/2006/relationships/image" Target="../media/image2.png"/><Relationship Id="rId13" Type="http://schemas.openxmlformats.org/officeDocument/2006/relationships/oleObject" Target="../embeddings/oleObject4.bin"/><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2"/>
          <a:stretch>
            <a:fillRect/>
          </a:stretch>
        </a:blipFill>
        <a:effectLst/>
      </p:bgPr>
    </p:bg>
    <p:spTree>
      <p:nvGrpSpPr>
        <p:cNvPr id="1" name=""/>
        <p:cNvGrpSpPr/>
        <p:nvPr/>
      </p:nvGrpSpPr>
      <p:grpSpPr/>
      <p:sp>
        <p:nvSpPr>
          <p:cNvPr id="1026" name="Rectangle 2"/>
          <p:cNvSpPr>
            <a:spLocks noGrp="1"/>
          </p:cNvSpPr>
          <p:nvPr>
            <p:ph type="title"/>
          </p:nvPr>
        </p:nvSpPr>
        <p:spPr>
          <a:xfrm>
            <a:off x="719138" y="7938"/>
            <a:ext cx="7696200" cy="720725"/>
          </a:xfrm>
          <a:prstGeom prst="rect">
            <a:avLst/>
          </a:prstGeom>
          <a:noFill/>
          <a:ln w="9525">
            <a:noFill/>
          </a:ln>
          <a:effectLst>
            <a:outerShdw dist="17961" dir="2699999" algn="ctr" rotWithShape="0">
              <a:schemeClr val="bg2"/>
            </a:outerShdw>
          </a:effectLst>
        </p:spPr>
        <p:txBody>
          <a:bodyPr lIns="92075" tIns="46038" rIns="92075" bIns="46038" anchor="ctr" anchorCtr="0"/>
          <a:p>
            <a:pPr lvl="0"/>
            <a:r>
              <a:rPr lang="zh-CN" altLang="en-US" dirty="0"/>
              <a:t>单击此处编辑母版标题样式</a:t>
            </a:r>
            <a:endParaRPr lang="zh-CN" altLang="en-US" dirty="0"/>
          </a:p>
        </p:txBody>
      </p:sp>
      <p:sp>
        <p:nvSpPr>
          <p:cNvPr id="504835" name="Rectangle 3"/>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spcBef>
                <a:spcPct val="0"/>
              </a:spcBef>
              <a:buClrTx/>
              <a:buFontTx/>
              <a:buNone/>
              <a:defRPr kumimoji="0" sz="1400" b="1" smtClean="0">
                <a:solidFill>
                  <a:schemeClr val="bg2"/>
                </a:solidFill>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04836" name="Rectangle 4"/>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a:spcBef>
                <a:spcPct val="0"/>
              </a:spcBef>
              <a:buClrTx/>
              <a:buFontTx/>
              <a:buNone/>
              <a:defRPr kumimoji="0" sz="1400" b="1" smtClean="0">
                <a:solidFill>
                  <a:schemeClr val="bg2"/>
                </a:solidFill>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1029" name="Rectangle 5"/>
          <p:cNvSpPr>
            <a:spLocks noGrp="1"/>
          </p:cNvSpPr>
          <p:nvPr>
            <p:ph type="body"/>
          </p:nvPr>
        </p:nvSpPr>
        <p:spPr>
          <a:xfrm>
            <a:off x="762000" y="1376363"/>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0" name="Rectangle 6"/>
          <p:cNvSpPr/>
          <p:nvPr/>
        </p:nvSpPr>
        <p:spPr>
          <a:xfrm>
            <a:off x="0" y="682625"/>
            <a:ext cx="9144000" cy="46038"/>
          </a:xfrm>
          <a:prstGeom prst="rect">
            <a:avLst/>
          </a:prstGeom>
          <a:gradFill rotWithShape="1">
            <a:gsLst>
              <a:gs pos="0">
                <a:srgbClr val="0066FF"/>
              </a:gs>
              <a:gs pos="50000">
                <a:srgbClr val="99CCFF"/>
              </a:gs>
              <a:gs pos="100000">
                <a:srgbClr val="0066FF"/>
              </a:gs>
            </a:gsLst>
            <a:lin ang="0" scaled="1"/>
            <a:tileRect/>
          </a:gradFill>
          <a:ln w="9525">
            <a:noFill/>
          </a:ln>
          <a:effectLst>
            <a:outerShdw dist="56796" dir="1593903" algn="ctr" rotWithShape="0">
              <a:srgbClr val="DDDDDD"/>
            </a:outerShdw>
          </a:effectLst>
        </p:spPr>
        <p:txBody>
          <a:bodyPr wrap="none" anchor="ctr" anchorCtr="0"/>
          <a:p>
            <a:pPr marL="342900" lvl="0" indent="-342900" algn="ctr">
              <a:spcBef>
                <a:spcPct val="20000"/>
              </a:spcBef>
            </a:pPr>
            <a:endParaRPr lang="zh-CN" altLang="zh-CN" dirty="0">
              <a:latin typeface="Times New Roman" panose="02020603050405020304" pitchFamily="18" charset="0"/>
              <a:ea typeface="黑体" panose="02010609060101010101" pitchFamily="49" charset="-122"/>
            </a:endParaRPr>
          </a:p>
        </p:txBody>
      </p:sp>
      <p:graphicFrame>
        <p:nvGraphicFramePr>
          <p:cNvPr id="1031" name="Object 8"/>
          <p:cNvGraphicFramePr>
            <a:graphicFrameLocks noChangeAspect="1"/>
          </p:cNvGraphicFramePr>
          <p:nvPr userDrawn="1"/>
        </p:nvGraphicFramePr>
        <p:xfrm>
          <a:off x="0" y="188913"/>
          <a:ext cx="9144000" cy="1008062"/>
        </p:xfrm>
        <a:graphic>
          <a:graphicData uri="http://schemas.openxmlformats.org/presentationml/2006/ole">
            <mc:AlternateContent xmlns:mc="http://schemas.openxmlformats.org/markup-compatibility/2006">
              <mc:Choice xmlns:v="urn:schemas-microsoft-com:vml" Requires="v">
                <p:oleObj spid="_x0000_s3077" name="" r:id="rId13" imgW="15290800" imgH="1549400" progId="Photoshop.Image.7">
                  <p:embed/>
                </p:oleObj>
              </mc:Choice>
              <mc:Fallback>
                <p:oleObj name="" r:id="rId13" imgW="15290800" imgH="1549400" progId="Photoshop.Image.7">
                  <p:embed/>
                  <p:pic>
                    <p:nvPicPr>
                      <p:cNvPr id="0" name="图片 3076"/>
                      <p:cNvPicPr/>
                      <p:nvPr/>
                    </p:nvPicPr>
                    <p:blipFill>
                      <a:blip r:embed="rId14"/>
                      <a:stretch>
                        <a:fillRect/>
                      </a:stretch>
                    </p:blipFill>
                    <p:spPr>
                      <a:xfrm>
                        <a:off x="0" y="188913"/>
                        <a:ext cx="9144000" cy="1008062"/>
                      </a:xfrm>
                      <a:prstGeom prst="rect">
                        <a:avLst/>
                      </a:prstGeom>
                      <a:noFill/>
                      <a:ln w="38100">
                        <a:noFill/>
                        <a:miter/>
                      </a:ln>
                    </p:spPr>
                  </p:pic>
                </p:oleObj>
              </mc:Fallback>
            </mc:AlternateContent>
          </a:graphicData>
        </a:graphic>
      </p:graphicFrame>
      <p:sp>
        <p:nvSpPr>
          <p:cNvPr id="1032" name="Rectangle 9"/>
          <p:cNvSpPr/>
          <p:nvPr userDrawn="1"/>
        </p:nvSpPr>
        <p:spPr>
          <a:xfrm>
            <a:off x="0" y="0"/>
            <a:ext cx="9144000" cy="241300"/>
          </a:xfrm>
          <a:prstGeom prst="rect">
            <a:avLst/>
          </a:prstGeom>
          <a:solidFill>
            <a:srgbClr val="FF9933"/>
          </a:solidFill>
          <a:ln w="9525">
            <a:noFill/>
          </a:ln>
        </p:spPr>
        <p:txBody>
          <a:bodyPr wrap="none" anchor="ctr" anchorCtr="0"/>
          <a:p>
            <a:pPr lvl="0" algn="ctr">
              <a:buClrTx/>
              <a:buFontTx/>
              <a:buNone/>
            </a:pPr>
            <a:endParaRPr lang="zh-CN" altLang="zh-CN" sz="1800" dirty="0">
              <a:solidFill>
                <a:schemeClr val="tx1"/>
              </a:solidFill>
              <a:latin typeface="Arial" panose="020B0604020202020204" pitchFamily="34" charset="0"/>
              <a:ea typeface="宋体" panose="02010600030101010101" pitchFamily="2" charset="-122"/>
            </a:endParaRPr>
          </a:p>
        </p:txBody>
      </p:sp>
      <p:sp>
        <p:nvSpPr>
          <p:cNvPr id="1033" name="Freeform 10"/>
          <p:cNvSpPr/>
          <p:nvPr userDrawn="1"/>
        </p:nvSpPr>
        <p:spPr>
          <a:xfrm>
            <a:off x="0" y="908050"/>
            <a:ext cx="9144000" cy="461963"/>
          </a:xfrm>
          <a:custGeom>
            <a:avLst/>
            <a:gdLst/>
            <a:ahLst/>
            <a:cxnLst>
              <a:cxn ang="0">
                <a:pos x="4" y="365"/>
              </a:cxn>
              <a:cxn ang="0">
                <a:pos x="0" y="246"/>
              </a:cxn>
              <a:cxn ang="0">
                <a:pos x="1837" y="32"/>
              </a:cxn>
              <a:cxn ang="0">
                <a:pos x="3970" y="52"/>
              </a:cxn>
              <a:cxn ang="0">
                <a:pos x="5764" y="231"/>
              </a:cxn>
              <a:cxn ang="0">
                <a:pos x="5768" y="366"/>
              </a:cxn>
              <a:cxn ang="0">
                <a:pos x="4" y="365"/>
              </a:cxn>
            </a:cxnLst>
            <a:pathLst>
              <a:path w="5768" h="366">
                <a:moveTo>
                  <a:pt x="4" y="365"/>
                </a:moveTo>
                <a:lnTo>
                  <a:pt x="0" y="246"/>
                </a:lnTo>
                <a:cubicBezTo>
                  <a:pt x="304" y="192"/>
                  <a:pt x="1175" y="64"/>
                  <a:pt x="1837" y="32"/>
                </a:cubicBezTo>
                <a:cubicBezTo>
                  <a:pt x="2499" y="0"/>
                  <a:pt x="3316" y="19"/>
                  <a:pt x="3970" y="52"/>
                </a:cubicBezTo>
                <a:cubicBezTo>
                  <a:pt x="4624" y="85"/>
                  <a:pt x="5464" y="179"/>
                  <a:pt x="5764" y="231"/>
                </a:cubicBezTo>
                <a:lnTo>
                  <a:pt x="5768" y="366"/>
                </a:lnTo>
                <a:lnTo>
                  <a:pt x="4" y="365"/>
                </a:lnTo>
                <a:close/>
              </a:path>
            </a:pathLst>
          </a:custGeom>
          <a:solidFill>
            <a:schemeClr val="bg1"/>
          </a:solidFill>
          <a:ln w="9525">
            <a:noFill/>
          </a:ln>
        </p:spPr>
        <p:txBody>
          <a:bodyPr/>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4000">
          <a:solidFill>
            <a:srgbClr val="FF9900"/>
          </a:solidFill>
          <a:latin typeface="+mj-lt"/>
          <a:ea typeface="+mj-ea"/>
          <a:cs typeface="+mj-cs"/>
        </a:defRPr>
      </a:lvl1pPr>
      <a:lvl2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2050" name="Rectangle 2"/>
          <p:cNvSpPr>
            <a:spLocks noGrp="1"/>
          </p:cNvSpPr>
          <p:nvPr>
            <p:ph type="title"/>
          </p:nvPr>
        </p:nvSpPr>
        <p:spPr>
          <a:xfrm>
            <a:off x="719138" y="7938"/>
            <a:ext cx="7696200" cy="720725"/>
          </a:xfrm>
          <a:prstGeom prst="rect">
            <a:avLst/>
          </a:prstGeom>
          <a:noFill/>
          <a:ln w="9525">
            <a:noFill/>
          </a:ln>
          <a:effectLst>
            <a:outerShdw dist="17961" dir="2699999" algn="ctr" rotWithShape="0">
              <a:schemeClr val="bg2"/>
            </a:outerShdw>
          </a:effectLst>
        </p:spPr>
        <p:txBody>
          <a:bodyPr lIns="92075" tIns="46038" rIns="92075" bIns="46038" anchor="ctr" anchorCtr="0"/>
          <a:p>
            <a:pPr lvl="0"/>
            <a:r>
              <a:rPr lang="zh-CN" altLang="en-US" dirty="0"/>
              <a:t>单击此处编辑母版标题样式</a:t>
            </a:r>
            <a:endParaRPr lang="zh-CN" altLang="en-US" dirty="0"/>
          </a:p>
        </p:txBody>
      </p:sp>
      <p:sp>
        <p:nvSpPr>
          <p:cNvPr id="504835" name="Rectangle 3"/>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spcBef>
                <a:spcPct val="0"/>
              </a:spcBef>
              <a:buClrTx/>
              <a:buFontTx/>
              <a:buNone/>
              <a:defRPr kumimoji="0" sz="1400" b="1" smtClean="0">
                <a:solidFill>
                  <a:schemeClr val="bg2"/>
                </a:solidFill>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04836" name="Rectangle 4"/>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a:spcBef>
                <a:spcPct val="0"/>
              </a:spcBef>
              <a:buClrTx/>
              <a:buFontTx/>
              <a:buNone/>
              <a:defRPr kumimoji="0" sz="1400" b="1" smtClean="0">
                <a:solidFill>
                  <a:schemeClr val="bg2"/>
                </a:solidFill>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2053" name="Rectangle 5"/>
          <p:cNvSpPr>
            <a:spLocks noGrp="1"/>
          </p:cNvSpPr>
          <p:nvPr>
            <p:ph type="body"/>
          </p:nvPr>
        </p:nvSpPr>
        <p:spPr>
          <a:xfrm>
            <a:off x="762000" y="1376363"/>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54" name="Rectangle 6"/>
          <p:cNvSpPr/>
          <p:nvPr/>
        </p:nvSpPr>
        <p:spPr>
          <a:xfrm>
            <a:off x="0" y="682625"/>
            <a:ext cx="9144000" cy="46038"/>
          </a:xfrm>
          <a:prstGeom prst="rect">
            <a:avLst/>
          </a:prstGeom>
          <a:gradFill rotWithShape="1">
            <a:gsLst>
              <a:gs pos="0">
                <a:srgbClr val="0066FF"/>
              </a:gs>
              <a:gs pos="50000">
                <a:srgbClr val="99CCFF"/>
              </a:gs>
              <a:gs pos="100000">
                <a:srgbClr val="0066FF"/>
              </a:gs>
            </a:gsLst>
            <a:lin ang="0" scaled="1"/>
            <a:tileRect/>
          </a:gradFill>
          <a:ln w="9525">
            <a:noFill/>
          </a:ln>
          <a:effectLst>
            <a:outerShdw dist="56796" dir="1593903" algn="ctr" rotWithShape="0">
              <a:srgbClr val="DDDDDD"/>
            </a:outerShdw>
          </a:effectLst>
        </p:spPr>
        <p:txBody>
          <a:bodyPr wrap="none" anchor="ctr" anchorCtr="0"/>
          <a:p>
            <a:pPr marL="342900" lvl="0" indent="-342900" algn="ctr">
              <a:spcBef>
                <a:spcPct val="20000"/>
              </a:spcBef>
            </a:pPr>
            <a:endParaRPr lang="zh-CN" altLang="zh-CN" dirty="0">
              <a:latin typeface="Times New Roman" panose="02020603050405020304" pitchFamily="18" charset="0"/>
              <a:ea typeface="黑体" panose="02010609060101010101" pitchFamily="49" charset="-122"/>
            </a:endParaRPr>
          </a:p>
        </p:txBody>
      </p:sp>
      <p:graphicFrame>
        <p:nvGraphicFramePr>
          <p:cNvPr id="2055" name="Object 8"/>
          <p:cNvGraphicFramePr>
            <a:graphicFrameLocks noChangeAspect="1"/>
          </p:cNvGraphicFramePr>
          <p:nvPr userDrawn="1"/>
        </p:nvGraphicFramePr>
        <p:xfrm>
          <a:off x="0" y="188913"/>
          <a:ext cx="9144000" cy="1008062"/>
        </p:xfrm>
        <a:graphic>
          <a:graphicData uri="http://schemas.openxmlformats.org/presentationml/2006/ole">
            <mc:AlternateContent xmlns:mc="http://schemas.openxmlformats.org/markup-compatibility/2006">
              <mc:Choice xmlns:v="urn:schemas-microsoft-com:vml" Requires="v">
                <p:oleObj spid="_x0000_s3076" name="" r:id="rId13" imgW="15290800" imgH="1549400" progId="Photoshop.Image.7">
                  <p:embed/>
                </p:oleObj>
              </mc:Choice>
              <mc:Fallback>
                <p:oleObj name="" r:id="rId13" imgW="15290800" imgH="1549400" progId="Photoshop.Image.7">
                  <p:embed/>
                  <p:pic>
                    <p:nvPicPr>
                      <p:cNvPr id="0" name="图片 3075"/>
                      <p:cNvPicPr/>
                      <p:nvPr/>
                    </p:nvPicPr>
                    <p:blipFill>
                      <a:blip r:embed="rId14"/>
                      <a:stretch>
                        <a:fillRect/>
                      </a:stretch>
                    </p:blipFill>
                    <p:spPr>
                      <a:xfrm>
                        <a:off x="0" y="188913"/>
                        <a:ext cx="9144000" cy="1008062"/>
                      </a:xfrm>
                      <a:prstGeom prst="rect">
                        <a:avLst/>
                      </a:prstGeom>
                      <a:noFill/>
                      <a:ln w="38100">
                        <a:noFill/>
                        <a:miter/>
                      </a:ln>
                    </p:spPr>
                  </p:pic>
                </p:oleObj>
              </mc:Fallback>
            </mc:AlternateContent>
          </a:graphicData>
        </a:graphic>
      </p:graphicFrame>
      <p:sp>
        <p:nvSpPr>
          <p:cNvPr id="2056" name="Rectangle 9"/>
          <p:cNvSpPr/>
          <p:nvPr userDrawn="1"/>
        </p:nvSpPr>
        <p:spPr>
          <a:xfrm>
            <a:off x="0" y="0"/>
            <a:ext cx="9144000" cy="241300"/>
          </a:xfrm>
          <a:prstGeom prst="rect">
            <a:avLst/>
          </a:prstGeom>
          <a:solidFill>
            <a:srgbClr val="FF9933"/>
          </a:solidFill>
          <a:ln w="9525">
            <a:noFill/>
          </a:ln>
        </p:spPr>
        <p:txBody>
          <a:bodyPr wrap="none" anchor="ctr" anchorCtr="0"/>
          <a:p>
            <a:pPr lvl="0" algn="ctr">
              <a:buClrTx/>
              <a:buFontTx/>
              <a:buNone/>
            </a:pPr>
            <a:endParaRPr lang="zh-CN" altLang="zh-CN" sz="1800" dirty="0">
              <a:solidFill>
                <a:schemeClr val="tx1"/>
              </a:solidFill>
              <a:latin typeface="Arial" panose="020B0604020202020204" pitchFamily="34" charset="0"/>
              <a:ea typeface="宋体" panose="02010600030101010101" pitchFamily="2" charset="-122"/>
            </a:endParaRPr>
          </a:p>
        </p:txBody>
      </p:sp>
      <p:sp>
        <p:nvSpPr>
          <p:cNvPr id="2057" name="Freeform 10"/>
          <p:cNvSpPr/>
          <p:nvPr userDrawn="1"/>
        </p:nvSpPr>
        <p:spPr>
          <a:xfrm>
            <a:off x="0" y="908050"/>
            <a:ext cx="9144000" cy="461963"/>
          </a:xfrm>
          <a:custGeom>
            <a:avLst/>
            <a:gdLst/>
            <a:ahLst/>
            <a:cxnLst>
              <a:cxn ang="0">
                <a:pos x="4" y="365"/>
              </a:cxn>
              <a:cxn ang="0">
                <a:pos x="0" y="246"/>
              </a:cxn>
              <a:cxn ang="0">
                <a:pos x="1837" y="32"/>
              </a:cxn>
              <a:cxn ang="0">
                <a:pos x="3970" y="52"/>
              </a:cxn>
              <a:cxn ang="0">
                <a:pos x="5764" y="231"/>
              </a:cxn>
              <a:cxn ang="0">
                <a:pos x="5768" y="366"/>
              </a:cxn>
              <a:cxn ang="0">
                <a:pos x="4" y="365"/>
              </a:cxn>
            </a:cxnLst>
            <a:pathLst>
              <a:path w="5768" h="366">
                <a:moveTo>
                  <a:pt x="4" y="365"/>
                </a:moveTo>
                <a:lnTo>
                  <a:pt x="0" y="246"/>
                </a:lnTo>
                <a:cubicBezTo>
                  <a:pt x="304" y="192"/>
                  <a:pt x="1175" y="64"/>
                  <a:pt x="1837" y="32"/>
                </a:cubicBezTo>
                <a:cubicBezTo>
                  <a:pt x="2499" y="0"/>
                  <a:pt x="3316" y="19"/>
                  <a:pt x="3970" y="52"/>
                </a:cubicBezTo>
                <a:cubicBezTo>
                  <a:pt x="4624" y="85"/>
                  <a:pt x="5464" y="179"/>
                  <a:pt x="5764" y="231"/>
                </a:cubicBezTo>
                <a:lnTo>
                  <a:pt x="5768" y="366"/>
                </a:lnTo>
                <a:lnTo>
                  <a:pt x="4" y="365"/>
                </a:lnTo>
                <a:close/>
              </a:path>
            </a:pathLst>
          </a:custGeom>
          <a:solidFill>
            <a:schemeClr val="bg1"/>
          </a:solidFill>
          <a:ln w="9525">
            <a:noFill/>
          </a:ln>
        </p:spPr>
        <p:txBody>
          <a:bodyPr/>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kumimoji="1" sz="4000">
          <a:solidFill>
            <a:srgbClr val="FF9900"/>
          </a:solidFill>
          <a:latin typeface="+mj-lt"/>
          <a:ea typeface="+mj-ea"/>
          <a:cs typeface="+mj-cs"/>
        </a:defRPr>
      </a:lvl1pPr>
      <a:lvl2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1026" name="Rectangle 2"/>
          <p:cNvSpPr>
            <a:spLocks noGrp="1"/>
          </p:cNvSpPr>
          <p:nvPr>
            <p:ph type="title"/>
          </p:nvPr>
        </p:nvSpPr>
        <p:spPr>
          <a:xfrm>
            <a:off x="719138" y="7938"/>
            <a:ext cx="7696200" cy="720725"/>
          </a:xfrm>
          <a:prstGeom prst="rect">
            <a:avLst/>
          </a:prstGeom>
          <a:noFill/>
          <a:ln w="9525">
            <a:noFill/>
          </a:ln>
          <a:effectLst>
            <a:outerShdw dist="17961" dir="2699999" algn="ctr" rotWithShape="0">
              <a:schemeClr val="bg2"/>
            </a:outerShdw>
          </a:effectLst>
        </p:spPr>
        <p:txBody>
          <a:bodyPr lIns="92075" tIns="46038" rIns="92075" bIns="46038" anchor="ctr" anchorCtr="0"/>
          <a:p>
            <a:pPr lvl="0"/>
            <a:r>
              <a:rPr lang="zh-CN" altLang="en-US" dirty="0"/>
              <a:t>单击此处编辑母版标题样式</a:t>
            </a:r>
            <a:endParaRPr lang="zh-CN" altLang="en-US" dirty="0"/>
          </a:p>
        </p:txBody>
      </p:sp>
      <p:sp>
        <p:nvSpPr>
          <p:cNvPr id="504835" name="Rectangle 3"/>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spcBef>
                <a:spcPct val="0"/>
              </a:spcBef>
              <a:buClrTx/>
              <a:buFontTx/>
              <a:buNone/>
              <a:defRPr kumimoji="0" sz="1400" b="1" smtClean="0">
                <a:solidFill>
                  <a:schemeClr val="bg2"/>
                </a:solidFill>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04836" name="Rectangle 4"/>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a:spcBef>
                <a:spcPct val="0"/>
              </a:spcBef>
              <a:buClrTx/>
              <a:buFontTx/>
              <a:buNone/>
              <a:defRPr kumimoji="0" sz="1400" b="1" smtClean="0">
                <a:solidFill>
                  <a:schemeClr val="bg2"/>
                </a:solidFill>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1029" name="Rectangle 5"/>
          <p:cNvSpPr>
            <a:spLocks noGrp="1"/>
          </p:cNvSpPr>
          <p:nvPr>
            <p:ph type="body"/>
          </p:nvPr>
        </p:nvSpPr>
        <p:spPr>
          <a:xfrm>
            <a:off x="762000" y="1376363"/>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0" name="Rectangle 6"/>
          <p:cNvSpPr/>
          <p:nvPr/>
        </p:nvSpPr>
        <p:spPr>
          <a:xfrm>
            <a:off x="0" y="682625"/>
            <a:ext cx="9144000" cy="46038"/>
          </a:xfrm>
          <a:prstGeom prst="rect">
            <a:avLst/>
          </a:prstGeom>
          <a:gradFill rotWithShape="1">
            <a:gsLst>
              <a:gs pos="0">
                <a:srgbClr val="0066FF"/>
              </a:gs>
              <a:gs pos="50000">
                <a:srgbClr val="99CCFF"/>
              </a:gs>
              <a:gs pos="100000">
                <a:srgbClr val="0066FF"/>
              </a:gs>
            </a:gsLst>
            <a:lin ang="0" scaled="1"/>
            <a:tileRect/>
          </a:gradFill>
          <a:ln w="9525">
            <a:noFill/>
          </a:ln>
          <a:effectLst>
            <a:outerShdw dist="56796" dir="1593903" algn="ctr" rotWithShape="0">
              <a:srgbClr val="DDDDDD"/>
            </a:outerShdw>
          </a:effectLst>
        </p:spPr>
        <p:txBody>
          <a:bodyPr wrap="none" anchor="ctr" anchorCtr="0"/>
          <a:p>
            <a:pPr marL="342900" lvl="0" indent="-342900" algn="ctr">
              <a:spcBef>
                <a:spcPct val="20000"/>
              </a:spcBef>
            </a:pPr>
            <a:endParaRPr lang="zh-CN" altLang="zh-CN" dirty="0">
              <a:latin typeface="Times New Roman" panose="02020603050405020304" pitchFamily="18" charset="0"/>
              <a:ea typeface="黑体" panose="02010609060101010101" pitchFamily="49" charset="-122"/>
            </a:endParaRPr>
          </a:p>
        </p:txBody>
      </p:sp>
      <p:graphicFrame>
        <p:nvGraphicFramePr>
          <p:cNvPr id="1031" name="Object 8"/>
          <p:cNvGraphicFramePr>
            <a:graphicFrameLocks noChangeAspect="1"/>
          </p:cNvGraphicFramePr>
          <p:nvPr userDrawn="1"/>
        </p:nvGraphicFramePr>
        <p:xfrm>
          <a:off x="0" y="188913"/>
          <a:ext cx="9144000" cy="1008062"/>
        </p:xfrm>
        <a:graphic>
          <a:graphicData uri="http://schemas.openxmlformats.org/presentationml/2006/ole">
            <mc:AlternateContent xmlns:mc="http://schemas.openxmlformats.org/markup-compatibility/2006">
              <mc:Choice xmlns:v="urn:schemas-microsoft-com:vml" Requires="v">
                <p:oleObj spid="_x0000_s3077" name="" r:id="rId13" imgW="15290800" imgH="1549400" progId="Photoshop.Image.7">
                  <p:embed/>
                </p:oleObj>
              </mc:Choice>
              <mc:Fallback>
                <p:oleObj name="" r:id="rId13" imgW="15290800" imgH="1549400" progId="Photoshop.Image.7">
                  <p:embed/>
                  <p:pic>
                    <p:nvPicPr>
                      <p:cNvPr id="0" name="图片 3076"/>
                      <p:cNvPicPr/>
                      <p:nvPr/>
                    </p:nvPicPr>
                    <p:blipFill>
                      <a:blip r:embed="rId14"/>
                      <a:stretch>
                        <a:fillRect/>
                      </a:stretch>
                    </p:blipFill>
                    <p:spPr>
                      <a:xfrm>
                        <a:off x="0" y="188913"/>
                        <a:ext cx="9144000" cy="1008062"/>
                      </a:xfrm>
                      <a:prstGeom prst="rect">
                        <a:avLst/>
                      </a:prstGeom>
                      <a:noFill/>
                      <a:ln w="38100">
                        <a:noFill/>
                        <a:miter/>
                      </a:ln>
                    </p:spPr>
                  </p:pic>
                </p:oleObj>
              </mc:Fallback>
            </mc:AlternateContent>
          </a:graphicData>
        </a:graphic>
      </p:graphicFrame>
      <p:sp>
        <p:nvSpPr>
          <p:cNvPr id="1032" name="Rectangle 9"/>
          <p:cNvSpPr/>
          <p:nvPr userDrawn="1"/>
        </p:nvSpPr>
        <p:spPr>
          <a:xfrm>
            <a:off x="0" y="0"/>
            <a:ext cx="9144000" cy="241300"/>
          </a:xfrm>
          <a:prstGeom prst="rect">
            <a:avLst/>
          </a:prstGeom>
          <a:solidFill>
            <a:srgbClr val="FF9933"/>
          </a:solidFill>
          <a:ln w="9525">
            <a:noFill/>
          </a:ln>
        </p:spPr>
        <p:txBody>
          <a:bodyPr wrap="none" anchor="ctr" anchorCtr="0"/>
          <a:p>
            <a:pPr lvl="0" algn="ctr">
              <a:buClrTx/>
              <a:buFontTx/>
              <a:buNone/>
            </a:pPr>
            <a:endParaRPr lang="zh-CN" altLang="zh-CN" sz="1800" dirty="0">
              <a:solidFill>
                <a:schemeClr val="tx1"/>
              </a:solidFill>
              <a:latin typeface="Arial" panose="020B0604020202020204" pitchFamily="34" charset="0"/>
              <a:ea typeface="宋体" panose="02010600030101010101" pitchFamily="2" charset="-122"/>
            </a:endParaRPr>
          </a:p>
        </p:txBody>
      </p:sp>
      <p:sp>
        <p:nvSpPr>
          <p:cNvPr id="1033" name="Freeform 10"/>
          <p:cNvSpPr/>
          <p:nvPr userDrawn="1"/>
        </p:nvSpPr>
        <p:spPr>
          <a:xfrm>
            <a:off x="0" y="908050"/>
            <a:ext cx="9144000" cy="461963"/>
          </a:xfrm>
          <a:custGeom>
            <a:avLst/>
            <a:gdLst/>
            <a:ahLst/>
            <a:cxnLst>
              <a:cxn ang="0">
                <a:pos x="4" y="365"/>
              </a:cxn>
              <a:cxn ang="0">
                <a:pos x="0" y="246"/>
              </a:cxn>
              <a:cxn ang="0">
                <a:pos x="1837" y="32"/>
              </a:cxn>
              <a:cxn ang="0">
                <a:pos x="3970" y="52"/>
              </a:cxn>
              <a:cxn ang="0">
                <a:pos x="5764" y="231"/>
              </a:cxn>
              <a:cxn ang="0">
                <a:pos x="5768" y="366"/>
              </a:cxn>
              <a:cxn ang="0">
                <a:pos x="4" y="365"/>
              </a:cxn>
            </a:cxnLst>
            <a:pathLst>
              <a:path w="5768" h="366">
                <a:moveTo>
                  <a:pt x="4" y="365"/>
                </a:moveTo>
                <a:lnTo>
                  <a:pt x="0" y="246"/>
                </a:lnTo>
                <a:cubicBezTo>
                  <a:pt x="304" y="192"/>
                  <a:pt x="1175" y="64"/>
                  <a:pt x="1837" y="32"/>
                </a:cubicBezTo>
                <a:cubicBezTo>
                  <a:pt x="2499" y="0"/>
                  <a:pt x="3316" y="19"/>
                  <a:pt x="3970" y="52"/>
                </a:cubicBezTo>
                <a:cubicBezTo>
                  <a:pt x="4624" y="85"/>
                  <a:pt x="5464" y="179"/>
                  <a:pt x="5764" y="231"/>
                </a:cubicBezTo>
                <a:lnTo>
                  <a:pt x="5768" y="366"/>
                </a:lnTo>
                <a:lnTo>
                  <a:pt x="4" y="365"/>
                </a:lnTo>
                <a:close/>
              </a:path>
            </a:pathLst>
          </a:custGeom>
          <a:solidFill>
            <a:schemeClr val="bg1"/>
          </a:solidFill>
          <a:ln w="9525">
            <a:noFill/>
          </a:ln>
        </p:spPr>
        <p:txBody>
          <a:bodyPr/>
          <a:p>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eaLnBrk="0" fontAlgn="base" hangingPunct="0">
        <a:spcBef>
          <a:spcPct val="0"/>
        </a:spcBef>
        <a:spcAft>
          <a:spcPct val="0"/>
        </a:spcAft>
        <a:defRPr kumimoji="1" sz="4000">
          <a:solidFill>
            <a:srgbClr val="FF9900"/>
          </a:solidFill>
          <a:latin typeface="+mj-lt"/>
          <a:ea typeface="+mj-ea"/>
          <a:cs typeface="+mj-cs"/>
        </a:defRPr>
      </a:lvl1pPr>
      <a:lvl2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2"/>
          <a:stretch>
            <a:fillRect/>
          </a:stretch>
        </a:blipFill>
        <a:effectLst/>
      </p:bgPr>
    </p:bg>
    <p:spTree>
      <p:nvGrpSpPr>
        <p:cNvPr id="1" name=""/>
        <p:cNvGrpSpPr/>
        <p:nvPr/>
      </p:nvGrpSpPr>
      <p:grpSpPr/>
      <p:sp>
        <p:nvSpPr>
          <p:cNvPr id="1026" name="Rectangle 2"/>
          <p:cNvSpPr>
            <a:spLocks noGrp="1"/>
          </p:cNvSpPr>
          <p:nvPr>
            <p:ph type="title"/>
          </p:nvPr>
        </p:nvSpPr>
        <p:spPr>
          <a:xfrm>
            <a:off x="719138" y="7938"/>
            <a:ext cx="7696200" cy="720725"/>
          </a:xfrm>
          <a:prstGeom prst="rect">
            <a:avLst/>
          </a:prstGeom>
          <a:noFill/>
          <a:ln w="9525">
            <a:noFill/>
          </a:ln>
          <a:effectLst>
            <a:outerShdw dist="17961" dir="2699999" algn="ctr" rotWithShape="0">
              <a:schemeClr val="bg2"/>
            </a:outerShdw>
          </a:effectLst>
        </p:spPr>
        <p:txBody>
          <a:bodyPr lIns="92075" tIns="46038" rIns="92075" bIns="46038" anchor="ctr" anchorCtr="0"/>
          <a:p>
            <a:pPr lvl="0"/>
            <a:r>
              <a:rPr lang="zh-CN" altLang="en-US" dirty="0"/>
              <a:t>单击此处编辑母版标题样式</a:t>
            </a:r>
            <a:endParaRPr lang="zh-CN" altLang="en-US" dirty="0"/>
          </a:p>
        </p:txBody>
      </p:sp>
      <p:sp>
        <p:nvSpPr>
          <p:cNvPr id="504835" name="Rectangle 3"/>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2075" tIns="46038" rIns="92075" bIns="46038" numCol="1" anchor="ctr" anchorCtr="0" compatLnSpc="1"/>
          <a:lstStyle>
            <a:lvl1pPr>
              <a:spcBef>
                <a:spcPct val="0"/>
              </a:spcBef>
              <a:buClrTx/>
              <a:buFontTx/>
              <a:buNone/>
              <a:defRPr kumimoji="0" sz="1400" b="1" smtClean="0">
                <a:solidFill>
                  <a:schemeClr val="bg2"/>
                </a:solidFill>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1C9119B-83B0-49F4-919B-5C77D0A7FD97}" type="datetime1">
              <a:rPr kumimoji="0" lang="zh-CN" altLang="en-US"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rPr>
            </a:fld>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04836" name="Rectangle 4"/>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2075" tIns="46038" rIns="92075" bIns="46038" numCol="1" anchor="ctr" anchorCtr="0" compatLnSpc="1"/>
          <a:lstStyle>
            <a:lvl1pPr algn="ctr">
              <a:spcBef>
                <a:spcPct val="0"/>
              </a:spcBef>
              <a:buClrTx/>
              <a:buFontTx/>
              <a:buNone/>
              <a:defRPr kumimoji="0" sz="1400" b="1" smtClean="0">
                <a:solidFill>
                  <a:schemeClr val="bg2"/>
                </a:solidFill>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1029" name="Rectangle 5"/>
          <p:cNvSpPr>
            <a:spLocks noGrp="1"/>
          </p:cNvSpPr>
          <p:nvPr>
            <p:ph type="body"/>
          </p:nvPr>
        </p:nvSpPr>
        <p:spPr>
          <a:xfrm>
            <a:off x="762000" y="1376363"/>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30" name="Rectangle 6"/>
          <p:cNvSpPr/>
          <p:nvPr/>
        </p:nvSpPr>
        <p:spPr>
          <a:xfrm>
            <a:off x="0" y="682625"/>
            <a:ext cx="9144000" cy="46038"/>
          </a:xfrm>
          <a:prstGeom prst="rect">
            <a:avLst/>
          </a:prstGeom>
          <a:gradFill rotWithShape="1">
            <a:gsLst>
              <a:gs pos="0">
                <a:srgbClr val="0066FF"/>
              </a:gs>
              <a:gs pos="50000">
                <a:srgbClr val="99CCFF"/>
              </a:gs>
              <a:gs pos="100000">
                <a:srgbClr val="0066FF"/>
              </a:gs>
            </a:gsLst>
            <a:lin ang="0" scaled="1"/>
            <a:tileRect/>
          </a:gradFill>
          <a:ln w="9525">
            <a:noFill/>
          </a:ln>
          <a:effectLst>
            <a:outerShdw dist="56796" dir="1593903" algn="ctr" rotWithShape="0">
              <a:srgbClr val="DDDDDD"/>
            </a:outerShdw>
          </a:effectLst>
        </p:spPr>
        <p:txBody>
          <a:bodyPr wrap="none" anchor="ctr" anchorCtr="0"/>
          <a:p>
            <a:pPr marL="342900" lvl="0" indent="-342900" algn="ctr">
              <a:spcBef>
                <a:spcPct val="20000"/>
              </a:spcBef>
            </a:pPr>
            <a:endParaRPr lang="zh-CN" altLang="zh-CN" dirty="0">
              <a:latin typeface="Times New Roman" panose="02020603050405020304" pitchFamily="18" charset="0"/>
              <a:ea typeface="黑体" panose="02010609060101010101" pitchFamily="49" charset="-122"/>
            </a:endParaRPr>
          </a:p>
        </p:txBody>
      </p:sp>
      <p:graphicFrame>
        <p:nvGraphicFramePr>
          <p:cNvPr id="1031" name="Object 8"/>
          <p:cNvGraphicFramePr>
            <a:graphicFrameLocks noChangeAspect="1"/>
          </p:cNvGraphicFramePr>
          <p:nvPr userDrawn="1"/>
        </p:nvGraphicFramePr>
        <p:xfrm>
          <a:off x="0" y="188913"/>
          <a:ext cx="9144000" cy="1008062"/>
        </p:xfrm>
        <a:graphic>
          <a:graphicData uri="http://schemas.openxmlformats.org/presentationml/2006/ole">
            <mc:AlternateContent xmlns:mc="http://schemas.openxmlformats.org/markup-compatibility/2006">
              <mc:Choice xmlns:v="urn:schemas-microsoft-com:vml" Requires="v">
                <p:oleObj spid="_x0000_s3077" name="" r:id="rId13" imgW="15290800" imgH="1549400" progId="Photoshop.Image.7">
                  <p:embed/>
                </p:oleObj>
              </mc:Choice>
              <mc:Fallback>
                <p:oleObj name="" r:id="rId13" imgW="15290800" imgH="1549400" progId="Photoshop.Image.7">
                  <p:embed/>
                  <p:pic>
                    <p:nvPicPr>
                      <p:cNvPr id="0" name="图片 3076"/>
                      <p:cNvPicPr/>
                      <p:nvPr/>
                    </p:nvPicPr>
                    <p:blipFill>
                      <a:blip r:embed="rId14"/>
                      <a:stretch>
                        <a:fillRect/>
                      </a:stretch>
                    </p:blipFill>
                    <p:spPr>
                      <a:xfrm>
                        <a:off x="0" y="188913"/>
                        <a:ext cx="9144000" cy="1008062"/>
                      </a:xfrm>
                      <a:prstGeom prst="rect">
                        <a:avLst/>
                      </a:prstGeom>
                      <a:noFill/>
                      <a:ln w="38100">
                        <a:noFill/>
                        <a:miter/>
                      </a:ln>
                    </p:spPr>
                  </p:pic>
                </p:oleObj>
              </mc:Fallback>
            </mc:AlternateContent>
          </a:graphicData>
        </a:graphic>
      </p:graphicFrame>
      <p:sp>
        <p:nvSpPr>
          <p:cNvPr id="1032" name="Rectangle 9"/>
          <p:cNvSpPr/>
          <p:nvPr userDrawn="1"/>
        </p:nvSpPr>
        <p:spPr>
          <a:xfrm>
            <a:off x="0" y="0"/>
            <a:ext cx="9144000" cy="241300"/>
          </a:xfrm>
          <a:prstGeom prst="rect">
            <a:avLst/>
          </a:prstGeom>
          <a:solidFill>
            <a:srgbClr val="FF9933"/>
          </a:solidFill>
          <a:ln w="9525">
            <a:noFill/>
          </a:ln>
        </p:spPr>
        <p:txBody>
          <a:bodyPr wrap="none" anchor="ctr" anchorCtr="0"/>
          <a:p>
            <a:pPr lvl="0" algn="ctr">
              <a:buClrTx/>
              <a:buFontTx/>
              <a:buNone/>
            </a:pPr>
            <a:endParaRPr lang="zh-CN" altLang="zh-CN" sz="1800" dirty="0">
              <a:solidFill>
                <a:schemeClr val="tx1"/>
              </a:solidFill>
              <a:latin typeface="Arial" panose="020B0604020202020204" pitchFamily="34" charset="0"/>
              <a:ea typeface="宋体" panose="02010600030101010101" pitchFamily="2" charset="-122"/>
            </a:endParaRPr>
          </a:p>
        </p:txBody>
      </p:sp>
      <p:sp>
        <p:nvSpPr>
          <p:cNvPr id="1033" name="Freeform 10"/>
          <p:cNvSpPr/>
          <p:nvPr userDrawn="1"/>
        </p:nvSpPr>
        <p:spPr>
          <a:xfrm>
            <a:off x="0" y="908050"/>
            <a:ext cx="9144000" cy="461963"/>
          </a:xfrm>
          <a:custGeom>
            <a:avLst/>
            <a:gdLst/>
            <a:ahLst/>
            <a:cxnLst>
              <a:cxn ang="0">
                <a:pos x="4" y="365"/>
              </a:cxn>
              <a:cxn ang="0">
                <a:pos x="0" y="246"/>
              </a:cxn>
              <a:cxn ang="0">
                <a:pos x="1837" y="32"/>
              </a:cxn>
              <a:cxn ang="0">
                <a:pos x="3970" y="52"/>
              </a:cxn>
              <a:cxn ang="0">
                <a:pos x="5764" y="231"/>
              </a:cxn>
              <a:cxn ang="0">
                <a:pos x="5768" y="366"/>
              </a:cxn>
              <a:cxn ang="0">
                <a:pos x="4" y="365"/>
              </a:cxn>
            </a:cxnLst>
            <a:pathLst>
              <a:path w="5768" h="366">
                <a:moveTo>
                  <a:pt x="4" y="365"/>
                </a:moveTo>
                <a:lnTo>
                  <a:pt x="0" y="246"/>
                </a:lnTo>
                <a:cubicBezTo>
                  <a:pt x="304" y="192"/>
                  <a:pt x="1175" y="64"/>
                  <a:pt x="1837" y="32"/>
                </a:cubicBezTo>
                <a:cubicBezTo>
                  <a:pt x="2499" y="0"/>
                  <a:pt x="3316" y="19"/>
                  <a:pt x="3970" y="52"/>
                </a:cubicBezTo>
                <a:cubicBezTo>
                  <a:pt x="4624" y="85"/>
                  <a:pt x="5464" y="179"/>
                  <a:pt x="5764" y="231"/>
                </a:cubicBezTo>
                <a:lnTo>
                  <a:pt x="5768" y="366"/>
                </a:lnTo>
                <a:lnTo>
                  <a:pt x="4" y="365"/>
                </a:lnTo>
                <a:close/>
              </a:path>
            </a:pathLst>
          </a:custGeom>
          <a:solidFill>
            <a:schemeClr val="bg1"/>
          </a:solidFill>
          <a:ln w="9525">
            <a:noFill/>
          </a:ln>
        </p:spPr>
        <p:txBody>
          <a:bodyPr/>
          <a:p>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eaLnBrk="0" fontAlgn="base" hangingPunct="0">
        <a:spcBef>
          <a:spcPct val="0"/>
        </a:spcBef>
        <a:spcAft>
          <a:spcPct val="0"/>
        </a:spcAft>
        <a:defRPr kumimoji="1" sz="4000">
          <a:solidFill>
            <a:srgbClr val="FF9900"/>
          </a:solidFill>
          <a:latin typeface="+mj-lt"/>
          <a:ea typeface="+mj-ea"/>
          <a:cs typeface="+mj-cs"/>
        </a:defRPr>
      </a:lvl1pPr>
      <a:lvl2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kumimoji="1" sz="4000">
          <a:solidFill>
            <a:srgbClr val="FF9900"/>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kumimoji="1" sz="4000">
          <a:solidFill>
            <a:srgbClr val="FF9900"/>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Font typeface="Wingdings" panose="05000000000000000000" pitchFamily="2" charset="2"/>
        <a:buChar char="l"/>
        <a:defRPr kumimoji="1" sz="3200" b="1">
          <a:solidFill>
            <a:schemeClr val="bg2"/>
          </a:solidFill>
          <a:latin typeface="+mn-lt"/>
          <a:ea typeface="+mn-ea"/>
          <a:cs typeface="+mn-cs"/>
        </a:defRPr>
      </a:lvl1pPr>
      <a:lvl2pPr marL="742950" indent="-285750" algn="l" rtl="0" eaLnBrk="0" fontAlgn="base" hangingPunct="0">
        <a:spcBef>
          <a:spcPct val="20000"/>
        </a:spcBef>
        <a:spcAft>
          <a:spcPct val="0"/>
        </a:spcAft>
        <a:buClr>
          <a:srgbClr val="003399"/>
        </a:buClr>
        <a:buFont typeface="Wingdings" panose="05000000000000000000" pitchFamily="2" charset="2"/>
        <a:buChar char="ü"/>
        <a:defRPr kumimoji="1" sz="2800" b="1">
          <a:solidFill>
            <a:srgbClr val="003399"/>
          </a:solidFill>
          <a:latin typeface="+mn-lt"/>
          <a:ea typeface="+mn-ea"/>
        </a:defRPr>
      </a:lvl2pPr>
      <a:lvl3pPr marL="1143000" indent="-228600" algn="l" rtl="0" eaLnBrk="0" fontAlgn="base" hangingPunct="0">
        <a:spcBef>
          <a:spcPct val="20000"/>
        </a:spcBef>
        <a:spcAft>
          <a:spcPct val="0"/>
        </a:spcAft>
        <a:buClr>
          <a:srgbClr val="CC6600"/>
        </a:buClr>
        <a:buFont typeface="Wingdings" panose="05000000000000000000" pitchFamily="2" charset="2"/>
        <a:buChar char="q"/>
        <a:defRPr kumimoji="1" sz="2400" b="1">
          <a:solidFill>
            <a:srgbClr val="CC6600"/>
          </a:solidFill>
          <a:latin typeface="+mn-lt"/>
          <a:ea typeface="+mn-ea"/>
        </a:defRPr>
      </a:lvl3pPr>
      <a:lvl4pPr marL="16002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4pPr>
      <a:lvl5pPr marL="2057400" indent="-228600" algn="l" rtl="0" eaLnBrk="0" fontAlgn="base" hangingPunct="0">
        <a:spcBef>
          <a:spcPct val="20000"/>
        </a:spcBef>
        <a:spcAft>
          <a:spcPct val="0"/>
        </a:spcAft>
        <a:buClr>
          <a:srgbClr val="256EFF"/>
        </a:buClr>
        <a:buChar char="•"/>
        <a:defRPr kumimoji="1" sz="2000" b="1">
          <a:solidFill>
            <a:schemeClr val="bg2"/>
          </a:solidFill>
          <a:latin typeface="+mn-lt"/>
          <a:ea typeface="+mn-ea"/>
        </a:defRPr>
      </a:lvl5pPr>
      <a:lvl6pPr marL="2514600" indent="-228600" algn="l" rtl="0" fontAlgn="base">
        <a:spcBef>
          <a:spcPct val="20000"/>
        </a:spcBef>
        <a:spcAft>
          <a:spcPct val="0"/>
        </a:spcAft>
        <a:buClr>
          <a:srgbClr val="256EFF"/>
        </a:buClr>
        <a:buChar char="•"/>
        <a:defRPr kumimoji="1" sz="2000" b="1">
          <a:solidFill>
            <a:schemeClr val="bg2"/>
          </a:solidFill>
          <a:latin typeface="+mn-lt"/>
          <a:ea typeface="+mn-ea"/>
        </a:defRPr>
      </a:lvl6pPr>
      <a:lvl7pPr marL="2971800" indent="-228600" algn="l" rtl="0" fontAlgn="base">
        <a:spcBef>
          <a:spcPct val="20000"/>
        </a:spcBef>
        <a:spcAft>
          <a:spcPct val="0"/>
        </a:spcAft>
        <a:buClr>
          <a:srgbClr val="256EFF"/>
        </a:buClr>
        <a:buChar char="•"/>
        <a:defRPr kumimoji="1" sz="2000" b="1">
          <a:solidFill>
            <a:schemeClr val="bg2"/>
          </a:solidFill>
          <a:latin typeface="+mn-lt"/>
          <a:ea typeface="+mn-ea"/>
        </a:defRPr>
      </a:lvl7pPr>
      <a:lvl8pPr marL="3429000" indent="-228600" algn="l" rtl="0" fontAlgn="base">
        <a:spcBef>
          <a:spcPct val="20000"/>
        </a:spcBef>
        <a:spcAft>
          <a:spcPct val="0"/>
        </a:spcAft>
        <a:buClr>
          <a:srgbClr val="256EFF"/>
        </a:buClr>
        <a:buChar char="•"/>
        <a:defRPr kumimoji="1" sz="2000" b="1">
          <a:solidFill>
            <a:schemeClr val="bg2"/>
          </a:solidFill>
          <a:latin typeface="+mn-lt"/>
          <a:ea typeface="+mn-ea"/>
        </a:defRPr>
      </a:lvl8pPr>
      <a:lvl9pPr marL="3886200" indent="-228600" algn="l" rtl="0" fontAlgn="base">
        <a:spcBef>
          <a:spcPct val="20000"/>
        </a:spcBef>
        <a:spcAft>
          <a:spcPct val="0"/>
        </a:spcAft>
        <a:buClr>
          <a:srgbClr val="256EFF"/>
        </a:buClr>
        <a:buChar char="•"/>
        <a:defRPr kumimoji="1" sz="2000" b="1">
          <a:solidFill>
            <a:schemeClr val="bg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5.xml"/><Relationship Id="rId2" Type="http://schemas.openxmlformats.org/officeDocument/2006/relationships/image" Target="../media/image6.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5.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7.vml"/><Relationship Id="rId3" Type="http://schemas.openxmlformats.org/officeDocument/2006/relationships/slideLayout" Target="../slideLayouts/slideLayout35.xml"/><Relationship Id="rId2" Type="http://schemas.openxmlformats.org/officeDocument/2006/relationships/image" Target="../media/image8.emf"/><Relationship Id="rId1"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9.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35.xml"/><Relationship Id="rId2" Type="http://schemas.openxmlformats.org/officeDocument/2006/relationships/image" Target="../media/image14.emf"/><Relationship Id="rId1" Type="http://schemas.openxmlformats.org/officeDocument/2006/relationships/oleObject" Target="../embeddings/oleObject1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6.vml"/><Relationship Id="rId3" Type="http://schemas.openxmlformats.org/officeDocument/2006/relationships/slideLayout" Target="../slideLayouts/slideLayout4.xml"/><Relationship Id="rId2" Type="http://schemas.openxmlformats.org/officeDocument/2006/relationships/image" Target="../media/image5.emf"/><Relationship Id="rId1"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9" name="Rectangle 2"/>
          <p:cNvSpPr>
            <a:spLocks noGrp="1" noRot="1"/>
          </p:cNvSpPr>
          <p:nvPr>
            <p:ph type="ctrTitle"/>
          </p:nvPr>
        </p:nvSpPr>
        <p:spPr/>
        <p:txBody>
          <a:bodyPr vert="horz" wrap="square" lIns="91440" tIns="45720" rIns="91440" bIns="45720" anchor="ctr" anchorCtr="0"/>
          <a:p>
            <a:pPr eaLnBrk="1" hangingPunct="1">
              <a:buClrTx/>
              <a:buSzTx/>
              <a:buFontTx/>
            </a:pPr>
            <a:r>
              <a:rPr lang="zh-CN" altLang="en-US" sz="7200" b="1" kern="1200" dirty="0">
                <a:solidFill>
                  <a:srgbClr val="000099"/>
                </a:solidFill>
                <a:latin typeface="华文中宋" panose="02010600040101010101" charset="-122"/>
                <a:ea typeface="华文中宋" panose="02010600040101010101" charset="-122"/>
                <a:cs typeface="+mj-cs"/>
              </a:rPr>
              <a:t>计算机网络</a:t>
            </a:r>
            <a:endParaRPr lang="zh-CN" altLang="en-US" sz="7200" b="1" kern="1200" dirty="0">
              <a:solidFill>
                <a:srgbClr val="000099"/>
              </a:solidFill>
              <a:latin typeface="华文中宋" panose="02010600040101010101" charset="-122"/>
              <a:ea typeface="华文中宋" panose="02010600040101010101" charset="-122"/>
              <a:cs typeface="+mj-cs"/>
            </a:endParaRPr>
          </a:p>
        </p:txBody>
      </p:sp>
      <p:sp>
        <p:nvSpPr>
          <p:cNvPr id="4100" name="Rectangle 3"/>
          <p:cNvSpPr>
            <a:spLocks noGrp="1" noRot="1"/>
          </p:cNvSpPr>
          <p:nvPr>
            <p:ph type="subTitle" idx="1"/>
          </p:nvPr>
        </p:nvSpPr>
        <p:spPr/>
        <p:txBody>
          <a:bodyPr vert="horz" wrap="square" lIns="91440" tIns="45720" rIns="91440" bIns="45720" anchor="t" anchorCtr="0"/>
          <a:p>
            <a:pPr eaLnBrk="1" hangingPunct="1">
              <a:buSzTx/>
            </a:pPr>
            <a:r>
              <a:rPr lang="zh-CN" altLang="en-US" sz="2800" kern="1200" dirty="0">
                <a:solidFill>
                  <a:srgbClr val="000099"/>
                </a:solidFill>
                <a:latin typeface="+mn-lt"/>
                <a:ea typeface="+mn-ea"/>
                <a:cs typeface="+mn-cs"/>
              </a:rPr>
              <a:t>西安交通大学</a:t>
            </a:r>
            <a:endParaRPr lang="zh-CN" altLang="en-US" sz="2800" kern="1200" dirty="0">
              <a:solidFill>
                <a:srgbClr val="000099"/>
              </a:solidFill>
              <a:latin typeface="+mn-lt"/>
              <a:ea typeface="+mn-ea"/>
              <a:cs typeface="+mn-cs"/>
            </a:endParaRPr>
          </a:p>
          <a:p>
            <a:pPr eaLnBrk="1" hangingPunct="1">
              <a:buSzTx/>
            </a:pPr>
            <a:r>
              <a:rPr lang="zh-CN" altLang="en-US" sz="2800" kern="1200" dirty="0">
                <a:solidFill>
                  <a:srgbClr val="000099"/>
                </a:solidFill>
                <a:latin typeface="+mn-lt"/>
                <a:ea typeface="+mn-ea"/>
                <a:cs typeface="+mn-cs"/>
              </a:rPr>
              <a:t>计算机科学与技术学院</a:t>
            </a:r>
            <a:endParaRPr lang="zh-CN" altLang="en-US" sz="2800" kern="1200" dirty="0">
              <a:solidFill>
                <a:srgbClr val="000099"/>
              </a:solidFill>
              <a:latin typeface="+mn-lt"/>
              <a:ea typeface="+mn-ea"/>
              <a:cs typeface="+mn-cs"/>
            </a:endParaRP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a:xfrm>
            <a:off x="1447800" y="260350"/>
            <a:ext cx="7696200" cy="720725"/>
          </a:xfrm>
        </p:spPr>
        <p:txBody>
          <a:bodyPr vert="horz" wrap="square" lIns="92075" tIns="46038" rIns="92075" bIns="46038" anchor="ctr" anchorCtr="0"/>
          <a:p>
            <a:pPr algn="r" eaLnBrk="1" hangingPunct="1">
              <a:buNone/>
            </a:pPr>
            <a:r>
              <a:rPr lang="zh-CN" altLang="en-US" sz="3200" dirty="0">
                <a:solidFill>
                  <a:schemeClr val="bg1"/>
                </a:solidFill>
              </a:rPr>
              <a:t>分组交换网络</a:t>
            </a:r>
            <a:endParaRPr lang="zh-CN" altLang="en-US" dirty="0"/>
          </a:p>
        </p:txBody>
      </p:sp>
      <p:grpSp>
        <p:nvGrpSpPr>
          <p:cNvPr id="16386" name="Group 4"/>
          <p:cNvGrpSpPr/>
          <p:nvPr/>
        </p:nvGrpSpPr>
        <p:grpSpPr>
          <a:xfrm>
            <a:off x="250825" y="2276475"/>
            <a:ext cx="5029200" cy="2921000"/>
            <a:chOff x="672" y="3552"/>
            <a:chExt cx="3168" cy="2112"/>
          </a:xfrm>
        </p:grpSpPr>
        <p:sp>
          <p:nvSpPr>
            <p:cNvPr id="16387" name="Oval 5"/>
            <p:cNvSpPr/>
            <p:nvPr/>
          </p:nvSpPr>
          <p:spPr>
            <a:xfrm>
              <a:off x="1680" y="4320"/>
              <a:ext cx="1152" cy="480"/>
            </a:xfrm>
            <a:prstGeom prst="ellipse">
              <a:avLst/>
            </a:prstGeom>
            <a:solidFill>
              <a:srgbClr val="00FFFF"/>
            </a:solidFill>
            <a:ln w="9525" cap="flat" cmpd="sng">
              <a:solidFill>
                <a:schemeClr val="tx1"/>
              </a:solidFill>
              <a:prstDash val="solid"/>
              <a:round/>
              <a:headEnd type="none" w="med" len="med"/>
              <a:tailEnd type="none" w="med" len="med"/>
            </a:ln>
          </p:spPr>
          <p:txBody>
            <a:bodyPr wrap="none" anchor="ctr" anchorCtr="0"/>
            <a:p>
              <a:pPr algn="ctr" eaLnBrk="0" hangingPunct="0">
                <a:buClrTx/>
                <a:buFontTx/>
                <a:buNone/>
              </a:pPr>
              <a:r>
                <a:rPr lang="zh-CN" altLang="en-US" sz="1800" dirty="0">
                  <a:solidFill>
                    <a:schemeClr val="tx1"/>
                  </a:solidFill>
                  <a:latin typeface="Times New Roman" panose="02020603050405020304" pitchFamily="18" charset="0"/>
                  <a:ea typeface="宋体" panose="02010600030101010101" pitchFamily="2" charset="-122"/>
                </a:rPr>
                <a:t>公用数据通信网</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6388" name="Rectangle 6"/>
            <p:cNvSpPr/>
            <p:nvPr/>
          </p:nvSpPr>
          <p:spPr>
            <a:xfrm>
              <a:off x="1152" y="4944"/>
              <a:ext cx="624"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000" dirty="0">
                  <a:solidFill>
                    <a:schemeClr val="tx1"/>
                  </a:solidFill>
                  <a:latin typeface="Times New Roman" panose="02020603050405020304" pitchFamily="18" charset="0"/>
                  <a:ea typeface="宋体" panose="02010600030101010101" pitchFamily="2" charset="-122"/>
                </a:rPr>
                <a:t>HOST</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16389" name="Rectangle 7"/>
            <p:cNvSpPr/>
            <p:nvPr/>
          </p:nvSpPr>
          <p:spPr>
            <a:xfrm>
              <a:off x="1920" y="3888"/>
              <a:ext cx="624"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000" dirty="0">
                  <a:solidFill>
                    <a:schemeClr val="tx1"/>
                  </a:solidFill>
                  <a:latin typeface="Times New Roman" panose="02020603050405020304" pitchFamily="18" charset="0"/>
                  <a:ea typeface="宋体" panose="02010600030101010101" pitchFamily="2" charset="-122"/>
                </a:rPr>
                <a:t>HOST</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16390" name="Line 8"/>
            <p:cNvSpPr/>
            <p:nvPr/>
          </p:nvSpPr>
          <p:spPr>
            <a:xfrm flipH="1">
              <a:off x="2208" y="4128"/>
              <a:ext cx="0" cy="192"/>
            </a:xfrm>
            <a:prstGeom prst="line">
              <a:avLst/>
            </a:prstGeom>
            <a:ln w="9525" cap="flat" cmpd="sng">
              <a:solidFill>
                <a:schemeClr val="tx1"/>
              </a:solidFill>
              <a:prstDash val="solid"/>
              <a:round/>
              <a:headEnd type="none" w="med" len="med"/>
              <a:tailEnd type="none" w="med" len="med"/>
            </a:ln>
          </p:spPr>
        </p:sp>
        <p:sp>
          <p:nvSpPr>
            <p:cNvPr id="16391" name="Line 9"/>
            <p:cNvSpPr/>
            <p:nvPr/>
          </p:nvSpPr>
          <p:spPr>
            <a:xfrm flipV="1">
              <a:off x="1488" y="4752"/>
              <a:ext cx="384" cy="192"/>
            </a:xfrm>
            <a:prstGeom prst="line">
              <a:avLst/>
            </a:prstGeom>
            <a:ln w="9525" cap="flat" cmpd="sng">
              <a:solidFill>
                <a:schemeClr val="tx1"/>
              </a:solidFill>
              <a:prstDash val="solid"/>
              <a:round/>
              <a:headEnd type="none" w="med" len="med"/>
              <a:tailEnd type="none" w="med" len="med"/>
            </a:ln>
          </p:spPr>
        </p:sp>
        <p:sp>
          <p:nvSpPr>
            <p:cNvPr id="16392" name="AutoShape 10"/>
            <p:cNvSpPr/>
            <p:nvPr/>
          </p:nvSpPr>
          <p:spPr>
            <a:xfrm>
              <a:off x="672" y="4992"/>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6393" name="AutoShape 11"/>
            <p:cNvSpPr/>
            <p:nvPr/>
          </p:nvSpPr>
          <p:spPr>
            <a:xfrm>
              <a:off x="1056" y="5472"/>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6394" name="AutoShape 12"/>
            <p:cNvSpPr/>
            <p:nvPr/>
          </p:nvSpPr>
          <p:spPr>
            <a:xfrm>
              <a:off x="2448" y="3552"/>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6395" name="AutoShape 13"/>
            <p:cNvSpPr/>
            <p:nvPr/>
          </p:nvSpPr>
          <p:spPr>
            <a:xfrm>
              <a:off x="1728" y="3552"/>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6396" name="Line 14"/>
            <p:cNvSpPr/>
            <p:nvPr/>
          </p:nvSpPr>
          <p:spPr>
            <a:xfrm>
              <a:off x="1584" y="5184"/>
              <a:ext cx="96" cy="288"/>
            </a:xfrm>
            <a:prstGeom prst="line">
              <a:avLst/>
            </a:prstGeom>
            <a:ln w="9525" cap="flat" cmpd="sng">
              <a:solidFill>
                <a:schemeClr val="tx1"/>
              </a:solidFill>
              <a:prstDash val="solid"/>
              <a:round/>
              <a:headEnd type="none" w="med" len="med"/>
              <a:tailEnd type="none" w="med" len="med"/>
            </a:ln>
          </p:spPr>
        </p:sp>
        <p:sp>
          <p:nvSpPr>
            <p:cNvPr id="16397" name="Line 15"/>
            <p:cNvSpPr/>
            <p:nvPr/>
          </p:nvSpPr>
          <p:spPr>
            <a:xfrm flipV="1">
              <a:off x="1200" y="5184"/>
              <a:ext cx="144" cy="288"/>
            </a:xfrm>
            <a:prstGeom prst="line">
              <a:avLst/>
            </a:prstGeom>
            <a:ln w="9525" cap="flat" cmpd="sng">
              <a:solidFill>
                <a:schemeClr val="tx1"/>
              </a:solidFill>
              <a:prstDash val="solid"/>
              <a:round/>
              <a:headEnd type="none" w="med" len="med"/>
              <a:tailEnd type="none" w="med" len="med"/>
            </a:ln>
          </p:spPr>
        </p:sp>
        <p:sp>
          <p:nvSpPr>
            <p:cNvPr id="16398" name="Line 16"/>
            <p:cNvSpPr/>
            <p:nvPr/>
          </p:nvSpPr>
          <p:spPr>
            <a:xfrm>
              <a:off x="1920" y="3744"/>
              <a:ext cx="144" cy="144"/>
            </a:xfrm>
            <a:prstGeom prst="line">
              <a:avLst/>
            </a:prstGeom>
            <a:ln w="9525" cap="flat" cmpd="sng">
              <a:solidFill>
                <a:schemeClr val="tx1"/>
              </a:solidFill>
              <a:prstDash val="solid"/>
              <a:round/>
              <a:headEnd type="none" w="med" len="med"/>
              <a:tailEnd type="none" w="med" len="med"/>
            </a:ln>
          </p:spPr>
        </p:sp>
        <p:sp>
          <p:nvSpPr>
            <p:cNvPr id="16399" name="Line 17"/>
            <p:cNvSpPr/>
            <p:nvPr/>
          </p:nvSpPr>
          <p:spPr>
            <a:xfrm flipH="1">
              <a:off x="2400" y="3744"/>
              <a:ext cx="144" cy="144"/>
            </a:xfrm>
            <a:prstGeom prst="line">
              <a:avLst/>
            </a:prstGeom>
            <a:ln w="9525" cap="flat" cmpd="sng">
              <a:solidFill>
                <a:schemeClr val="tx1"/>
              </a:solidFill>
              <a:prstDash val="solid"/>
              <a:round/>
              <a:headEnd type="none" w="med" len="med"/>
              <a:tailEnd type="none" w="med" len="med"/>
            </a:ln>
          </p:spPr>
        </p:sp>
        <p:sp>
          <p:nvSpPr>
            <p:cNvPr id="16400" name="AutoShape 18"/>
            <p:cNvSpPr/>
            <p:nvPr/>
          </p:nvSpPr>
          <p:spPr>
            <a:xfrm>
              <a:off x="3600" y="4990"/>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6401" name="AutoShape 19"/>
            <p:cNvSpPr/>
            <p:nvPr/>
          </p:nvSpPr>
          <p:spPr>
            <a:xfrm>
              <a:off x="1584" y="5472"/>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6402" name="Line 20"/>
            <p:cNvSpPr/>
            <p:nvPr/>
          </p:nvSpPr>
          <p:spPr>
            <a:xfrm flipH="1">
              <a:off x="912" y="5088"/>
              <a:ext cx="240" cy="0"/>
            </a:xfrm>
            <a:prstGeom prst="line">
              <a:avLst/>
            </a:prstGeom>
            <a:ln w="9525" cap="flat" cmpd="sng">
              <a:solidFill>
                <a:schemeClr val="tx1"/>
              </a:solidFill>
              <a:prstDash val="solid"/>
              <a:round/>
              <a:headEnd type="none" w="med" len="med"/>
              <a:tailEnd type="none" w="med" len="med"/>
            </a:ln>
          </p:spPr>
        </p:sp>
        <p:sp>
          <p:nvSpPr>
            <p:cNvPr id="16403" name="Rectangle 21"/>
            <p:cNvSpPr/>
            <p:nvPr/>
          </p:nvSpPr>
          <p:spPr>
            <a:xfrm>
              <a:off x="2784" y="4944"/>
              <a:ext cx="624"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000" dirty="0">
                  <a:solidFill>
                    <a:schemeClr val="tx1"/>
                  </a:solidFill>
                  <a:latin typeface="Times New Roman" panose="02020603050405020304" pitchFamily="18" charset="0"/>
                  <a:ea typeface="宋体" panose="02010600030101010101" pitchFamily="2" charset="-122"/>
                </a:rPr>
                <a:t>HOST</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16404" name="Line 22"/>
            <p:cNvSpPr/>
            <p:nvPr/>
          </p:nvSpPr>
          <p:spPr>
            <a:xfrm flipH="1" flipV="1">
              <a:off x="2640" y="4752"/>
              <a:ext cx="432" cy="192"/>
            </a:xfrm>
            <a:prstGeom prst="line">
              <a:avLst/>
            </a:prstGeom>
            <a:ln w="9525" cap="flat" cmpd="sng">
              <a:solidFill>
                <a:schemeClr val="tx1"/>
              </a:solidFill>
              <a:prstDash val="solid"/>
              <a:round/>
              <a:headEnd type="none" w="med" len="med"/>
              <a:tailEnd type="none" w="med" len="med"/>
            </a:ln>
          </p:spPr>
        </p:sp>
        <p:sp>
          <p:nvSpPr>
            <p:cNvPr id="16405" name="AutoShape 23"/>
            <p:cNvSpPr/>
            <p:nvPr/>
          </p:nvSpPr>
          <p:spPr>
            <a:xfrm>
              <a:off x="2688" y="5472"/>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6406" name="Line 24"/>
            <p:cNvSpPr/>
            <p:nvPr/>
          </p:nvSpPr>
          <p:spPr>
            <a:xfrm>
              <a:off x="3216" y="5184"/>
              <a:ext cx="144" cy="288"/>
            </a:xfrm>
            <a:prstGeom prst="line">
              <a:avLst/>
            </a:prstGeom>
            <a:ln w="9525" cap="flat" cmpd="sng">
              <a:solidFill>
                <a:schemeClr val="tx1"/>
              </a:solidFill>
              <a:prstDash val="solid"/>
              <a:round/>
              <a:headEnd type="none" w="med" len="med"/>
              <a:tailEnd type="none" w="med" len="med"/>
            </a:ln>
          </p:spPr>
        </p:sp>
        <p:sp>
          <p:nvSpPr>
            <p:cNvPr id="16407" name="Line 25"/>
            <p:cNvSpPr/>
            <p:nvPr/>
          </p:nvSpPr>
          <p:spPr>
            <a:xfrm flipV="1">
              <a:off x="2832" y="5184"/>
              <a:ext cx="144" cy="288"/>
            </a:xfrm>
            <a:prstGeom prst="line">
              <a:avLst/>
            </a:prstGeom>
            <a:ln w="9525" cap="flat" cmpd="sng">
              <a:solidFill>
                <a:schemeClr val="tx1"/>
              </a:solidFill>
              <a:prstDash val="solid"/>
              <a:round/>
              <a:headEnd type="none" w="med" len="med"/>
              <a:tailEnd type="none" w="med" len="med"/>
            </a:ln>
          </p:spPr>
        </p:sp>
        <p:sp>
          <p:nvSpPr>
            <p:cNvPr id="16408" name="AutoShape 26"/>
            <p:cNvSpPr/>
            <p:nvPr/>
          </p:nvSpPr>
          <p:spPr>
            <a:xfrm>
              <a:off x="3264" y="5472"/>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6409" name="Line 27"/>
            <p:cNvSpPr/>
            <p:nvPr/>
          </p:nvSpPr>
          <p:spPr>
            <a:xfrm flipH="1">
              <a:off x="3408" y="5088"/>
              <a:ext cx="192" cy="0"/>
            </a:xfrm>
            <a:prstGeom prst="line">
              <a:avLst/>
            </a:prstGeom>
            <a:ln w="9525" cap="flat" cmpd="sng">
              <a:solidFill>
                <a:schemeClr val="tx1"/>
              </a:solidFill>
              <a:prstDash val="solid"/>
              <a:round/>
              <a:headEnd type="none" w="med" len="med"/>
              <a:tailEnd type="none" w="med" len="med"/>
            </a:ln>
          </p:spPr>
        </p:sp>
        <p:sp>
          <p:nvSpPr>
            <p:cNvPr id="16410" name="AutoShape 28"/>
            <p:cNvSpPr/>
            <p:nvPr/>
          </p:nvSpPr>
          <p:spPr>
            <a:xfrm>
              <a:off x="1200" y="4224"/>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6411" name="AutoShape 29"/>
            <p:cNvSpPr/>
            <p:nvPr/>
          </p:nvSpPr>
          <p:spPr>
            <a:xfrm>
              <a:off x="3120" y="4368"/>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6412" name="Line 30"/>
            <p:cNvSpPr/>
            <p:nvPr/>
          </p:nvSpPr>
          <p:spPr>
            <a:xfrm>
              <a:off x="1440" y="4368"/>
              <a:ext cx="288" cy="96"/>
            </a:xfrm>
            <a:prstGeom prst="line">
              <a:avLst/>
            </a:prstGeom>
            <a:ln w="9525" cap="flat" cmpd="sng">
              <a:solidFill>
                <a:schemeClr val="tx1"/>
              </a:solidFill>
              <a:prstDash val="solid"/>
              <a:round/>
              <a:headEnd type="none" w="med" len="med"/>
              <a:tailEnd type="none" w="med" len="med"/>
            </a:ln>
          </p:spPr>
        </p:sp>
        <p:sp>
          <p:nvSpPr>
            <p:cNvPr id="16413" name="Line 31"/>
            <p:cNvSpPr/>
            <p:nvPr/>
          </p:nvSpPr>
          <p:spPr>
            <a:xfrm flipH="1">
              <a:off x="2832" y="4464"/>
              <a:ext cx="288" cy="96"/>
            </a:xfrm>
            <a:prstGeom prst="line">
              <a:avLst/>
            </a:prstGeom>
            <a:ln w="9525" cap="flat" cmpd="sng">
              <a:solidFill>
                <a:schemeClr val="tx1"/>
              </a:solidFill>
              <a:prstDash val="solid"/>
              <a:round/>
              <a:headEnd type="none" w="med" len="med"/>
              <a:tailEnd type="none" w="med" len="med"/>
            </a:ln>
          </p:spPr>
        </p:sp>
      </p:grpSp>
      <p:sp>
        <p:nvSpPr>
          <p:cNvPr id="16414" name="Rectangle 32"/>
          <p:cNvSpPr/>
          <p:nvPr/>
        </p:nvSpPr>
        <p:spPr>
          <a:xfrm>
            <a:off x="250825" y="1627188"/>
            <a:ext cx="4027488" cy="465137"/>
          </a:xfrm>
          <a:prstGeom prst="rect">
            <a:avLst/>
          </a:prstGeom>
          <a:noFill/>
          <a:ln w="9525">
            <a:noFill/>
          </a:ln>
        </p:spPr>
        <p:txBody>
          <a:bodyPr anchor="t" anchorCtr="0"/>
          <a:p>
            <a:pPr marL="1003300" lvl="1" indent="-285750" algn="just">
              <a:spcBef>
                <a:spcPct val="20000"/>
              </a:spcBef>
              <a:buClr>
                <a:schemeClr val="accent1"/>
              </a:buClr>
              <a:buFontTx/>
              <a:buNone/>
            </a:pPr>
            <a:r>
              <a:rPr lang="zh-CN" altLang="en-US" b="1" dirty="0">
                <a:solidFill>
                  <a:srgbClr val="003399"/>
                </a:solidFill>
                <a:latin typeface="Times New Roman" panose="02020603050405020304" pitchFamily="18" charset="0"/>
                <a:ea typeface="黑体" panose="02010609060101010101" pitchFamily="49" charset="-122"/>
              </a:rPr>
              <a:t> 公共数据网络连接</a:t>
            </a:r>
            <a:endParaRPr lang="zh-CN" altLang="en-US" b="1" dirty="0">
              <a:solidFill>
                <a:srgbClr val="003399"/>
              </a:solidFill>
              <a:latin typeface="Times New Roman" panose="02020603050405020304" pitchFamily="18" charset="0"/>
              <a:ea typeface="黑体" panose="02010609060101010101" pitchFamily="49" charset="-122"/>
            </a:endParaRPr>
          </a:p>
        </p:txBody>
      </p:sp>
      <p:sp>
        <p:nvSpPr>
          <p:cNvPr id="195617" name="Rectangle 33"/>
          <p:cNvSpPr/>
          <p:nvPr/>
        </p:nvSpPr>
        <p:spPr>
          <a:xfrm>
            <a:off x="5435600" y="1052513"/>
            <a:ext cx="3708400" cy="5113337"/>
          </a:xfrm>
          <a:prstGeom prst="rect">
            <a:avLst/>
          </a:prstGeom>
          <a:noFill/>
          <a:ln w="9525">
            <a:noFill/>
          </a:ln>
        </p:spPr>
        <p:txBody>
          <a:bodyPr anchor="t" anchorCtr="0"/>
          <a:p>
            <a:pPr marL="342900" indent="-342900" eaLnBrk="0" hangingPunct="0">
              <a:buClrTx/>
              <a:buFontTx/>
              <a:buNone/>
            </a:pPr>
            <a:endParaRPr lang="en-US" altLang="zh-CN" b="1" dirty="0">
              <a:solidFill>
                <a:schemeClr val="bg2"/>
              </a:solidFill>
              <a:latin typeface="黑体" panose="02010609060101010101" pitchFamily="49" charset="-122"/>
              <a:ea typeface="黑体" panose="02010609060101010101" pitchFamily="49" charset="-122"/>
            </a:endParaRPr>
          </a:p>
          <a:p>
            <a:pPr marL="342900" indent="-342900" eaLnBrk="0" hangingPunct="0">
              <a:buClrTx/>
              <a:buFontTx/>
              <a:buChar char="•"/>
            </a:pPr>
            <a:r>
              <a:rPr lang="zh-CN" altLang="en-US" b="1" dirty="0">
                <a:solidFill>
                  <a:srgbClr val="0000CC"/>
                </a:solidFill>
                <a:latin typeface="黑体" panose="02010609060101010101" pitchFamily="49" charset="-122"/>
                <a:ea typeface="黑体" panose="02010609060101010101" pitchFamily="49" charset="-122"/>
              </a:rPr>
              <a:t>公共传输网络建设</a:t>
            </a:r>
            <a:endParaRPr lang="zh-CN" altLang="en-US" b="1" dirty="0">
              <a:solidFill>
                <a:srgbClr val="0000CC"/>
              </a:solidFill>
              <a:latin typeface="黑体" panose="02010609060101010101" pitchFamily="49" charset="-122"/>
              <a:ea typeface="黑体" panose="02010609060101010101" pitchFamily="49" charset="-122"/>
            </a:endParaRPr>
          </a:p>
          <a:p>
            <a:pPr marL="742950" lvl="1" indent="-285750" eaLnBrk="0" hangingPunct="0">
              <a:lnSpc>
                <a:spcPct val="130000"/>
              </a:lnSpc>
              <a:buClrTx/>
              <a:buFontTx/>
              <a:buNone/>
            </a:pPr>
            <a:r>
              <a:rPr lang="zh-CN" altLang="en-US" sz="2400" dirty="0">
                <a:solidFill>
                  <a:srgbClr val="FF9933"/>
                </a:solidFill>
                <a:latin typeface="黑体" panose="02010609060101010101" pitchFamily="49" charset="-122"/>
                <a:ea typeface="黑体" panose="02010609060101010101" pitchFamily="49" charset="-122"/>
              </a:rPr>
              <a:t>  </a:t>
            </a:r>
            <a:r>
              <a:rPr lang="zh-CN" altLang="en-US" sz="2400" dirty="0">
                <a:solidFill>
                  <a:schemeClr val="bg2"/>
                </a:solidFill>
                <a:latin typeface="黑体" panose="02010609060101010101" pitchFamily="49" charset="-122"/>
                <a:ea typeface="黑体" panose="02010609060101010101" pitchFamily="49" charset="-122"/>
              </a:rPr>
              <a:t>扩大通信子网规模使之成为公用的数据传输网络</a:t>
            </a:r>
            <a:endParaRPr lang="zh-CN" altLang="en-US" sz="2400" dirty="0">
              <a:solidFill>
                <a:schemeClr val="bg2"/>
              </a:solidFill>
              <a:latin typeface="黑体" panose="02010609060101010101" pitchFamily="49" charset="-122"/>
              <a:ea typeface="黑体" panose="02010609060101010101" pitchFamily="49" charset="-122"/>
            </a:endParaRPr>
          </a:p>
          <a:p>
            <a:pPr marL="342900" indent="-342900" eaLnBrk="0" hangingPunct="0">
              <a:buClrTx/>
              <a:buFontTx/>
              <a:buNone/>
            </a:pPr>
            <a:endParaRPr lang="zh-CN" altLang="en-US" b="1" dirty="0">
              <a:solidFill>
                <a:schemeClr val="bg2"/>
              </a:solidFill>
              <a:latin typeface="黑体" panose="02010609060101010101" pitchFamily="49" charset="-122"/>
              <a:ea typeface="黑体" panose="02010609060101010101" pitchFamily="49" charset="-122"/>
            </a:endParaRPr>
          </a:p>
          <a:p>
            <a:pPr marL="342900" indent="-342900" eaLnBrk="0" hangingPunct="0">
              <a:buClrTx/>
              <a:buFontTx/>
              <a:buChar char="•"/>
            </a:pPr>
            <a:r>
              <a:rPr lang="zh-CN" altLang="en-US" b="1" dirty="0">
                <a:solidFill>
                  <a:srgbClr val="0000CC"/>
                </a:solidFill>
                <a:latin typeface="黑体" panose="02010609060101010101" pitchFamily="49" charset="-122"/>
                <a:ea typeface="黑体" panose="02010609060101010101" pitchFamily="49" charset="-122"/>
              </a:rPr>
              <a:t>划分分组</a:t>
            </a:r>
            <a:endParaRPr lang="zh-CN" altLang="en-US" b="1" dirty="0">
              <a:solidFill>
                <a:srgbClr val="0000CC"/>
              </a:solidFill>
              <a:latin typeface="黑体" panose="02010609060101010101" pitchFamily="49" charset="-122"/>
              <a:ea typeface="黑体" panose="02010609060101010101" pitchFamily="49" charset="-122"/>
            </a:endParaRPr>
          </a:p>
          <a:p>
            <a:pPr marL="342900" indent="-342900" eaLnBrk="0" hangingPunct="0">
              <a:buClrTx/>
              <a:buFontTx/>
              <a:buChar char="•"/>
            </a:pPr>
            <a:endParaRPr lang="zh-CN" altLang="en-US" b="1" dirty="0">
              <a:solidFill>
                <a:srgbClr val="0000CC"/>
              </a:solidFill>
              <a:latin typeface="黑体" panose="02010609060101010101" pitchFamily="49" charset="-122"/>
              <a:ea typeface="黑体" panose="02010609060101010101" pitchFamily="49" charset="-122"/>
            </a:endParaRPr>
          </a:p>
          <a:p>
            <a:pPr marL="342900" indent="-342900" eaLnBrk="0" hangingPunct="0">
              <a:buClrTx/>
              <a:buFontTx/>
              <a:buChar char="•"/>
            </a:pPr>
            <a:r>
              <a:rPr lang="zh-CN" altLang="en-US" b="1" dirty="0">
                <a:solidFill>
                  <a:srgbClr val="0000CC"/>
                </a:solidFill>
                <a:latin typeface="黑体" panose="02010609060101010101" pitchFamily="49" charset="-122"/>
                <a:ea typeface="黑体" panose="02010609060101010101" pitchFamily="49" charset="-122"/>
              </a:rPr>
              <a:t>先存储再转发</a:t>
            </a:r>
            <a:endParaRPr lang="zh-CN" altLang="en-US" b="1" dirty="0">
              <a:solidFill>
                <a:srgbClr val="0000CC"/>
              </a:solidFill>
              <a:latin typeface="黑体" panose="02010609060101010101" pitchFamily="49" charset="-122"/>
              <a:ea typeface="黑体" panose="02010609060101010101" pitchFamily="49" charset="-122"/>
            </a:endParaRPr>
          </a:p>
          <a:p>
            <a:pPr marL="742950" lvl="1" indent="-285750" eaLnBrk="0" hangingPunct="0">
              <a:lnSpc>
                <a:spcPct val="130000"/>
              </a:lnSpc>
              <a:buClrTx/>
              <a:buNone/>
            </a:pPr>
            <a:r>
              <a:rPr lang="zh-CN" altLang="en-US" sz="2400" dirty="0">
                <a:solidFill>
                  <a:schemeClr val="tx1"/>
                </a:solidFill>
                <a:latin typeface="黑体" panose="02010609060101010101" pitchFamily="49" charset="-122"/>
                <a:ea typeface="黑体" panose="02010609060101010101" pitchFamily="49" charset="-122"/>
              </a:rPr>
              <a:t>  中间结点以先存储再转发方式工作</a:t>
            </a:r>
            <a:endParaRPr lang="zh-CN" altLang="en-US" sz="2400" dirty="0">
              <a:solidFill>
                <a:schemeClr val="tx1"/>
              </a:solidFill>
              <a:latin typeface="黑体" panose="02010609060101010101" pitchFamily="49" charset="-122"/>
              <a:ea typeface="黑体" panose="02010609060101010101" pitchFamily="49" charset="-122"/>
            </a:endParaRPr>
          </a:p>
          <a:p>
            <a:pPr marL="342900" indent="-342900" eaLnBrk="0" hangingPunct="0">
              <a:buClrTx/>
              <a:buFontTx/>
              <a:buNone/>
            </a:pPr>
            <a:endParaRPr lang="zh-CN" altLang="en-US" b="1" dirty="0">
              <a:solidFill>
                <a:schemeClr val="tx1"/>
              </a:solidFill>
              <a:latin typeface="黑体" panose="02010609060101010101" pitchFamily="49" charset="-122"/>
              <a:ea typeface="黑体" panose="02010609060101010101" pitchFamily="49" charset="-122"/>
            </a:endParaRPr>
          </a:p>
          <a:p>
            <a:pPr marL="342900" indent="-342900" eaLnBrk="0" hangingPunct="0">
              <a:buClrTx/>
              <a:buFontTx/>
              <a:buNone/>
            </a:pPr>
            <a:endParaRPr lang="zh-CN" altLang="en-US" b="1" dirty="0">
              <a:solidFill>
                <a:schemeClr val="tx1"/>
              </a:solidFill>
              <a:latin typeface="宋体" panose="02010600030101010101" pitchFamily="2" charset="-122"/>
              <a:ea typeface="宋体" panose="02010600030101010101" pitchFamily="2" charset="-122"/>
            </a:endParaRPr>
          </a:p>
          <a:p>
            <a:pPr marL="342900" indent="-342900" eaLnBrk="0" hangingPunct="0">
              <a:buClrTx/>
              <a:buFontTx/>
              <a:buNone/>
            </a:pPr>
            <a:endParaRPr lang="zh-CN" altLang="en-US" b="1" dirty="0">
              <a:solidFill>
                <a:schemeClr val="bg2"/>
              </a:solidFill>
              <a:latin typeface="Times New Roman" panose="02020603050405020304" pitchFamily="18" charset="0"/>
              <a:ea typeface="宋体" panose="02010600030101010101" pitchFamily="2" charset="-122"/>
            </a:endParaRPr>
          </a:p>
          <a:p>
            <a:pPr marL="342900" indent="-342900" eaLnBrk="0" hangingPunct="0">
              <a:buClrTx/>
              <a:buFontTx/>
              <a:buNone/>
            </a:pPr>
            <a:r>
              <a:rPr lang="zh-CN" altLang="en-US" sz="2400" dirty="0">
                <a:solidFill>
                  <a:schemeClr val="bg2"/>
                </a:solidFill>
                <a:latin typeface="Times New Roman" panose="02020603050405020304" pitchFamily="18" charset="0"/>
                <a:ea typeface="宋体" panose="02010600030101010101" pitchFamily="2" charset="-122"/>
              </a:rPr>
              <a:t>	</a:t>
            </a:r>
            <a:endParaRPr lang="zh-CN" altLang="en-US" sz="2400" dirty="0">
              <a:solidFill>
                <a:schemeClr val="bg2"/>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617">
                                            <p:txEl>
                                              <p:charRg st="1"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5617">
                                            <p:txEl>
                                              <p:charRg st="10" end="3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5617">
                                            <p:txEl>
                                              <p:charRg st="35" end="4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5617">
                                            <p:txEl>
                                              <p:charRg st="41" end="4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5617">
                                            <p:txEl>
                                              <p:charRg st="48" end="6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xfrm>
            <a:off x="1447800" y="260350"/>
            <a:ext cx="7696200" cy="720725"/>
          </a:xfrm>
        </p:spPr>
        <p:txBody>
          <a:bodyPr vert="horz" wrap="square" lIns="92075" tIns="46038" rIns="92075" bIns="46038" anchor="ctr" anchorCtr="0"/>
          <a:p>
            <a:pPr algn="r" eaLnBrk="1" hangingPunct="1"/>
            <a:r>
              <a:rPr lang="zh-CN" altLang="en-US" sz="3200" dirty="0">
                <a:solidFill>
                  <a:schemeClr val="bg1"/>
                </a:solidFill>
              </a:rPr>
              <a:t>体系结构标准化网络</a:t>
            </a:r>
            <a:endParaRPr lang="zh-CN" altLang="en-US" sz="3200" dirty="0">
              <a:solidFill>
                <a:schemeClr val="bg1"/>
              </a:solidFill>
            </a:endParaRPr>
          </a:p>
        </p:txBody>
      </p:sp>
      <p:sp>
        <p:nvSpPr>
          <p:cNvPr id="196611" name="Rectangle 3"/>
          <p:cNvSpPr/>
          <p:nvPr/>
        </p:nvSpPr>
        <p:spPr>
          <a:xfrm>
            <a:off x="1042988" y="1557338"/>
            <a:ext cx="6481762" cy="3167062"/>
          </a:xfrm>
          <a:prstGeom prst="rect">
            <a:avLst/>
          </a:prstGeom>
          <a:noFill/>
          <a:ln w="9525">
            <a:noFill/>
          </a:ln>
        </p:spPr>
        <p:txBody>
          <a:bodyPr anchor="t" anchorCtr="0"/>
          <a:p>
            <a:pPr>
              <a:spcBef>
                <a:spcPct val="20000"/>
              </a:spcBef>
              <a:buClr>
                <a:srgbClr val="0000CC"/>
              </a:buClr>
              <a:buFont typeface="Wingdings" panose="05000000000000000000" pitchFamily="2" charset="2"/>
              <a:buChar char="§"/>
            </a:pPr>
            <a:r>
              <a:rPr lang="en-US" altLang="zh-CN" sz="3200" b="1" dirty="0">
                <a:solidFill>
                  <a:srgbClr val="000066"/>
                </a:solidFill>
                <a:latin typeface="黑体" panose="02010609060101010101" pitchFamily="49" charset="-122"/>
                <a:ea typeface="黑体" panose="02010609060101010101" pitchFamily="49" charset="-122"/>
              </a:rPr>
              <a:t> </a:t>
            </a:r>
            <a:r>
              <a:rPr lang="zh-CN" altLang="en-US" sz="3200" b="1" dirty="0">
                <a:solidFill>
                  <a:srgbClr val="000066"/>
                </a:solidFill>
                <a:latin typeface="黑体" panose="02010609060101010101" pitchFamily="49" charset="-122"/>
                <a:ea typeface="黑体" panose="02010609060101010101" pitchFamily="49" charset="-122"/>
              </a:rPr>
              <a:t>厂商标准：</a:t>
            </a:r>
            <a:r>
              <a:rPr lang="en-US" altLang="zh-CN" sz="3200" b="1" dirty="0">
                <a:solidFill>
                  <a:srgbClr val="0000CC"/>
                </a:solidFill>
                <a:latin typeface="黑体" panose="02010609060101010101" pitchFamily="49" charset="-122"/>
                <a:ea typeface="黑体" panose="02010609060101010101" pitchFamily="49" charset="-122"/>
              </a:rPr>
              <a:t>IBM-SNA</a:t>
            </a:r>
            <a:r>
              <a:rPr lang="zh-CN" altLang="en-US" sz="3200" b="1" dirty="0">
                <a:solidFill>
                  <a:srgbClr val="0000CC"/>
                </a:solidFill>
                <a:latin typeface="黑体" panose="02010609060101010101" pitchFamily="49" charset="-122"/>
                <a:ea typeface="黑体" panose="02010609060101010101" pitchFamily="49" charset="-122"/>
              </a:rPr>
              <a:t>、</a:t>
            </a:r>
            <a:r>
              <a:rPr lang="en-US" altLang="zh-CN" sz="3200" b="1" dirty="0">
                <a:solidFill>
                  <a:srgbClr val="0000CC"/>
                </a:solidFill>
                <a:latin typeface="黑体" panose="02010609060101010101" pitchFamily="49" charset="-122"/>
                <a:ea typeface="黑体" panose="02010609060101010101" pitchFamily="49" charset="-122"/>
              </a:rPr>
              <a:t>DEC-DNA</a:t>
            </a:r>
            <a:endParaRPr lang="en-US" altLang="zh-CN" sz="3200" b="1" dirty="0">
              <a:solidFill>
                <a:srgbClr val="0000CC"/>
              </a:solidFill>
              <a:latin typeface="黑体" panose="02010609060101010101" pitchFamily="49" charset="-122"/>
              <a:ea typeface="黑体" panose="02010609060101010101" pitchFamily="49" charset="-122"/>
            </a:endParaRPr>
          </a:p>
          <a:p>
            <a:pPr>
              <a:spcBef>
                <a:spcPct val="20000"/>
              </a:spcBef>
              <a:buClr>
                <a:srgbClr val="0000CC"/>
              </a:buClr>
              <a:buNone/>
            </a:pPr>
            <a:endParaRPr lang="en-US" altLang="zh-CN" sz="3200" b="1" dirty="0">
              <a:solidFill>
                <a:srgbClr val="000066"/>
              </a:solidFill>
              <a:latin typeface="黑体" panose="02010609060101010101" pitchFamily="49" charset="-122"/>
              <a:ea typeface="黑体" panose="02010609060101010101" pitchFamily="49" charset="-122"/>
            </a:endParaRPr>
          </a:p>
          <a:p>
            <a:pPr>
              <a:spcBef>
                <a:spcPct val="20000"/>
              </a:spcBef>
              <a:buClr>
                <a:srgbClr val="0000CC"/>
              </a:buClr>
              <a:buFont typeface="Wingdings" panose="05000000000000000000" pitchFamily="2" charset="2"/>
              <a:buChar char="§"/>
            </a:pPr>
            <a:r>
              <a:rPr lang="en-US" altLang="zh-CN" sz="3200" b="1" dirty="0">
                <a:solidFill>
                  <a:srgbClr val="000066"/>
                </a:solidFill>
                <a:latin typeface="黑体" panose="02010609060101010101" pitchFamily="49" charset="-122"/>
                <a:ea typeface="黑体" panose="02010609060101010101" pitchFamily="49" charset="-122"/>
              </a:rPr>
              <a:t> </a:t>
            </a:r>
            <a:r>
              <a:rPr lang="zh-CN" altLang="en-US" sz="3200" b="1" dirty="0">
                <a:solidFill>
                  <a:srgbClr val="000066"/>
                </a:solidFill>
                <a:latin typeface="黑体" panose="02010609060101010101" pitchFamily="49" charset="-122"/>
                <a:ea typeface="黑体" panose="02010609060101010101" pitchFamily="49" charset="-122"/>
              </a:rPr>
              <a:t>国际标准：</a:t>
            </a:r>
            <a:r>
              <a:rPr lang="en-US" altLang="zh-CN" sz="3200" b="1" dirty="0">
                <a:solidFill>
                  <a:srgbClr val="0000CC"/>
                </a:solidFill>
                <a:latin typeface="黑体" panose="02010609060101010101" pitchFamily="49" charset="-122"/>
                <a:ea typeface="黑体" panose="02010609060101010101" pitchFamily="49" charset="-122"/>
              </a:rPr>
              <a:t>ISO-OSI/RM</a:t>
            </a:r>
            <a:endParaRPr lang="zh-CN" altLang="en-US" sz="3200" b="1" dirty="0">
              <a:solidFill>
                <a:srgbClr val="0000CC"/>
              </a:solidFill>
              <a:latin typeface="黑体" panose="02010609060101010101" pitchFamily="49" charset="-122"/>
              <a:ea typeface="黑体" panose="02010609060101010101" pitchFamily="49" charset="-122"/>
            </a:endParaRPr>
          </a:p>
          <a:p>
            <a:pPr>
              <a:spcBef>
                <a:spcPct val="20000"/>
              </a:spcBef>
              <a:buClr>
                <a:srgbClr val="0000CC"/>
              </a:buClr>
              <a:buFont typeface="Wingdings" panose="05000000000000000000" pitchFamily="2" charset="2"/>
              <a:buChar char="§"/>
            </a:pPr>
            <a:endParaRPr lang="zh-CN" altLang="en-US" sz="3200" b="1" dirty="0">
              <a:solidFill>
                <a:srgbClr val="0000CC"/>
              </a:solidFill>
              <a:latin typeface="黑体" panose="02010609060101010101" pitchFamily="49" charset="-122"/>
              <a:ea typeface="黑体" panose="02010609060101010101" pitchFamily="49" charset="-122"/>
            </a:endParaRPr>
          </a:p>
          <a:p>
            <a:pPr>
              <a:spcBef>
                <a:spcPct val="20000"/>
              </a:spcBef>
              <a:buClr>
                <a:srgbClr val="0000CC"/>
              </a:buClr>
              <a:buFont typeface="Wingdings" panose="05000000000000000000" pitchFamily="2" charset="2"/>
              <a:buChar char="§"/>
            </a:pPr>
            <a:r>
              <a:rPr lang="zh-CN" altLang="en-US" sz="3200" b="1" dirty="0">
                <a:solidFill>
                  <a:srgbClr val="000066"/>
                </a:solidFill>
                <a:latin typeface="黑体" panose="02010609060101010101" pitchFamily="49" charset="-122"/>
                <a:ea typeface="黑体" panose="02010609060101010101" pitchFamily="49" charset="-122"/>
              </a:rPr>
              <a:t> 事实标准：</a:t>
            </a:r>
            <a:r>
              <a:rPr lang="en-US" altLang="zh-CN" sz="3200" b="1" dirty="0">
                <a:solidFill>
                  <a:srgbClr val="0000CC"/>
                </a:solidFill>
                <a:latin typeface="黑体" panose="02010609060101010101" pitchFamily="49" charset="-122"/>
                <a:ea typeface="黑体" panose="02010609060101010101" pitchFamily="49" charset="-122"/>
              </a:rPr>
              <a:t>TCP/IP</a:t>
            </a:r>
            <a:r>
              <a:rPr lang="zh-CN" altLang="en-US" sz="3200" b="1" dirty="0">
                <a:solidFill>
                  <a:srgbClr val="0000CC"/>
                </a:solidFill>
                <a:latin typeface="黑体" panose="02010609060101010101" pitchFamily="49" charset="-122"/>
                <a:ea typeface="黑体" panose="02010609060101010101" pitchFamily="49" charset="-122"/>
              </a:rPr>
              <a:t>协议集</a:t>
            </a:r>
            <a:endParaRPr lang="zh-CN" altLang="en-US" sz="3200" b="1" dirty="0">
              <a:solidFill>
                <a:srgbClr val="0000CC"/>
              </a:solidFill>
              <a:latin typeface="黑体" panose="02010609060101010101" pitchFamily="49" charset="-122"/>
              <a:ea typeface="黑体" panose="02010609060101010101" pitchFamily="49" charset="-122"/>
            </a:endParaRPr>
          </a:p>
          <a:p>
            <a:pPr marL="621030" lvl="1" indent="-262255">
              <a:spcBef>
                <a:spcPct val="20000"/>
              </a:spcBef>
              <a:buClr>
                <a:srgbClr val="0000CC"/>
              </a:buClr>
              <a:buFont typeface="Wingdings" panose="05000000000000000000" pitchFamily="2" charset="2"/>
              <a:buChar char="ü"/>
            </a:pPr>
            <a:endParaRPr lang="en-US" altLang="zh-CN" sz="3200" b="1" dirty="0">
              <a:solidFill>
                <a:srgbClr val="000066"/>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611">
                                            <p:txEl>
                                              <p:charRg st="0" end="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611">
                                            <p:txEl>
                                              <p:charRg st="23" end="4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611">
                                            <p:txEl>
                                              <p:charRg st="41" end="5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xfrm>
            <a:off x="1447800" y="260350"/>
            <a:ext cx="7696200" cy="720725"/>
          </a:xfrm>
        </p:spPr>
        <p:txBody>
          <a:bodyPr vert="horz" wrap="square" lIns="92075" tIns="46038" rIns="92075" bIns="46038" anchor="ctr" anchorCtr="0"/>
          <a:p>
            <a:pPr marL="838200" indent="-838200" algn="r" eaLnBrk="1" hangingPunct="1"/>
            <a:r>
              <a:rPr lang="zh-CN" altLang="en-US" sz="3200" dirty="0">
                <a:solidFill>
                  <a:schemeClr val="bg1"/>
                </a:solidFill>
              </a:rPr>
              <a:t>计算机网络的蓬勃发展</a:t>
            </a:r>
            <a:endParaRPr lang="zh-CN" altLang="en-US" sz="3200" dirty="0">
              <a:solidFill>
                <a:schemeClr val="bg1"/>
              </a:solidFill>
            </a:endParaRPr>
          </a:p>
        </p:txBody>
      </p:sp>
      <p:sp>
        <p:nvSpPr>
          <p:cNvPr id="15363" name="Rectangle 3"/>
          <p:cNvSpPr>
            <a:spLocks noGrp="1"/>
          </p:cNvSpPr>
          <p:nvPr>
            <p:ph idx="1"/>
          </p:nvPr>
        </p:nvSpPr>
        <p:spPr>
          <a:xfrm>
            <a:off x="468313" y="1341438"/>
            <a:ext cx="8388350" cy="5040312"/>
          </a:xfrm>
        </p:spPr>
        <p:txBody>
          <a:bodyPr vert="horz" wrap="square" lIns="91440" tIns="45720" rIns="91440" bIns="45720" anchor="t" anchorCtr="0"/>
          <a:p>
            <a:pPr eaLnBrk="1" hangingPunct="1">
              <a:spcBef>
                <a:spcPts val="1800"/>
              </a:spcBef>
            </a:pPr>
            <a:r>
              <a:rPr lang="en-US" altLang="zh-CN" sz="2800" dirty="0">
                <a:solidFill>
                  <a:srgbClr val="FF0000"/>
                </a:solidFill>
                <a:latin typeface="黑体" panose="02010609060101010101" pitchFamily="49" charset="-122"/>
                <a:ea typeface="黑体" panose="02010609060101010101" pitchFamily="49" charset="-122"/>
              </a:rPr>
              <a:t> </a:t>
            </a:r>
            <a:r>
              <a:rPr lang="zh-CN" altLang="en-US" sz="2800" b="0" dirty="0">
                <a:solidFill>
                  <a:srgbClr val="FF0000"/>
                </a:solidFill>
                <a:latin typeface="黑体" panose="02010609060101010101" pitchFamily="49" charset="-122"/>
                <a:ea typeface="黑体" panose="02010609060101010101" pitchFamily="49" charset="-122"/>
              </a:rPr>
              <a:t>局域网</a:t>
            </a:r>
            <a:r>
              <a:rPr lang="zh-CN" altLang="en-US" sz="2800" b="0" dirty="0">
                <a:latin typeface="黑体" panose="02010609060101010101" pitchFamily="49" charset="-122"/>
                <a:ea typeface="黑体" panose="02010609060101010101" pitchFamily="49" charset="-122"/>
              </a:rPr>
              <a:t>的出现和</a:t>
            </a:r>
            <a:r>
              <a:rPr lang="en-US" altLang="zh-CN" sz="2800" b="0" dirty="0">
                <a:solidFill>
                  <a:srgbClr val="FF0000"/>
                </a:solidFill>
                <a:latin typeface="黑体" panose="02010609060101010101" pitchFamily="49" charset="-122"/>
                <a:ea typeface="黑体" panose="02010609060101010101" pitchFamily="49" charset="-122"/>
              </a:rPr>
              <a:t>Internet</a:t>
            </a:r>
            <a:r>
              <a:rPr lang="zh-CN" altLang="en-US" sz="2800" b="0" dirty="0">
                <a:latin typeface="黑体" panose="02010609060101010101" pitchFamily="49" charset="-122"/>
                <a:ea typeface="黑体" panose="02010609060101010101" pitchFamily="49" charset="-122"/>
              </a:rPr>
              <a:t>的推广促进了网络的蓬勃发展</a:t>
            </a:r>
            <a:endParaRPr lang="zh-CN" altLang="en-US" sz="2800" b="0" dirty="0">
              <a:latin typeface="黑体" panose="02010609060101010101" pitchFamily="49" charset="-122"/>
              <a:ea typeface="黑体" panose="02010609060101010101" pitchFamily="49" charset="-122"/>
            </a:endParaRPr>
          </a:p>
          <a:p>
            <a:pPr eaLnBrk="1" hangingPunct="1">
              <a:lnSpc>
                <a:spcPct val="90000"/>
              </a:lnSpc>
              <a:spcBef>
                <a:spcPts val="1800"/>
              </a:spcBef>
            </a:pPr>
            <a:r>
              <a:rPr lang="zh-CN" altLang="en-US" sz="2800" dirty="0">
                <a:latin typeface="黑体" panose="02010609060101010101" pitchFamily="49" charset="-122"/>
                <a:ea typeface="黑体" panose="02010609060101010101" pitchFamily="49" charset="-122"/>
              </a:rPr>
              <a:t>“三网”合一</a:t>
            </a:r>
            <a:endParaRPr lang="zh-CN" altLang="en-US" sz="2800" dirty="0">
              <a:latin typeface="黑体" panose="02010609060101010101" pitchFamily="49" charset="-122"/>
              <a:ea typeface="黑体" panose="02010609060101010101" pitchFamily="49" charset="-122"/>
            </a:endParaRPr>
          </a:p>
          <a:p>
            <a:pPr lvl="1" eaLnBrk="1" hangingPunct="1">
              <a:lnSpc>
                <a:spcPct val="90000"/>
              </a:lnSpc>
            </a:pPr>
            <a:r>
              <a:rPr lang="zh-CN" altLang="en-US" sz="2400" b="0" dirty="0">
                <a:solidFill>
                  <a:srgbClr val="FF0000"/>
                </a:solidFill>
                <a:latin typeface="黑体" panose="02010609060101010101" pitchFamily="49" charset="-122"/>
                <a:ea typeface="黑体" panose="02010609060101010101" pitchFamily="49" charset="-122"/>
              </a:rPr>
              <a:t>电信网、计算机互联网和有线电视</a:t>
            </a:r>
            <a:r>
              <a:rPr lang="zh-CN" altLang="en-US" sz="2400" b="0" dirty="0">
                <a:latin typeface="黑体" panose="02010609060101010101" pitchFamily="49" charset="-122"/>
                <a:ea typeface="黑体" panose="02010609060101010101" pitchFamily="49" charset="-122"/>
              </a:rPr>
              <a:t>网将趋于相互渗透和相互融合。</a:t>
            </a:r>
            <a:endParaRPr lang="zh-CN" altLang="en-US" sz="2400" b="0" dirty="0">
              <a:latin typeface="黑体" panose="02010609060101010101" pitchFamily="49" charset="-122"/>
              <a:ea typeface="黑体" panose="02010609060101010101" pitchFamily="49" charset="-122"/>
            </a:endParaRPr>
          </a:p>
          <a:p>
            <a:pPr eaLnBrk="1" hangingPunct="1">
              <a:lnSpc>
                <a:spcPct val="90000"/>
              </a:lnSpc>
              <a:spcBef>
                <a:spcPts val="1800"/>
              </a:spcBef>
            </a:pPr>
            <a:r>
              <a:rPr lang="zh-CN" altLang="en-US" sz="2800" dirty="0">
                <a:latin typeface="黑体" panose="02010609060101010101" pitchFamily="49" charset="-122"/>
                <a:ea typeface="黑体" panose="02010609060101010101" pitchFamily="49" charset="-122"/>
              </a:rPr>
              <a:t>全光网络</a:t>
            </a:r>
            <a:endParaRPr lang="zh-CN" altLang="en-US" sz="2800" dirty="0">
              <a:latin typeface="黑体" panose="02010609060101010101" pitchFamily="49" charset="-122"/>
              <a:ea typeface="黑体" panose="02010609060101010101" pitchFamily="49" charset="-122"/>
            </a:endParaRPr>
          </a:p>
          <a:p>
            <a:pPr lvl="1" eaLnBrk="1" hangingPunct="1">
              <a:lnSpc>
                <a:spcPct val="90000"/>
              </a:lnSpc>
            </a:pPr>
            <a:r>
              <a:rPr lang="zh-CN" altLang="en-US" sz="2400" b="0" dirty="0">
                <a:latin typeface="黑体" panose="02010609060101010101" pitchFamily="49" charset="-122"/>
                <a:ea typeface="黑体" panose="02010609060101010101" pitchFamily="49" charset="-122"/>
              </a:rPr>
              <a:t>骨干网和接入网采用光纤作为传输介质</a:t>
            </a:r>
            <a:endParaRPr lang="zh-CN" altLang="en-US" sz="2400" b="0" dirty="0">
              <a:latin typeface="黑体" panose="02010609060101010101" pitchFamily="49" charset="-122"/>
              <a:ea typeface="黑体" panose="02010609060101010101" pitchFamily="49" charset="-122"/>
            </a:endParaRPr>
          </a:p>
          <a:p>
            <a:pPr eaLnBrk="1" hangingPunct="1">
              <a:lnSpc>
                <a:spcPct val="90000"/>
              </a:lnSpc>
              <a:spcBef>
                <a:spcPts val="1800"/>
              </a:spcBef>
            </a:pPr>
            <a:r>
              <a:rPr lang="zh-CN" altLang="en-US" sz="2800" dirty="0">
                <a:latin typeface="黑体" panose="02010609060101010101" pitchFamily="49" charset="-122"/>
                <a:ea typeface="黑体" panose="02010609060101010101" pitchFamily="49" charset="-122"/>
              </a:rPr>
              <a:t>物联网</a:t>
            </a:r>
            <a:endParaRPr lang="zh-CN" altLang="en-US" sz="2800" dirty="0">
              <a:latin typeface="黑体" panose="02010609060101010101" pitchFamily="49" charset="-122"/>
              <a:ea typeface="黑体" panose="02010609060101010101" pitchFamily="49" charset="-122"/>
            </a:endParaRPr>
          </a:p>
          <a:p>
            <a:pPr lvl="1" eaLnBrk="1" hangingPunct="1">
              <a:lnSpc>
                <a:spcPct val="90000"/>
              </a:lnSpc>
            </a:pPr>
            <a:r>
              <a:rPr lang="zh-CN" altLang="en-US" sz="2400" b="0" dirty="0">
                <a:latin typeface="黑体" panose="02010609060101010101" pitchFamily="49" charset="-122"/>
                <a:ea typeface="黑体" panose="02010609060101010101" pitchFamily="49" charset="-122"/>
              </a:rPr>
              <a:t>物物相连的互联网</a:t>
            </a:r>
            <a:endParaRPr lang="en-US" altLang="zh-CN" sz="2400" b="0" dirty="0">
              <a:latin typeface="黑体" panose="02010609060101010101" pitchFamily="49" charset="-122"/>
              <a:ea typeface="黑体" panose="02010609060101010101" pitchFamily="49" charset="-122"/>
            </a:endParaRPr>
          </a:p>
          <a:p>
            <a:pPr eaLnBrk="1" hangingPunct="1">
              <a:lnSpc>
                <a:spcPct val="90000"/>
              </a:lnSpc>
              <a:spcBef>
                <a:spcPts val="1800"/>
              </a:spcBef>
            </a:pPr>
            <a:r>
              <a:rPr lang="zh-CN" altLang="en-US" sz="2800" dirty="0">
                <a:latin typeface="黑体" panose="02010609060101010101" pitchFamily="49" charset="-122"/>
                <a:ea typeface="黑体" panose="02010609060101010101" pitchFamily="49" charset="-122"/>
              </a:rPr>
              <a:t>软件定义网络</a:t>
            </a:r>
            <a:endParaRPr lang="zh-CN" altLang="en-US" sz="2800" dirty="0">
              <a:latin typeface="黑体" panose="02010609060101010101" pitchFamily="49" charset="-122"/>
              <a:ea typeface="黑体" panose="02010609060101010101" pitchFamily="49" charset="-122"/>
            </a:endParaRPr>
          </a:p>
          <a:p>
            <a:pPr lvl="1" algn="l" eaLnBrk="1" hangingPunct="1">
              <a:lnSpc>
                <a:spcPct val="90000"/>
              </a:lnSpc>
              <a:spcBef>
                <a:spcPct val="20000"/>
              </a:spcBef>
              <a:buSzTx/>
            </a:pPr>
            <a:endParaRPr lang="zh-CN" altLang="en-US" sz="2400" b="0" dirty="0">
              <a:latin typeface="黑体" panose="02010609060101010101" pitchFamily="49" charset="-122"/>
              <a:ea typeface="黑体" panose="02010609060101010101" pitchFamily="49" charset="-122"/>
              <a:cs typeface="+mn-ea"/>
            </a:endParaRPr>
          </a:p>
          <a:p>
            <a:pPr eaLnBrk="1" hangingPunct="1">
              <a:lnSpc>
                <a:spcPct val="90000"/>
              </a:lnSpc>
              <a:spcBef>
                <a:spcPts val="1800"/>
              </a:spcBef>
            </a:pPr>
            <a:endParaRPr lang="zh-CN" altLang="en-US" sz="28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charRg st="0" end="3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charRg st="30" end="3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charRg st="37" end="6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363">
                                            <p:txEl>
                                              <p:charRg st="67" end="7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3">
                                            <p:txEl>
                                              <p:charRg st="72" end="9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charRg st="90" end="9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3">
                                            <p:txEl>
                                              <p:charRg st="94" end="10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363">
                                            <p:txEl>
                                              <p:charRg st="103" end="1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xfrm>
            <a:off x="1447800" y="260350"/>
            <a:ext cx="7696200" cy="720725"/>
          </a:xfrm>
        </p:spPr>
        <p:txBody>
          <a:bodyPr vert="horz" wrap="square" lIns="92075" tIns="46038" rIns="92075" bIns="46038" anchor="ctr" anchorCtr="0"/>
          <a:p>
            <a:pPr marL="838200" indent="-838200" algn="r" eaLnBrk="1" hangingPunct="1"/>
            <a:r>
              <a:rPr lang="zh-CN" altLang="en-US" sz="3200" dirty="0">
                <a:solidFill>
                  <a:schemeClr val="bg1"/>
                </a:solidFill>
              </a:rPr>
              <a:t>软件定义网络</a:t>
            </a:r>
            <a:r>
              <a:rPr lang="en-US" altLang="zh-CN" sz="3200" dirty="0">
                <a:solidFill>
                  <a:schemeClr val="bg1"/>
                </a:solidFill>
              </a:rPr>
              <a:t>SDN</a:t>
            </a:r>
            <a:endParaRPr lang="en-US" altLang="zh-CN" sz="3200" dirty="0">
              <a:solidFill>
                <a:schemeClr val="bg1"/>
              </a:solidFill>
            </a:endParaRPr>
          </a:p>
        </p:txBody>
      </p:sp>
      <p:sp>
        <p:nvSpPr>
          <p:cNvPr id="15363" name="Rectangle 3"/>
          <p:cNvSpPr>
            <a:spLocks noGrp="1"/>
          </p:cNvSpPr>
          <p:nvPr>
            <p:ph idx="1"/>
          </p:nvPr>
        </p:nvSpPr>
        <p:spPr>
          <a:xfrm>
            <a:off x="468313" y="1341438"/>
            <a:ext cx="8388350" cy="5040312"/>
          </a:xfrm>
        </p:spPr>
        <p:txBody>
          <a:bodyPr vert="horz" wrap="square" lIns="91440" tIns="45720" rIns="91440" bIns="45720" anchor="t" anchorCtr="0"/>
          <a:p>
            <a:pPr eaLnBrk="1" hangingPunct="1">
              <a:spcBef>
                <a:spcPts val="1800"/>
              </a:spcBef>
            </a:pPr>
            <a:r>
              <a:rPr lang="en-US" altLang="zh-CN" sz="2800" b="0" dirty="0">
                <a:latin typeface="黑体" panose="02010609060101010101" pitchFamily="49" charset="-122"/>
                <a:ea typeface="黑体" panose="02010609060101010101" pitchFamily="49" charset="-122"/>
              </a:rPr>
              <a:t>SDN</a:t>
            </a:r>
            <a:r>
              <a:rPr lang="zh-CN" altLang="en-US" sz="2800" b="0" dirty="0">
                <a:latin typeface="黑体" panose="02010609060101010101" pitchFamily="49" charset="-122"/>
                <a:ea typeface="黑体" panose="02010609060101010101" pitchFamily="49" charset="-122"/>
              </a:rPr>
              <a:t>最大的特点在于：</a:t>
            </a:r>
            <a:endParaRPr lang="zh-CN" altLang="en-US" sz="2800" b="0" dirty="0">
              <a:latin typeface="黑体" panose="02010609060101010101" pitchFamily="49" charset="-122"/>
              <a:ea typeface="黑体" panose="02010609060101010101" pitchFamily="49" charset="-122"/>
            </a:endParaRPr>
          </a:p>
          <a:p>
            <a:pPr lvl="1" algn="l" eaLnBrk="1" hangingPunct="1">
              <a:lnSpc>
                <a:spcPct val="90000"/>
              </a:lnSpc>
              <a:spcBef>
                <a:spcPct val="20000"/>
              </a:spcBef>
              <a:buSzTx/>
            </a:pPr>
            <a:r>
              <a:rPr lang="zh-CN" altLang="en-US" sz="2400" b="0" dirty="0">
                <a:latin typeface="黑体" panose="02010609060101010101" pitchFamily="49" charset="-122"/>
                <a:ea typeface="黑体" panose="02010609060101010101" pitchFamily="49" charset="-122"/>
                <a:cs typeface="+mn-ea"/>
              </a:rPr>
              <a:t>解耦了控制平面与数据平面</a:t>
            </a:r>
            <a:endParaRPr lang="zh-CN" altLang="en-US" sz="2400" b="0" dirty="0">
              <a:latin typeface="黑体" panose="02010609060101010101" pitchFamily="49" charset="-122"/>
              <a:ea typeface="黑体" panose="02010609060101010101" pitchFamily="49" charset="-122"/>
              <a:cs typeface="+mn-ea"/>
            </a:endParaRPr>
          </a:p>
          <a:p>
            <a:pPr lvl="1" algn="l" eaLnBrk="1" hangingPunct="1">
              <a:lnSpc>
                <a:spcPct val="90000"/>
              </a:lnSpc>
              <a:spcBef>
                <a:spcPct val="20000"/>
              </a:spcBef>
              <a:buSzTx/>
            </a:pPr>
            <a:r>
              <a:rPr lang="zh-CN" altLang="en-US" sz="2400" b="0" dirty="0">
                <a:latin typeface="黑体" panose="02010609060101010101" pitchFamily="49" charset="-122"/>
                <a:ea typeface="黑体" panose="02010609060101010101" pitchFamily="49" charset="-122"/>
                <a:cs typeface="+mn-ea"/>
              </a:rPr>
              <a:t>支持集中化的网络状态控制</a:t>
            </a:r>
            <a:endParaRPr lang="zh-CN" altLang="en-US" sz="2400" b="0" dirty="0">
              <a:latin typeface="黑体" panose="02010609060101010101" pitchFamily="49" charset="-122"/>
              <a:ea typeface="黑体" panose="02010609060101010101" pitchFamily="49" charset="-122"/>
              <a:cs typeface="+mn-ea"/>
            </a:endParaRPr>
          </a:p>
          <a:p>
            <a:pPr lvl="1" algn="l" eaLnBrk="1" hangingPunct="1">
              <a:lnSpc>
                <a:spcPct val="90000"/>
              </a:lnSpc>
              <a:spcBef>
                <a:spcPct val="20000"/>
              </a:spcBef>
              <a:buSzTx/>
            </a:pPr>
            <a:r>
              <a:rPr lang="zh-CN" altLang="en-US" sz="2400" b="0" dirty="0">
                <a:latin typeface="黑体" panose="02010609060101010101" pitchFamily="49" charset="-122"/>
                <a:ea typeface="黑体" panose="02010609060101010101" pitchFamily="49" charset="-122"/>
                <a:cs typeface="+mn-ea"/>
              </a:rPr>
              <a:t>实现了底层网络设施对上层应用的透明 </a:t>
            </a:r>
            <a:endParaRPr lang="zh-CN" altLang="en-US" sz="2400" b="0" dirty="0">
              <a:latin typeface="黑体" panose="02010609060101010101" pitchFamily="49" charset="-122"/>
              <a:ea typeface="黑体" panose="02010609060101010101" pitchFamily="49" charset="-122"/>
              <a:cs typeface="+mn-ea"/>
            </a:endParaRPr>
          </a:p>
          <a:p>
            <a:pPr lvl="1" algn="l" eaLnBrk="1" hangingPunct="1">
              <a:lnSpc>
                <a:spcPct val="90000"/>
              </a:lnSpc>
              <a:spcBef>
                <a:spcPct val="20000"/>
              </a:spcBef>
              <a:buSzTx/>
            </a:pPr>
            <a:endParaRPr lang="zh-CN" altLang="en-US" sz="2400" b="0" dirty="0">
              <a:latin typeface="黑体" panose="02010609060101010101" pitchFamily="49" charset="-122"/>
              <a:ea typeface="黑体" panose="02010609060101010101" pitchFamily="49" charset="-122"/>
              <a:cs typeface="+mn-ea"/>
            </a:endParaRPr>
          </a:p>
          <a:p>
            <a:pPr eaLnBrk="1" hangingPunct="1">
              <a:lnSpc>
                <a:spcPct val="90000"/>
              </a:lnSpc>
              <a:spcBef>
                <a:spcPts val="1800"/>
              </a:spcBef>
            </a:pPr>
            <a:endParaRPr lang="zh-CN" altLang="en-US" sz="2800" dirty="0">
              <a:latin typeface="黑体" panose="02010609060101010101" pitchFamily="49" charset="-122"/>
              <a:ea typeface="黑体" panose="02010609060101010101" pitchFamily="49" charset="-122"/>
            </a:endParaRPr>
          </a:p>
        </p:txBody>
      </p:sp>
      <p:pic>
        <p:nvPicPr>
          <p:cNvPr id="2" name="图片 6"/>
          <p:cNvPicPr>
            <a:picLocks noChangeAspect="1"/>
          </p:cNvPicPr>
          <p:nvPr>
            <p:custDataLst>
              <p:tags r:id="rId1"/>
            </p:custDataLst>
          </p:nvPr>
        </p:nvPicPr>
        <p:blipFill>
          <a:blip r:embed="rId2"/>
          <a:stretch>
            <a:fillRect/>
          </a:stretch>
        </p:blipFill>
        <p:spPr>
          <a:xfrm>
            <a:off x="1447800" y="3357245"/>
            <a:ext cx="4938395" cy="316611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charRg st="0" end="3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char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char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char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xfrm>
            <a:off x="1447800" y="260350"/>
            <a:ext cx="7696200" cy="720725"/>
          </a:xfrm>
        </p:spPr>
        <p:txBody>
          <a:bodyPr vert="horz" wrap="square" lIns="92075" tIns="46038" rIns="92075" bIns="46038" anchor="ctr" anchorCtr="0"/>
          <a:p>
            <a:pPr marL="838200" indent="-838200" algn="r" eaLnBrk="1" hangingPunct="1"/>
            <a:r>
              <a:rPr lang="en-US" sz="3200" dirty="0">
                <a:solidFill>
                  <a:schemeClr val="bg1"/>
                </a:solidFill>
              </a:rPr>
              <a:t>CENI</a:t>
            </a:r>
            <a:r>
              <a:rPr lang="zh-CN" altLang="en-US" sz="3200" dirty="0">
                <a:solidFill>
                  <a:schemeClr val="bg1"/>
                </a:solidFill>
              </a:rPr>
              <a:t>未来网络体系架构</a:t>
            </a:r>
            <a:endParaRPr lang="en-US" altLang="zh-CN" sz="3200" dirty="0">
              <a:solidFill>
                <a:schemeClr val="bg1"/>
              </a:solidFill>
            </a:endParaRPr>
          </a:p>
        </p:txBody>
      </p:sp>
      <p:sp>
        <p:nvSpPr>
          <p:cNvPr id="15363" name="Rectangle 3"/>
          <p:cNvSpPr>
            <a:spLocks noGrp="1"/>
          </p:cNvSpPr>
          <p:nvPr>
            <p:ph idx="1"/>
          </p:nvPr>
        </p:nvSpPr>
        <p:spPr>
          <a:xfrm>
            <a:off x="468313" y="1341438"/>
            <a:ext cx="8388350" cy="5040312"/>
          </a:xfrm>
        </p:spPr>
        <p:txBody>
          <a:bodyPr vert="horz" wrap="square" lIns="91440" tIns="45720" rIns="91440" bIns="45720" anchor="t" anchorCtr="0"/>
          <a:p>
            <a:pPr eaLnBrk="1" hangingPunct="1">
              <a:spcBef>
                <a:spcPts val="1800"/>
              </a:spcBef>
            </a:pPr>
            <a:r>
              <a:rPr sz="2400" b="0" dirty="0">
                <a:latin typeface="黑体" panose="02010609060101010101" pitchFamily="49" charset="-122"/>
                <a:ea typeface="黑体" panose="02010609060101010101" pitchFamily="49" charset="-122"/>
              </a:rPr>
              <a:t>2013年，我国首次将“未来网络试验设施（CENI）”列入《国家重大科技基础设施建设中长期规划（2012-2030）》</a:t>
            </a:r>
            <a:endParaRPr sz="2400" b="0" dirty="0">
              <a:latin typeface="黑体" panose="02010609060101010101" pitchFamily="49" charset="-122"/>
              <a:ea typeface="黑体" panose="02010609060101010101" pitchFamily="49" charset="-122"/>
            </a:endParaRPr>
          </a:p>
          <a:p>
            <a:pPr lvl="1" algn="l" eaLnBrk="1" hangingPunct="1">
              <a:lnSpc>
                <a:spcPct val="90000"/>
              </a:lnSpc>
              <a:spcBef>
                <a:spcPct val="20000"/>
              </a:spcBef>
              <a:buSzTx/>
            </a:pPr>
            <a:endParaRPr lang="zh-CN" altLang="en-US" sz="2400" b="0" dirty="0">
              <a:latin typeface="黑体" panose="02010609060101010101" pitchFamily="49" charset="-122"/>
              <a:ea typeface="黑体" panose="02010609060101010101" pitchFamily="49" charset="-122"/>
              <a:cs typeface="+mn-ea"/>
            </a:endParaRPr>
          </a:p>
          <a:p>
            <a:pPr eaLnBrk="1" hangingPunct="1">
              <a:lnSpc>
                <a:spcPct val="90000"/>
              </a:lnSpc>
              <a:spcBef>
                <a:spcPts val="1800"/>
              </a:spcBef>
            </a:pPr>
            <a:endParaRPr lang="zh-CN" altLang="en-US" sz="2800" dirty="0">
              <a:latin typeface="黑体" panose="02010609060101010101" pitchFamily="49" charset="-122"/>
              <a:ea typeface="黑体" panose="02010609060101010101" pitchFamily="49" charset="-122"/>
            </a:endParaRPr>
          </a:p>
        </p:txBody>
      </p:sp>
      <p:pic>
        <p:nvPicPr>
          <p:cNvPr id="2" name="图片 11"/>
          <p:cNvPicPr>
            <a:picLocks noChangeAspect="1"/>
          </p:cNvPicPr>
          <p:nvPr/>
        </p:nvPicPr>
        <p:blipFill>
          <a:blip r:embed="rId1"/>
          <a:stretch>
            <a:fillRect/>
          </a:stretch>
        </p:blipFill>
        <p:spPr>
          <a:xfrm>
            <a:off x="828040" y="2781300"/>
            <a:ext cx="7018020" cy="349186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char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char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char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xfrm>
            <a:off x="2843213" y="260350"/>
            <a:ext cx="7696200" cy="720725"/>
          </a:xfrm>
        </p:spPr>
        <p:txBody>
          <a:bodyPr vert="horz" wrap="square" lIns="92075" tIns="46038" rIns="92075" bIns="46038" anchor="ctr" anchorCtr="0"/>
          <a:p>
            <a:pPr eaLnBrk="1" hangingPunct="1"/>
            <a:r>
              <a:rPr lang="en-US" altLang="zh-CN" dirty="0">
                <a:solidFill>
                  <a:schemeClr val="bg1"/>
                </a:solidFill>
              </a:rPr>
              <a:t>1.3 </a:t>
            </a:r>
            <a:r>
              <a:rPr lang="zh-CN" altLang="en-US" dirty="0">
                <a:solidFill>
                  <a:schemeClr val="bg1"/>
                </a:solidFill>
              </a:rPr>
              <a:t>计算机网络分类</a:t>
            </a:r>
            <a:endParaRPr lang="zh-CN" altLang="en-US" dirty="0">
              <a:solidFill>
                <a:schemeClr val="bg1"/>
              </a:solidFill>
            </a:endParaRPr>
          </a:p>
        </p:txBody>
      </p:sp>
      <p:sp>
        <p:nvSpPr>
          <p:cNvPr id="541699" name="Rectangle 3"/>
          <p:cNvSpPr>
            <a:spLocks noGrp="1"/>
          </p:cNvSpPr>
          <p:nvPr>
            <p:ph idx="1"/>
          </p:nvPr>
        </p:nvSpPr>
        <p:spPr>
          <a:xfrm>
            <a:off x="468313" y="1196975"/>
            <a:ext cx="8229600" cy="4997450"/>
          </a:xfrm>
        </p:spPr>
        <p:txBody>
          <a:bodyPr vert="horz" wrap="square" lIns="91440" tIns="45720" rIns="91440" bIns="45720" anchor="t" anchorCtr="0"/>
          <a:p>
            <a:pPr marL="609600" indent="-609600" eaLnBrk="1" hangingPunct="1">
              <a:lnSpc>
                <a:spcPct val="90000"/>
              </a:lnSpc>
            </a:pPr>
            <a:r>
              <a:rPr lang="zh-CN" altLang="en-US" sz="2800" dirty="0">
                <a:latin typeface="黑体" panose="02010609060101010101" pitchFamily="49" charset="-122"/>
                <a:ea typeface="黑体" panose="02010609060101010101" pitchFamily="49" charset="-122"/>
              </a:rPr>
              <a:t>按覆盖范围 </a:t>
            </a:r>
            <a:endParaRPr lang="zh-CN" altLang="en-US" sz="2800" dirty="0">
              <a:latin typeface="黑体" panose="02010609060101010101" pitchFamily="49" charset="-122"/>
              <a:ea typeface="黑体" panose="02010609060101010101" pitchFamily="49" charset="-122"/>
            </a:endParaRPr>
          </a:p>
          <a:p>
            <a:pPr marL="990600" lvl="1" indent="-533400" eaLnBrk="1" hangingPunct="1"/>
            <a:r>
              <a:rPr lang="zh-CN" altLang="en-US" sz="2400" b="0" dirty="0">
                <a:latin typeface="黑体" panose="02010609060101010101" pitchFamily="49" charset="-122"/>
                <a:ea typeface="黑体" panose="02010609060101010101" pitchFamily="49" charset="-122"/>
              </a:rPr>
              <a:t>个域网</a:t>
            </a:r>
            <a:r>
              <a:rPr lang="en-US" altLang="zh-CN" sz="2400" b="0" dirty="0">
                <a:latin typeface="黑体" panose="02010609060101010101" pitchFamily="49" charset="-122"/>
                <a:ea typeface="黑体" panose="02010609060101010101" pitchFamily="49" charset="-122"/>
                <a:sym typeface="+mn-ea"/>
              </a:rPr>
              <a:t>(Personal Area Network</a:t>
            </a:r>
            <a:r>
              <a:rPr lang="zh-CN" altLang="en-US" sz="2400" b="0" dirty="0">
                <a:latin typeface="黑体" panose="02010609060101010101" pitchFamily="49" charset="-122"/>
                <a:ea typeface="黑体" panose="02010609060101010101" pitchFamily="49" charset="-122"/>
                <a:sym typeface="+mn-ea"/>
              </a:rPr>
              <a:t>，</a:t>
            </a:r>
            <a:r>
              <a:rPr lang="en-US" altLang="zh-CN" sz="2400" b="0" dirty="0">
                <a:latin typeface="黑体" panose="02010609060101010101" pitchFamily="49" charset="-122"/>
                <a:ea typeface="黑体" panose="02010609060101010101" pitchFamily="49" charset="-122"/>
                <a:sym typeface="+mn-ea"/>
              </a:rPr>
              <a:t>PAN)</a:t>
            </a:r>
            <a:endParaRPr lang="en-US" altLang="zh-CN" sz="2400" b="0" dirty="0">
              <a:latin typeface="黑体" panose="02010609060101010101" pitchFamily="49" charset="-122"/>
              <a:ea typeface="黑体" panose="02010609060101010101" pitchFamily="49" charset="-122"/>
              <a:sym typeface="+mn-ea"/>
            </a:endParaRPr>
          </a:p>
          <a:p>
            <a:pPr marL="990600" lvl="1" indent="-533400" eaLnBrk="1" hangingPunct="1"/>
            <a:r>
              <a:rPr lang="zh-CN" altLang="en-US" sz="2400" b="0" dirty="0">
                <a:latin typeface="黑体" panose="02010609060101010101" pitchFamily="49" charset="-122"/>
                <a:ea typeface="黑体" panose="02010609060101010101" pitchFamily="49" charset="-122"/>
              </a:rPr>
              <a:t>局域网</a:t>
            </a:r>
            <a:r>
              <a:rPr lang="en-US" altLang="zh-CN" sz="2400" b="0" dirty="0">
                <a:latin typeface="黑体" panose="02010609060101010101" pitchFamily="49" charset="-122"/>
                <a:ea typeface="黑体" panose="02010609060101010101" pitchFamily="49" charset="-122"/>
              </a:rPr>
              <a:t>(Local Area Network</a:t>
            </a:r>
            <a:r>
              <a:rPr lang="zh-CN" altLang="en-US" sz="2400" b="0" dirty="0">
                <a:latin typeface="黑体" panose="02010609060101010101" pitchFamily="49" charset="-122"/>
                <a:ea typeface="黑体" panose="02010609060101010101" pitchFamily="49" charset="-122"/>
              </a:rPr>
              <a:t>，</a:t>
            </a:r>
            <a:r>
              <a:rPr lang="en-US" altLang="zh-CN" sz="2400" b="0" dirty="0">
                <a:latin typeface="黑体" panose="02010609060101010101" pitchFamily="49" charset="-122"/>
                <a:ea typeface="黑体" panose="02010609060101010101" pitchFamily="49" charset="-122"/>
              </a:rPr>
              <a:t>LAN)</a:t>
            </a:r>
            <a:endParaRPr lang="en-US" altLang="zh-CN" sz="2400" b="0" dirty="0">
              <a:latin typeface="黑体" panose="02010609060101010101" pitchFamily="49" charset="-122"/>
              <a:ea typeface="黑体" panose="02010609060101010101" pitchFamily="49" charset="-122"/>
            </a:endParaRPr>
          </a:p>
          <a:p>
            <a:pPr marL="990600" lvl="1" indent="-533400" eaLnBrk="1" hangingPunct="1"/>
            <a:r>
              <a:rPr lang="zh-CN" altLang="en-US" sz="2400" b="0" dirty="0">
                <a:latin typeface="黑体" panose="02010609060101010101" pitchFamily="49" charset="-122"/>
                <a:ea typeface="黑体" panose="02010609060101010101" pitchFamily="49" charset="-122"/>
              </a:rPr>
              <a:t>城域网</a:t>
            </a:r>
            <a:r>
              <a:rPr lang="en-US" altLang="zh-CN" sz="2400" b="0" dirty="0">
                <a:latin typeface="黑体" panose="02010609060101010101" pitchFamily="49" charset="-122"/>
                <a:ea typeface="黑体" panose="02010609060101010101" pitchFamily="49" charset="-122"/>
              </a:rPr>
              <a:t>(Metropolitan Area Network</a:t>
            </a:r>
            <a:r>
              <a:rPr lang="zh-CN" altLang="en-US" sz="2400" b="0" dirty="0">
                <a:latin typeface="黑体" panose="02010609060101010101" pitchFamily="49" charset="-122"/>
                <a:ea typeface="黑体" panose="02010609060101010101" pitchFamily="49" charset="-122"/>
              </a:rPr>
              <a:t>，</a:t>
            </a:r>
            <a:r>
              <a:rPr lang="en-US" altLang="zh-CN" sz="2400" b="0" dirty="0">
                <a:latin typeface="黑体" panose="02010609060101010101" pitchFamily="49" charset="-122"/>
                <a:ea typeface="黑体" panose="02010609060101010101" pitchFamily="49" charset="-122"/>
              </a:rPr>
              <a:t>MAN)</a:t>
            </a:r>
            <a:endParaRPr lang="en-US" altLang="zh-CN" sz="2400" b="0" dirty="0">
              <a:latin typeface="黑体" panose="02010609060101010101" pitchFamily="49" charset="-122"/>
              <a:ea typeface="黑体" panose="02010609060101010101" pitchFamily="49" charset="-122"/>
            </a:endParaRPr>
          </a:p>
          <a:p>
            <a:pPr marL="990600" lvl="1" indent="-533400" eaLnBrk="1" hangingPunct="1"/>
            <a:r>
              <a:rPr lang="zh-CN" altLang="en-US" sz="2400" b="0" dirty="0">
                <a:latin typeface="黑体" panose="02010609060101010101" pitchFamily="49" charset="-122"/>
                <a:ea typeface="黑体" panose="02010609060101010101" pitchFamily="49" charset="-122"/>
              </a:rPr>
              <a:t>广域网</a:t>
            </a:r>
            <a:r>
              <a:rPr lang="en-US" altLang="zh-CN" sz="2400" b="0" dirty="0">
                <a:latin typeface="黑体" panose="02010609060101010101" pitchFamily="49" charset="-122"/>
                <a:ea typeface="黑体" panose="02010609060101010101" pitchFamily="49" charset="-122"/>
              </a:rPr>
              <a:t>(Wide Area Network</a:t>
            </a:r>
            <a:r>
              <a:rPr lang="zh-CN" altLang="en-US" sz="2400" b="0" dirty="0">
                <a:latin typeface="黑体" panose="02010609060101010101" pitchFamily="49" charset="-122"/>
                <a:ea typeface="黑体" panose="02010609060101010101" pitchFamily="49" charset="-122"/>
              </a:rPr>
              <a:t>，</a:t>
            </a:r>
            <a:r>
              <a:rPr lang="en-US" altLang="zh-CN" sz="2400" b="0" dirty="0">
                <a:latin typeface="黑体" panose="02010609060101010101" pitchFamily="49" charset="-122"/>
                <a:ea typeface="黑体" panose="02010609060101010101" pitchFamily="49" charset="-122"/>
              </a:rPr>
              <a:t>WAN)</a:t>
            </a:r>
            <a:endParaRPr lang="en-US" altLang="zh-CN" sz="2400" b="0" dirty="0">
              <a:latin typeface="黑体" panose="02010609060101010101" pitchFamily="49" charset="-122"/>
              <a:ea typeface="黑体" panose="02010609060101010101" pitchFamily="49" charset="-122"/>
            </a:endParaRPr>
          </a:p>
          <a:p>
            <a:pPr marL="609600" indent="-609600" eaLnBrk="1" hangingPunct="1">
              <a:lnSpc>
                <a:spcPct val="90000"/>
              </a:lnSpc>
              <a:spcBef>
                <a:spcPts val="1800"/>
              </a:spcBef>
            </a:pPr>
            <a:r>
              <a:rPr lang="zh-CN" altLang="en-US" sz="2800" dirty="0">
                <a:latin typeface="黑体" panose="02010609060101010101" pitchFamily="49" charset="-122"/>
                <a:ea typeface="黑体" panose="02010609060101010101" pitchFamily="49" charset="-122"/>
              </a:rPr>
              <a:t>按其它标准 </a:t>
            </a:r>
            <a:endParaRPr lang="zh-CN" altLang="en-US" sz="2800" dirty="0">
              <a:latin typeface="黑体" panose="02010609060101010101" pitchFamily="49" charset="-122"/>
              <a:ea typeface="黑体" panose="02010609060101010101" pitchFamily="49" charset="-122"/>
            </a:endParaRPr>
          </a:p>
          <a:p>
            <a:pPr marL="990600" lvl="1" indent="-533400" eaLnBrk="1" hangingPunct="1"/>
            <a:r>
              <a:rPr lang="zh-CN" altLang="en-US" sz="2400" b="0" dirty="0">
                <a:latin typeface="黑体" panose="02010609060101010101" pitchFamily="49" charset="-122"/>
                <a:ea typeface="黑体" panose="02010609060101010101" pitchFamily="49" charset="-122"/>
              </a:rPr>
              <a:t>按通信介质：有线网、无线网</a:t>
            </a:r>
            <a:endParaRPr lang="zh-CN" altLang="en-US" sz="2400" b="0" dirty="0">
              <a:latin typeface="黑体" panose="02010609060101010101" pitchFamily="49" charset="-122"/>
              <a:ea typeface="黑体" panose="02010609060101010101" pitchFamily="49" charset="-122"/>
            </a:endParaRPr>
          </a:p>
          <a:p>
            <a:pPr marL="990600" lvl="1" indent="-533400" eaLnBrk="1" hangingPunct="1"/>
            <a:r>
              <a:rPr lang="zh-CN" altLang="en-US" sz="2400" b="0" dirty="0">
                <a:latin typeface="黑体" panose="02010609060101010101" pitchFamily="49" charset="-122"/>
                <a:ea typeface="黑体" panose="02010609060101010101" pitchFamily="49" charset="-122"/>
                <a:sym typeface="+mn-ea"/>
              </a:rPr>
              <a:t>按使用用户：公用网、专用网</a:t>
            </a:r>
            <a:endParaRPr lang="zh-CN" altLang="en-US" sz="2400" b="0" dirty="0">
              <a:latin typeface="黑体" panose="02010609060101010101" pitchFamily="49" charset="-122"/>
              <a:ea typeface="黑体" panose="02010609060101010101" pitchFamily="49" charset="-122"/>
            </a:endParaRPr>
          </a:p>
          <a:p>
            <a:pPr marL="990600" lvl="1" indent="-533400" eaLnBrk="1" hangingPunct="1"/>
            <a:r>
              <a:rPr lang="zh-CN" altLang="en-US" sz="2400" b="0" dirty="0">
                <a:latin typeface="黑体" panose="02010609060101010101" pitchFamily="49" charset="-122"/>
                <a:ea typeface="黑体" panose="02010609060101010101" pitchFamily="49" charset="-122"/>
              </a:rPr>
              <a:t>按网络控制方式：分布式网络、集中式网络</a:t>
            </a:r>
            <a:endParaRPr lang="zh-CN" altLang="en-US" sz="2400" b="0" dirty="0">
              <a:latin typeface="黑体" panose="02010609060101010101" pitchFamily="49" charset="-122"/>
              <a:ea typeface="黑体" panose="02010609060101010101" pitchFamily="49" charset="-122"/>
            </a:endParaRPr>
          </a:p>
          <a:p>
            <a:pPr marL="990600" lvl="1" indent="-533400" eaLnBrk="1" hangingPunct="1"/>
            <a:r>
              <a:rPr lang="zh-CN" altLang="en-US" sz="2400" b="0" dirty="0">
                <a:latin typeface="黑体" panose="02010609060101010101" pitchFamily="49" charset="-122"/>
                <a:ea typeface="黑体" panose="02010609060101010101" pitchFamily="49" charset="-122"/>
              </a:rPr>
              <a:t>按网络环境：部门网络、企业网络、校园网络</a:t>
            </a:r>
            <a:endParaRPr lang="zh-CN" altLang="en-US" sz="2400" b="0" dirty="0">
              <a:latin typeface="黑体" panose="02010609060101010101" pitchFamily="49" charset="-122"/>
              <a:ea typeface="黑体" panose="02010609060101010101" pitchFamily="49" charset="-122"/>
            </a:endParaRPr>
          </a:p>
          <a:p>
            <a:pPr marL="990600" lvl="1" indent="-533400" eaLnBrk="1" hangingPunct="1"/>
            <a:r>
              <a:rPr lang="zh-CN" altLang="en-US" sz="2400" b="0" dirty="0">
                <a:latin typeface="黑体" panose="02010609060101010101" pitchFamily="49" charset="-122"/>
                <a:ea typeface="黑体" panose="02010609060101010101" pitchFamily="49" charset="-122"/>
                <a:sym typeface="+mn-ea"/>
              </a:rPr>
              <a:t>传输技术：广播式网络、点到点式网络</a:t>
            </a:r>
            <a:endParaRPr lang="zh-CN" altLang="en-US" sz="2400" b="0" dirty="0">
              <a:latin typeface="黑体" panose="02010609060101010101" pitchFamily="49" charset="-122"/>
              <a:ea typeface="黑体" panose="02010609060101010101" pitchFamily="49" charset="-122"/>
              <a:sym typeface="+mn-ea"/>
            </a:endParaRPr>
          </a:p>
          <a:p>
            <a:pPr marL="990600" lvl="1" indent="-533400" eaLnBrk="1" hangingPunct="1"/>
            <a:r>
              <a:rPr lang="zh-CN" altLang="en-US" sz="2400" b="0" dirty="0">
                <a:latin typeface="黑体" panose="02010609060101010101" pitchFamily="49" charset="-122"/>
                <a:ea typeface="黑体" panose="02010609060101010101" pitchFamily="49" charset="-122"/>
                <a:sym typeface="+mn-ea"/>
              </a:rPr>
              <a:t>按通信速率：高、中、低速（宽带网络与窄带网络）</a:t>
            </a:r>
            <a:endParaRPr lang="zh-CN" altLang="en-US" sz="2400" b="0" dirty="0">
              <a:latin typeface="黑体" panose="02010609060101010101" pitchFamily="49" charset="-122"/>
              <a:ea typeface="黑体" panose="02010609060101010101" pitchFamily="49" charset="-122"/>
            </a:endParaRPr>
          </a:p>
          <a:p>
            <a:pPr marL="990600" lvl="1" indent="-533400" eaLnBrk="1" hangingPunct="1"/>
            <a:endParaRPr lang="zh-CN" altLang="en-US" sz="2400" b="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1699">
                                            <p:txEl>
                                              <p:charRg st="0"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1699">
                                            <p:txEl>
                                              <p:char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1699">
                                            <p:txEl>
                                              <p:char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1699">
                                            <p:txEl>
                                              <p:charRg st="35" end="7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1699">
                                            <p:txEl>
                                              <p:charRg st="70" end="9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1699">
                                            <p:txEl>
                                              <p:charRg st="97" end="10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1699">
                                            <p:txEl>
                                              <p:charRg st="122" end="13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1699">
                                            <p:txEl>
                                              <p:char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1699">
                                            <p:txEl>
                                              <p:charRg st="171" end="18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1699">
                                            <p:txEl>
                                              <p:charRg st="185" end="20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1699">
                                            <p:txEl>
                                              <p:char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1699">
                                            <p:txEl>
                                              <p:char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69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xfrm>
            <a:off x="1339850" y="188913"/>
            <a:ext cx="7696200" cy="720725"/>
          </a:xfrm>
        </p:spPr>
        <p:txBody>
          <a:bodyPr vert="horz" wrap="square" lIns="92075" tIns="46038" rIns="92075" bIns="46038" anchor="ctr" anchorCtr="0"/>
          <a:p>
            <a:pPr marL="838200" indent="-838200" algn="r" eaLnBrk="1" hangingPunct="1"/>
            <a:r>
              <a:rPr lang="zh-CN" altLang="en-US" sz="3600" dirty="0">
                <a:solidFill>
                  <a:schemeClr val="bg1"/>
                </a:solidFill>
              </a:rPr>
              <a:t>计算机互联网络示意图</a:t>
            </a:r>
            <a:endParaRPr lang="zh-CN" altLang="en-US" sz="3600" dirty="0">
              <a:solidFill>
                <a:schemeClr val="bg1"/>
              </a:solidFill>
            </a:endParaRPr>
          </a:p>
        </p:txBody>
      </p:sp>
      <p:graphicFrame>
        <p:nvGraphicFramePr>
          <p:cNvPr id="1073742852" name="对象 1073742851"/>
          <p:cNvGraphicFramePr>
            <a:graphicFrameLocks noChangeAspect="1"/>
          </p:cNvGraphicFramePr>
          <p:nvPr/>
        </p:nvGraphicFramePr>
        <p:xfrm>
          <a:off x="483235" y="1356360"/>
          <a:ext cx="8217535" cy="4166235"/>
        </p:xfrm>
        <a:graphic>
          <a:graphicData uri="http://schemas.openxmlformats.org/presentationml/2006/ole">
            <mc:AlternateContent xmlns:mc="http://schemas.openxmlformats.org/markup-compatibility/2006">
              <mc:Choice xmlns:v="urn:schemas-microsoft-com:vml" Requires="v">
                <p:oleObj spid="_x0000_s3076" name="" r:id="rId1" imgW="5574665" imgH="2831465" progId="Visio.Drawing.11">
                  <p:embed/>
                </p:oleObj>
              </mc:Choice>
              <mc:Fallback>
                <p:oleObj name="" r:id="rId1" imgW="5574665" imgH="2831465" progId="Visio.Drawing.11">
                  <p:embed/>
                  <p:pic>
                    <p:nvPicPr>
                      <p:cNvPr id="0" name="图片 3075"/>
                      <p:cNvPicPr/>
                      <p:nvPr/>
                    </p:nvPicPr>
                    <p:blipFill>
                      <a:blip r:embed="rId2"/>
                      <a:stretch>
                        <a:fillRect/>
                      </a:stretch>
                    </p:blipFill>
                    <p:spPr>
                      <a:xfrm>
                        <a:off x="483235" y="1356360"/>
                        <a:ext cx="8217535" cy="416623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xfrm>
            <a:off x="1339850" y="188913"/>
            <a:ext cx="7696200" cy="720725"/>
          </a:xfrm>
        </p:spPr>
        <p:txBody>
          <a:bodyPr vert="horz" wrap="square" lIns="92075" tIns="46038" rIns="92075" bIns="46038" anchor="ctr" anchorCtr="0"/>
          <a:p>
            <a:pPr marL="838200" indent="-838200" algn="r" eaLnBrk="1" hangingPunct="1"/>
            <a:r>
              <a:rPr lang="en-US" altLang="zh-CN" sz="3600" dirty="0">
                <a:solidFill>
                  <a:schemeClr val="bg1"/>
                </a:solidFill>
              </a:rPr>
              <a:t>1.4 </a:t>
            </a:r>
            <a:r>
              <a:rPr lang="zh-CN" altLang="en-US" sz="3600" dirty="0">
                <a:solidFill>
                  <a:schemeClr val="bg1"/>
                </a:solidFill>
              </a:rPr>
              <a:t>计算机网络的结构</a:t>
            </a:r>
            <a:endParaRPr lang="zh-CN" altLang="en-US" sz="3600" dirty="0">
              <a:solidFill>
                <a:schemeClr val="bg1"/>
              </a:solidFill>
            </a:endParaRPr>
          </a:p>
        </p:txBody>
      </p:sp>
      <p:sp>
        <p:nvSpPr>
          <p:cNvPr id="533507" name="Rectangle 3"/>
          <p:cNvSpPr>
            <a:spLocks noGrp="1"/>
          </p:cNvSpPr>
          <p:nvPr>
            <p:ph idx="1"/>
          </p:nvPr>
        </p:nvSpPr>
        <p:spPr>
          <a:xfrm>
            <a:off x="1079500" y="1484313"/>
            <a:ext cx="7092950" cy="4114800"/>
          </a:xfrm>
        </p:spPr>
        <p:txBody>
          <a:bodyPr vert="horz" wrap="square" lIns="91440" tIns="45720" rIns="91440" bIns="45720" anchor="t" anchorCtr="0"/>
          <a:p>
            <a:pPr eaLnBrk="1" hangingPunct="1"/>
            <a:r>
              <a:rPr lang="zh-CN" altLang="en-US" dirty="0">
                <a:ea typeface="黑体" panose="02010609060101010101" pitchFamily="49" charset="-122"/>
              </a:rPr>
              <a:t>物理结构</a:t>
            </a:r>
            <a:endParaRPr lang="zh-CN" altLang="en-US" dirty="0">
              <a:ea typeface="黑体" panose="02010609060101010101" pitchFamily="49" charset="-122"/>
            </a:endParaRPr>
          </a:p>
          <a:p>
            <a:pPr lvl="1" eaLnBrk="1" hangingPunct="1"/>
            <a:r>
              <a:rPr lang="zh-CN" altLang="en-US" b="0" dirty="0">
                <a:ea typeface="黑体" panose="02010609060101010101" pitchFamily="49" charset="-122"/>
              </a:rPr>
              <a:t>物理连接方式、拓扑结构</a:t>
            </a:r>
            <a:endParaRPr lang="zh-CN" altLang="en-US" b="0" dirty="0">
              <a:ea typeface="黑体" panose="02010609060101010101" pitchFamily="49" charset="-122"/>
            </a:endParaRPr>
          </a:p>
          <a:p>
            <a:pPr lvl="1" eaLnBrk="1" hangingPunct="1"/>
            <a:endParaRPr lang="zh-CN" altLang="en-US" sz="3200" dirty="0">
              <a:ea typeface="黑体" panose="02010609060101010101" pitchFamily="49" charset="-122"/>
            </a:endParaRPr>
          </a:p>
          <a:p>
            <a:pPr eaLnBrk="1" hangingPunct="1"/>
            <a:r>
              <a:rPr lang="zh-CN" altLang="en-US" dirty="0">
                <a:ea typeface="黑体" panose="02010609060101010101" pitchFamily="49" charset="-122"/>
              </a:rPr>
              <a:t>逻辑结构</a:t>
            </a:r>
            <a:endParaRPr lang="zh-CN" altLang="en-US" dirty="0">
              <a:ea typeface="黑体" panose="02010609060101010101" pitchFamily="49" charset="-122"/>
            </a:endParaRPr>
          </a:p>
          <a:p>
            <a:pPr lvl="1" eaLnBrk="1" hangingPunct="1"/>
            <a:r>
              <a:rPr lang="zh-CN" altLang="en-US" b="0" dirty="0">
                <a:ea typeface="黑体" panose="02010609060101010101" pitchFamily="49" charset="-122"/>
              </a:rPr>
              <a:t>信道连接方式、数据传输方式</a:t>
            </a:r>
            <a:endParaRPr lang="zh-CN" altLang="en-US" b="0" dirty="0">
              <a:ea typeface="黑体" panose="02010609060101010101" pitchFamily="49" charset="-122"/>
            </a:endParaRPr>
          </a:p>
          <a:p>
            <a:pPr lvl="1" eaLnBrk="1" hangingPunct="1">
              <a:buNone/>
            </a:pPr>
            <a:endParaRPr lang="zh-CN" altLang="en-US" sz="3200"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3507">
                                            <p:txEl>
                                              <p:charRg st="0"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3507">
                                            <p:txEl>
                                              <p:charRg st="5" end="1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3507">
                                            <p:txEl>
                                              <p:charRg st="18" end="2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3507">
                                            <p:txEl>
                                              <p:charRg st="23" end="3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a:xfrm>
            <a:off x="1447800" y="260350"/>
            <a:ext cx="7696200" cy="720725"/>
          </a:xfrm>
        </p:spPr>
        <p:txBody>
          <a:bodyPr vert="horz" wrap="square" lIns="92075" tIns="46038" rIns="92075" bIns="46038" anchor="ctr" anchorCtr="0"/>
          <a:p>
            <a:pPr algn="r" eaLnBrk="1" hangingPunct="1"/>
            <a:r>
              <a:rPr lang="zh-CN" altLang="en-US" sz="3600" dirty="0">
                <a:solidFill>
                  <a:schemeClr val="bg1"/>
                </a:solidFill>
              </a:rPr>
              <a:t>拓扑结构</a:t>
            </a:r>
            <a:endParaRPr lang="zh-CN" altLang="en-US" sz="3600" dirty="0">
              <a:solidFill>
                <a:schemeClr val="bg1"/>
              </a:solidFill>
            </a:endParaRPr>
          </a:p>
        </p:txBody>
      </p:sp>
      <p:sp>
        <p:nvSpPr>
          <p:cNvPr id="200708" name="Rectangle 4"/>
          <p:cNvSpPr>
            <a:spLocks noGrp="1"/>
          </p:cNvSpPr>
          <p:nvPr>
            <p:ph idx="1"/>
          </p:nvPr>
        </p:nvSpPr>
        <p:spPr>
          <a:xfrm>
            <a:off x="827088" y="1196975"/>
            <a:ext cx="8066087" cy="4114800"/>
          </a:xfrm>
        </p:spPr>
        <p:txBody>
          <a:bodyPr vert="horz" wrap="square" lIns="91440" tIns="45720" rIns="91440" bIns="45720" anchor="t" anchorCtr="0"/>
          <a:p>
            <a:pPr eaLnBrk="1" hangingPunct="1"/>
            <a:r>
              <a:rPr lang="en-US" altLang="zh-CN" dirty="0">
                <a:solidFill>
                  <a:schemeClr val="tx1"/>
                </a:solidFill>
                <a:latin typeface="黑体" panose="02010609060101010101" pitchFamily="49" charset="-122"/>
                <a:ea typeface="黑体" panose="02010609060101010101" pitchFamily="49" charset="-122"/>
              </a:rPr>
              <a:t> </a:t>
            </a:r>
            <a:r>
              <a:rPr lang="zh-CN" altLang="en-US" sz="3600" dirty="0">
                <a:solidFill>
                  <a:schemeClr val="tx1"/>
                </a:solidFill>
                <a:latin typeface="黑体" panose="02010609060101010101" pitchFamily="49" charset="-122"/>
                <a:ea typeface="黑体" panose="02010609060101010101" pitchFamily="49" charset="-122"/>
              </a:rPr>
              <a:t>拓扑结构的定义</a:t>
            </a:r>
            <a:endParaRPr lang="zh-CN" altLang="en-US" sz="3600" dirty="0">
              <a:latin typeface="黑体" panose="02010609060101010101" pitchFamily="49" charset="-122"/>
              <a:ea typeface="黑体" panose="02010609060101010101" pitchFamily="49" charset="-122"/>
            </a:endParaRPr>
          </a:p>
          <a:p>
            <a:pPr lvl="1" eaLnBrk="1" hangingPunct="1">
              <a:lnSpc>
                <a:spcPct val="120000"/>
              </a:lnSpc>
            </a:pPr>
            <a:r>
              <a:rPr lang="zh-CN" altLang="en-US" b="0" dirty="0">
                <a:latin typeface="黑体" panose="02010609060101010101" pitchFamily="49" charset="-122"/>
                <a:ea typeface="黑体" panose="02010609060101010101" pitchFamily="49" charset="-122"/>
              </a:rPr>
              <a:t>采用拓扑学的方法抽象的网络结构，研究计算机网络中“点”和“线”构成的几何图形。</a:t>
            </a:r>
            <a:endParaRPr lang="zh-CN" altLang="en-US" b="0" dirty="0">
              <a:latin typeface="黑体" panose="02010609060101010101" pitchFamily="49" charset="-122"/>
              <a:ea typeface="黑体" panose="02010609060101010101" pitchFamily="49" charset="-122"/>
            </a:endParaRPr>
          </a:p>
          <a:p>
            <a:pPr eaLnBrk="1" hangingPunct="1">
              <a:spcBef>
                <a:spcPts val="1200"/>
              </a:spcBef>
            </a:pPr>
            <a:r>
              <a:rPr lang="zh-CN" altLang="en-US"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拓扑结构的种类 </a:t>
            </a:r>
            <a:endParaRPr lang="zh-CN" altLang="en-US" sz="3600" dirty="0">
              <a:latin typeface="黑体" panose="02010609060101010101" pitchFamily="49" charset="-122"/>
              <a:ea typeface="黑体" panose="02010609060101010101" pitchFamily="49" charset="-122"/>
            </a:endParaRPr>
          </a:p>
          <a:p>
            <a:pPr lvl="1" eaLnBrk="1" hangingPunct="1"/>
            <a:r>
              <a:rPr lang="zh-CN" altLang="en-US" b="0" dirty="0">
                <a:latin typeface="黑体" panose="02010609060101010101" pitchFamily="49" charset="-122"/>
                <a:ea typeface="黑体" panose="02010609060101010101" pitchFamily="49" charset="-122"/>
              </a:rPr>
              <a:t>总线形、星形、环形、树形、网状形等</a:t>
            </a:r>
            <a:endParaRPr lang="zh-CN" altLang="en-US" b="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708">
                                            <p:txEl>
                                              <p:charRg st="0"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0708">
                                            <p:txEl>
                                              <p:charRg st="9" end="4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0708">
                                            <p:txEl>
                                              <p:charRg st="49" end="5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0708">
                                            <p:txEl>
                                              <p:charRg st="59" end="7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a:xfrm>
            <a:off x="1447800" y="260350"/>
            <a:ext cx="7696200" cy="720725"/>
          </a:xfrm>
        </p:spPr>
        <p:txBody>
          <a:bodyPr vert="horz" wrap="square" lIns="92075" tIns="46038" rIns="92075" bIns="46038" anchor="ctr" anchorCtr="0"/>
          <a:p>
            <a:pPr algn="r" eaLnBrk="1" hangingPunct="1"/>
            <a:r>
              <a:rPr lang="zh-CN" altLang="en-US" sz="3200" dirty="0">
                <a:solidFill>
                  <a:schemeClr val="bg1"/>
                </a:solidFill>
              </a:rPr>
              <a:t>总线形拓扑</a:t>
            </a:r>
            <a:endParaRPr lang="zh-CN" altLang="en-US" sz="3200" dirty="0">
              <a:solidFill>
                <a:schemeClr val="bg1"/>
              </a:solidFill>
            </a:endParaRPr>
          </a:p>
        </p:txBody>
      </p:sp>
      <p:graphicFrame>
        <p:nvGraphicFramePr>
          <p:cNvPr id="4098" name="Object 5"/>
          <p:cNvGraphicFramePr>
            <a:graphicFrameLocks noGrp="1" noChangeAspect="1"/>
          </p:cNvGraphicFramePr>
          <p:nvPr>
            <p:ph idx="1"/>
          </p:nvPr>
        </p:nvGraphicFramePr>
        <p:xfrm>
          <a:off x="1547813" y="1268413"/>
          <a:ext cx="5545137" cy="2803525"/>
        </p:xfrm>
        <a:graphic>
          <a:graphicData uri="http://schemas.openxmlformats.org/presentationml/2006/ole">
            <mc:AlternateContent xmlns:mc="http://schemas.openxmlformats.org/markup-compatibility/2006">
              <mc:Choice xmlns:v="urn:schemas-microsoft-com:vml" Requires="v">
                <p:oleObj spid="_x0000_s3076" name="" r:id="rId1" imgW="4531360" imgH="2294255" progId="Visio.Drawing.6">
                  <p:embed/>
                </p:oleObj>
              </mc:Choice>
              <mc:Fallback>
                <p:oleObj name="" r:id="rId1" imgW="4531360" imgH="2294255" progId="Visio.Drawing.6">
                  <p:embed/>
                  <p:pic>
                    <p:nvPicPr>
                      <p:cNvPr id="0" name="图片 3075"/>
                      <p:cNvPicPr/>
                      <p:nvPr/>
                    </p:nvPicPr>
                    <p:blipFill>
                      <a:blip r:embed="rId2"/>
                      <a:stretch>
                        <a:fillRect/>
                      </a:stretch>
                    </p:blipFill>
                    <p:spPr>
                      <a:xfrm>
                        <a:off x="1547813" y="1268413"/>
                        <a:ext cx="5545137" cy="2803525"/>
                      </a:xfrm>
                      <a:prstGeom prst="rect">
                        <a:avLst/>
                      </a:prstGeom>
                      <a:noFill/>
                      <a:ln w="38100">
                        <a:miter/>
                      </a:ln>
                    </p:spPr>
                  </p:pic>
                </p:oleObj>
              </mc:Fallback>
            </mc:AlternateContent>
          </a:graphicData>
        </a:graphic>
      </p:graphicFrame>
      <p:sp>
        <p:nvSpPr>
          <p:cNvPr id="491527" name="Rectangle 7"/>
          <p:cNvSpPr/>
          <p:nvPr/>
        </p:nvSpPr>
        <p:spPr>
          <a:xfrm>
            <a:off x="900113" y="4378325"/>
            <a:ext cx="7772400" cy="1557338"/>
          </a:xfrm>
          <a:prstGeom prst="rect">
            <a:avLst/>
          </a:prstGeom>
          <a:noFill/>
          <a:ln w="9525">
            <a:noFill/>
          </a:ln>
        </p:spPr>
        <p:txBody>
          <a:bodyPr anchor="t" anchorCtr="0">
            <a:spAutoFit/>
          </a:bodyPr>
          <a:p>
            <a:pPr marL="342900" indent="-342900">
              <a:spcBef>
                <a:spcPct val="20000"/>
              </a:spcBef>
            </a:pPr>
            <a:r>
              <a:rPr lang="zh-CN" altLang="en-US" b="1" dirty="0">
                <a:solidFill>
                  <a:schemeClr val="tx1"/>
                </a:solidFill>
                <a:latin typeface="Times New Roman" panose="02020603050405020304" pitchFamily="18" charset="0"/>
                <a:ea typeface="黑体" panose="02010609060101010101" pitchFamily="49" charset="-122"/>
              </a:rPr>
              <a:t>特征：</a:t>
            </a:r>
            <a:r>
              <a:rPr lang="zh-CN" altLang="en-US" dirty="0">
                <a:solidFill>
                  <a:srgbClr val="0000CC"/>
                </a:solidFill>
                <a:latin typeface="Times New Roman" panose="02020603050405020304" pitchFamily="18" charset="0"/>
                <a:ea typeface="黑体" panose="02010609060101010101" pitchFamily="49" charset="-122"/>
              </a:rPr>
              <a:t>所有结点都连接到一条共享总线上</a:t>
            </a:r>
            <a:endParaRPr lang="en-US" altLang="zh-CN" dirty="0">
              <a:solidFill>
                <a:srgbClr val="0000CC"/>
              </a:solidFill>
              <a:latin typeface="Times New Roman" panose="02020603050405020304" pitchFamily="18" charset="0"/>
              <a:ea typeface="黑体" panose="02010609060101010101" pitchFamily="49" charset="-122"/>
            </a:endParaRPr>
          </a:p>
          <a:p>
            <a:pPr marL="342900" indent="-342900">
              <a:spcBef>
                <a:spcPct val="20000"/>
              </a:spcBef>
            </a:pPr>
            <a:r>
              <a:rPr lang="zh-CN" altLang="en-US" b="1" dirty="0">
                <a:solidFill>
                  <a:schemeClr val="tx1"/>
                </a:solidFill>
                <a:latin typeface="Times New Roman" panose="02020603050405020304" pitchFamily="18" charset="0"/>
                <a:ea typeface="黑体" panose="02010609060101010101" pitchFamily="49" charset="-122"/>
              </a:rPr>
              <a:t>优点：</a:t>
            </a:r>
            <a:r>
              <a:rPr lang="zh-CN" altLang="en-US" dirty="0">
                <a:solidFill>
                  <a:srgbClr val="0000CC"/>
                </a:solidFill>
                <a:latin typeface="Times New Roman" panose="02020603050405020304" pitchFamily="18" charset="0"/>
                <a:ea typeface="黑体" panose="02010609060101010101" pitchFamily="49" charset="-122"/>
              </a:rPr>
              <a:t>线路长度短、布线容易</a:t>
            </a:r>
            <a:endParaRPr lang="zh-CN" altLang="en-US" dirty="0">
              <a:solidFill>
                <a:srgbClr val="0000CC"/>
              </a:solidFill>
              <a:latin typeface="Times New Roman" panose="02020603050405020304" pitchFamily="18" charset="0"/>
              <a:ea typeface="黑体" panose="02010609060101010101" pitchFamily="49" charset="-122"/>
            </a:endParaRPr>
          </a:p>
          <a:p>
            <a:pPr marL="342900" indent="-342900">
              <a:spcBef>
                <a:spcPct val="20000"/>
              </a:spcBef>
            </a:pPr>
            <a:r>
              <a:rPr lang="zh-CN" altLang="en-US" b="1" dirty="0">
                <a:solidFill>
                  <a:schemeClr val="tx1"/>
                </a:solidFill>
                <a:latin typeface="Times New Roman" panose="02020603050405020304" pitchFamily="18" charset="0"/>
                <a:ea typeface="黑体" panose="02010609060101010101" pitchFamily="49" charset="-122"/>
              </a:rPr>
              <a:t>缺点：</a:t>
            </a:r>
            <a:r>
              <a:rPr lang="zh-CN" altLang="en-US" dirty="0">
                <a:solidFill>
                  <a:srgbClr val="0000CC"/>
                </a:solidFill>
                <a:latin typeface="Times New Roman" panose="02020603050405020304" pitchFamily="18" charset="0"/>
                <a:ea typeface="黑体" panose="02010609060101010101" pitchFamily="49" charset="-122"/>
              </a:rPr>
              <a:t>故障扩散性、故障定位困难</a:t>
            </a:r>
            <a:endParaRPr lang="zh-CN" altLang="en-US" dirty="0">
              <a:solidFill>
                <a:srgbClr val="0000CC"/>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arn(inVertic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91527">
                                            <p:txEl>
                                              <p:charRg st="0" end="19"/>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91527">
                                            <p:txEl>
                                              <p:charRg st="19" end="3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1527">
                                            <p:txEl>
                                              <p:charRg st="33" end="4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xfrm>
            <a:off x="1447800" y="260350"/>
            <a:ext cx="7696200" cy="720725"/>
          </a:xfrm>
        </p:spPr>
        <p:txBody>
          <a:bodyPr vert="horz" wrap="square" lIns="92075" tIns="46038" rIns="92075" bIns="46038" anchor="ctr" anchorCtr="0"/>
          <a:p>
            <a:pPr algn="r" eaLnBrk="1" hangingPunct="1"/>
            <a:r>
              <a:rPr lang="zh-CN" altLang="en-US" dirty="0">
                <a:solidFill>
                  <a:schemeClr val="bg1"/>
                </a:solidFill>
                <a:latin typeface="黑体" panose="02010609060101010101" pitchFamily="49" charset="-122"/>
              </a:rPr>
              <a:t>教学内容</a:t>
            </a:r>
            <a:endParaRPr lang="zh-CN" altLang="en-US" dirty="0">
              <a:solidFill>
                <a:schemeClr val="bg1"/>
              </a:solidFill>
              <a:latin typeface="黑体" panose="02010609060101010101" pitchFamily="49" charset="-122"/>
            </a:endParaRPr>
          </a:p>
        </p:txBody>
      </p:sp>
      <p:sp>
        <p:nvSpPr>
          <p:cNvPr id="5122" name="Rectangle 3"/>
          <p:cNvSpPr>
            <a:spLocks noGrp="1"/>
          </p:cNvSpPr>
          <p:nvPr>
            <p:ph idx="1"/>
          </p:nvPr>
        </p:nvSpPr>
        <p:spPr>
          <a:xfrm>
            <a:off x="1115378" y="1340803"/>
            <a:ext cx="7772400" cy="4114800"/>
          </a:xfrm>
        </p:spPr>
        <p:txBody>
          <a:bodyPr vert="horz" wrap="square" lIns="91440" tIns="45720" rIns="91440" bIns="45720" anchor="t" anchorCtr="0"/>
          <a:p>
            <a:pPr marL="0" indent="0" algn="l" eaLnBrk="1" hangingPunct="1">
              <a:lnSpc>
                <a:spcPct val="115000"/>
              </a:lnSpc>
              <a:spcBef>
                <a:spcPct val="20000"/>
              </a:spcBef>
              <a:buSzTx/>
              <a:buNone/>
            </a:pPr>
            <a:r>
              <a:rPr lang="zh-CN" altLang="en-US" sz="3200" dirty="0">
                <a:solidFill>
                  <a:srgbClr val="000066"/>
                </a:solidFill>
                <a:latin typeface="黑体" panose="02010609060101010101" pitchFamily="49" charset="-122"/>
                <a:ea typeface="黑体" panose="02010609060101010101" pitchFamily="49" charset="-122"/>
                <a:sym typeface="+mn-ea"/>
              </a:rPr>
              <a:t>第1章  引论</a:t>
            </a:r>
            <a:endParaRPr lang="zh-CN" altLang="en-US" sz="3200" b="1" dirty="0">
              <a:solidFill>
                <a:srgbClr val="000066"/>
              </a:solidFill>
              <a:latin typeface="黑体" panose="02010609060101010101" pitchFamily="49" charset="-122"/>
              <a:ea typeface="黑体" panose="02010609060101010101" pitchFamily="49" charset="-122"/>
            </a:endParaRPr>
          </a:p>
          <a:p>
            <a:pPr marL="0" indent="0" algn="l" eaLnBrk="1" hangingPunct="1">
              <a:lnSpc>
                <a:spcPct val="115000"/>
              </a:lnSpc>
              <a:spcBef>
                <a:spcPct val="20000"/>
              </a:spcBef>
              <a:buSzTx/>
              <a:buNone/>
            </a:pPr>
            <a:r>
              <a:rPr lang="zh-CN" altLang="en-US" sz="3200" dirty="0">
                <a:solidFill>
                  <a:srgbClr val="000066"/>
                </a:solidFill>
                <a:latin typeface="黑体" panose="02010609060101010101" pitchFamily="49" charset="-122"/>
                <a:ea typeface="黑体" panose="02010609060101010101" pitchFamily="49" charset="-122"/>
                <a:sym typeface="+mn-ea"/>
              </a:rPr>
              <a:t>第2章  网络体系结构</a:t>
            </a:r>
            <a:endParaRPr lang="zh-CN" altLang="en-US" sz="3200" b="1" dirty="0">
              <a:solidFill>
                <a:srgbClr val="000066"/>
              </a:solidFill>
              <a:latin typeface="黑体" panose="02010609060101010101" pitchFamily="49" charset="-122"/>
              <a:ea typeface="黑体" panose="02010609060101010101" pitchFamily="49" charset="-122"/>
            </a:endParaRPr>
          </a:p>
          <a:p>
            <a:pPr marL="0" indent="0" algn="l" eaLnBrk="1" hangingPunct="1">
              <a:lnSpc>
                <a:spcPct val="115000"/>
              </a:lnSpc>
              <a:spcBef>
                <a:spcPct val="20000"/>
              </a:spcBef>
              <a:buSzTx/>
              <a:buNone/>
            </a:pPr>
            <a:r>
              <a:rPr lang="zh-CN" altLang="en-US" sz="3200" dirty="0">
                <a:solidFill>
                  <a:srgbClr val="000066"/>
                </a:solidFill>
                <a:latin typeface="黑体" panose="02010609060101010101" pitchFamily="49" charset="-122"/>
                <a:ea typeface="黑体" panose="02010609060101010101" pitchFamily="49" charset="-122"/>
                <a:sym typeface="+mn-ea"/>
              </a:rPr>
              <a:t>第3章  应用层</a:t>
            </a:r>
            <a:endParaRPr lang="zh-CN" altLang="en-US" sz="3200" b="1" dirty="0">
              <a:solidFill>
                <a:srgbClr val="000066"/>
              </a:solidFill>
              <a:latin typeface="黑体" panose="02010609060101010101" pitchFamily="49" charset="-122"/>
              <a:ea typeface="黑体" panose="02010609060101010101" pitchFamily="49" charset="-122"/>
            </a:endParaRPr>
          </a:p>
          <a:p>
            <a:pPr marL="0" indent="0" algn="l" eaLnBrk="1" hangingPunct="1">
              <a:lnSpc>
                <a:spcPct val="115000"/>
              </a:lnSpc>
              <a:spcBef>
                <a:spcPct val="20000"/>
              </a:spcBef>
              <a:buSzTx/>
              <a:buNone/>
            </a:pPr>
            <a:r>
              <a:rPr lang="zh-CN" altLang="en-US" sz="3200" dirty="0">
                <a:solidFill>
                  <a:srgbClr val="000066"/>
                </a:solidFill>
                <a:latin typeface="黑体" panose="02010609060101010101" pitchFamily="49" charset="-122"/>
                <a:ea typeface="黑体" panose="02010609060101010101" pitchFamily="49" charset="-122"/>
                <a:sym typeface="+mn-ea"/>
              </a:rPr>
              <a:t>第4章  传输层</a:t>
            </a:r>
            <a:endParaRPr lang="zh-CN" altLang="en-US" sz="3200" b="1" dirty="0">
              <a:solidFill>
                <a:srgbClr val="000066"/>
              </a:solidFill>
              <a:latin typeface="黑体" panose="02010609060101010101" pitchFamily="49" charset="-122"/>
              <a:ea typeface="黑体" panose="02010609060101010101" pitchFamily="49" charset="-122"/>
            </a:endParaRPr>
          </a:p>
          <a:p>
            <a:pPr marL="0" indent="0" algn="l" eaLnBrk="1" hangingPunct="1">
              <a:lnSpc>
                <a:spcPct val="115000"/>
              </a:lnSpc>
              <a:spcBef>
                <a:spcPct val="20000"/>
              </a:spcBef>
              <a:buSzTx/>
              <a:buNone/>
            </a:pPr>
            <a:r>
              <a:rPr lang="zh-CN" altLang="en-US" sz="3200" dirty="0">
                <a:solidFill>
                  <a:srgbClr val="000066"/>
                </a:solidFill>
                <a:latin typeface="黑体" panose="02010609060101010101" pitchFamily="49" charset="-122"/>
                <a:ea typeface="黑体" panose="02010609060101010101" pitchFamily="49" charset="-122"/>
                <a:sym typeface="+mn-ea"/>
              </a:rPr>
              <a:t>第5章  网络层</a:t>
            </a:r>
            <a:endParaRPr lang="zh-CN" altLang="en-US" sz="3200" b="1" dirty="0">
              <a:solidFill>
                <a:srgbClr val="000066"/>
              </a:solidFill>
              <a:latin typeface="黑体" panose="02010609060101010101" pitchFamily="49" charset="-122"/>
              <a:ea typeface="黑体" panose="02010609060101010101" pitchFamily="49" charset="-122"/>
            </a:endParaRPr>
          </a:p>
          <a:p>
            <a:pPr marL="0" indent="0" algn="l" eaLnBrk="1" hangingPunct="1">
              <a:lnSpc>
                <a:spcPct val="115000"/>
              </a:lnSpc>
              <a:spcBef>
                <a:spcPct val="20000"/>
              </a:spcBef>
              <a:buSzTx/>
              <a:buNone/>
            </a:pPr>
            <a:r>
              <a:rPr lang="zh-CN" altLang="en-US" sz="3200" dirty="0">
                <a:solidFill>
                  <a:srgbClr val="000066"/>
                </a:solidFill>
                <a:latin typeface="黑体" panose="02010609060101010101" pitchFamily="49" charset="-122"/>
                <a:ea typeface="黑体" panose="02010609060101010101" pitchFamily="49" charset="-122"/>
                <a:sym typeface="+mn-ea"/>
              </a:rPr>
              <a:t>第6章  数据链路层</a:t>
            </a:r>
            <a:endParaRPr lang="zh-CN" altLang="en-US" sz="3200" b="1" dirty="0">
              <a:solidFill>
                <a:srgbClr val="000066"/>
              </a:solidFill>
              <a:latin typeface="黑体" panose="02010609060101010101" pitchFamily="49" charset="-122"/>
              <a:ea typeface="黑体" panose="02010609060101010101" pitchFamily="49" charset="-122"/>
            </a:endParaRPr>
          </a:p>
          <a:p>
            <a:pPr marL="0" indent="0" algn="l" eaLnBrk="1" hangingPunct="1">
              <a:lnSpc>
                <a:spcPct val="115000"/>
              </a:lnSpc>
              <a:spcBef>
                <a:spcPct val="20000"/>
              </a:spcBef>
              <a:buSzTx/>
              <a:buNone/>
            </a:pPr>
            <a:r>
              <a:rPr lang="zh-CN" altLang="en-US" sz="3200" dirty="0">
                <a:solidFill>
                  <a:srgbClr val="000066"/>
                </a:solidFill>
                <a:latin typeface="黑体" panose="02010609060101010101" pitchFamily="49" charset="-122"/>
                <a:ea typeface="黑体" panose="02010609060101010101" pitchFamily="49" charset="-122"/>
                <a:sym typeface="+mn-ea"/>
              </a:rPr>
              <a:t>第7章  数据通信与物理层</a:t>
            </a:r>
            <a:endParaRPr lang="zh-CN" altLang="en-US" sz="3200" b="1" dirty="0">
              <a:solidFill>
                <a:srgbClr val="000066"/>
              </a:solidFill>
              <a:latin typeface="黑体" panose="02010609060101010101" pitchFamily="49" charset="-122"/>
              <a:ea typeface="黑体" panose="02010609060101010101" pitchFamily="49" charset="-122"/>
            </a:endParaRPr>
          </a:p>
          <a:p>
            <a:pPr marL="0" indent="0" algn="l" eaLnBrk="1" hangingPunct="1">
              <a:lnSpc>
                <a:spcPct val="115000"/>
              </a:lnSpc>
              <a:spcBef>
                <a:spcPct val="20000"/>
              </a:spcBef>
              <a:buSzTx/>
              <a:buNone/>
            </a:pPr>
            <a:r>
              <a:rPr lang="zh-CN" altLang="en-US" sz="3200" dirty="0">
                <a:solidFill>
                  <a:srgbClr val="000066"/>
                </a:solidFill>
                <a:latin typeface="黑体" panose="02010609060101010101" pitchFamily="49" charset="-122"/>
                <a:ea typeface="黑体" panose="02010609060101010101" pitchFamily="49" charset="-122"/>
                <a:sym typeface="+mn-ea"/>
              </a:rPr>
              <a:t>第8章  网络安全</a:t>
            </a:r>
            <a:endParaRPr lang="zh-CN" altLang="en-US" sz="3200" dirty="0">
              <a:solidFill>
                <a:srgbClr val="000066"/>
              </a:solidFill>
              <a:latin typeface="黑体" panose="02010609060101010101" pitchFamily="49" charset="-122"/>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xfrm>
            <a:off x="1447800" y="188913"/>
            <a:ext cx="7696200" cy="720725"/>
          </a:xfrm>
        </p:spPr>
        <p:txBody>
          <a:bodyPr vert="horz" wrap="square" lIns="92075" tIns="46038" rIns="92075" bIns="46038" anchor="ctr" anchorCtr="0"/>
          <a:p>
            <a:pPr algn="r" eaLnBrk="1" hangingPunct="1"/>
            <a:r>
              <a:rPr lang="zh-CN" altLang="en-US" sz="3200" dirty="0">
                <a:solidFill>
                  <a:schemeClr val="bg1"/>
                </a:solidFill>
              </a:rPr>
              <a:t>星形拓扑</a:t>
            </a:r>
            <a:endParaRPr lang="zh-CN" altLang="en-US" sz="3200" dirty="0">
              <a:solidFill>
                <a:schemeClr val="bg1"/>
              </a:solidFill>
            </a:endParaRPr>
          </a:p>
        </p:txBody>
      </p:sp>
      <p:sp>
        <p:nvSpPr>
          <p:cNvPr id="202755" name="Rectangle 3"/>
          <p:cNvSpPr/>
          <p:nvPr/>
        </p:nvSpPr>
        <p:spPr>
          <a:xfrm>
            <a:off x="3910013" y="1358900"/>
            <a:ext cx="5184775" cy="4822825"/>
          </a:xfrm>
          <a:prstGeom prst="rect">
            <a:avLst/>
          </a:prstGeom>
          <a:noFill/>
          <a:ln w="9525">
            <a:noFill/>
          </a:ln>
        </p:spPr>
        <p:txBody>
          <a:bodyPr anchor="t" anchorCtr="0"/>
          <a:p>
            <a:pPr marL="457200" indent="-457200">
              <a:spcBef>
                <a:spcPct val="20000"/>
              </a:spcBef>
            </a:pPr>
            <a:r>
              <a:rPr lang="zh-CN" altLang="en-US" b="1" dirty="0">
                <a:solidFill>
                  <a:schemeClr val="bg2"/>
                </a:solidFill>
                <a:latin typeface="Times New Roman" panose="02020603050405020304" pitchFamily="18" charset="0"/>
                <a:ea typeface="黑体" panose="02010609060101010101" pitchFamily="49" charset="-122"/>
              </a:rPr>
              <a:t>特征</a:t>
            </a:r>
            <a:endParaRPr lang="en-US" altLang="zh-CN" b="1" dirty="0">
              <a:solidFill>
                <a:schemeClr val="bg2"/>
              </a:solidFill>
              <a:latin typeface="Times New Roman" panose="02020603050405020304" pitchFamily="18" charset="0"/>
              <a:ea typeface="黑体" panose="02010609060101010101" pitchFamily="49" charset="-122"/>
            </a:endParaRPr>
          </a:p>
          <a:p>
            <a:pPr marL="457200" indent="-457200">
              <a:spcBef>
                <a:spcPct val="20000"/>
              </a:spcBef>
              <a:buFont typeface="Wingdings" panose="05000000000000000000" pitchFamily="2" charset="2"/>
              <a:buChar char="ü"/>
            </a:pPr>
            <a:r>
              <a:rPr lang="zh-CN" altLang="en-US" sz="2400" dirty="0">
                <a:solidFill>
                  <a:srgbClr val="000066"/>
                </a:solidFill>
                <a:latin typeface="Times New Roman" panose="02020603050405020304" pitchFamily="18" charset="0"/>
                <a:ea typeface="黑体" panose="02010609060101010101" pitchFamily="49" charset="-122"/>
              </a:rPr>
              <a:t>中央节点通过点到点链路连接各节点</a:t>
            </a:r>
            <a:endParaRPr lang="en-US" altLang="zh-CN" sz="2400" dirty="0">
              <a:solidFill>
                <a:schemeClr val="bg2"/>
              </a:solidFill>
              <a:latin typeface="Times New Roman" panose="02020603050405020304" pitchFamily="18" charset="0"/>
              <a:ea typeface="黑体" panose="02010609060101010101" pitchFamily="49" charset="-122"/>
            </a:endParaRPr>
          </a:p>
          <a:p>
            <a:pPr marL="457200" indent="-457200">
              <a:spcBef>
                <a:spcPct val="20000"/>
              </a:spcBef>
            </a:pPr>
            <a:r>
              <a:rPr lang="zh-CN" altLang="en-US" b="1" dirty="0">
                <a:solidFill>
                  <a:schemeClr val="bg2"/>
                </a:solidFill>
                <a:latin typeface="Times New Roman" panose="02020603050405020304" pitchFamily="18" charset="0"/>
                <a:ea typeface="黑体" panose="02010609060101010101" pitchFamily="49" charset="-122"/>
              </a:rPr>
              <a:t>优点</a:t>
            </a:r>
            <a:endParaRPr lang="zh-CN" altLang="en-US" b="1" dirty="0">
              <a:solidFill>
                <a:schemeClr val="bg2"/>
              </a:solidFill>
              <a:latin typeface="Times New Roman" panose="02020603050405020304" pitchFamily="18" charset="0"/>
              <a:ea typeface="黑体" panose="02010609060101010101" pitchFamily="49" charset="-122"/>
            </a:endParaRPr>
          </a:p>
          <a:p>
            <a:pPr marL="457200" indent="-457200">
              <a:spcBef>
                <a:spcPct val="20000"/>
              </a:spcBef>
              <a:buFont typeface="Wingdings" panose="05000000000000000000" pitchFamily="2" charset="2"/>
              <a:buChar char="ü"/>
            </a:pPr>
            <a:r>
              <a:rPr lang="zh-CN" altLang="en-US" sz="2400" dirty="0">
                <a:solidFill>
                  <a:srgbClr val="000066"/>
                </a:solidFill>
                <a:latin typeface="Times New Roman" panose="02020603050405020304" pitchFamily="18" charset="0"/>
                <a:ea typeface="黑体" panose="02010609060101010101" pitchFamily="49" charset="-122"/>
              </a:rPr>
              <a:t>建网灵活</a:t>
            </a:r>
            <a:endParaRPr lang="en-US" altLang="zh-CN" sz="2400" dirty="0">
              <a:solidFill>
                <a:srgbClr val="000066"/>
              </a:solidFill>
              <a:latin typeface="Times New Roman" panose="02020603050405020304" pitchFamily="18" charset="0"/>
              <a:ea typeface="黑体" panose="02010609060101010101" pitchFamily="49" charset="-122"/>
            </a:endParaRPr>
          </a:p>
          <a:p>
            <a:pPr marL="457200" indent="-457200">
              <a:spcBef>
                <a:spcPct val="20000"/>
              </a:spcBef>
              <a:buFont typeface="Wingdings" panose="05000000000000000000" pitchFamily="2" charset="2"/>
              <a:buChar char="ü"/>
            </a:pPr>
            <a:r>
              <a:rPr lang="zh-CN" altLang="en-US" sz="2400" dirty="0">
                <a:solidFill>
                  <a:srgbClr val="000066"/>
                </a:solidFill>
                <a:latin typeface="Times New Roman" panose="02020603050405020304" pitchFamily="18" charset="0"/>
                <a:ea typeface="黑体" panose="02010609060101010101" pitchFamily="49" charset="-122"/>
              </a:rPr>
              <a:t>便于集中式控制</a:t>
            </a:r>
            <a:endParaRPr lang="en-US" altLang="zh-CN" sz="2400" dirty="0">
              <a:solidFill>
                <a:srgbClr val="000066"/>
              </a:solidFill>
              <a:latin typeface="Times New Roman" panose="02020603050405020304" pitchFamily="18" charset="0"/>
              <a:ea typeface="黑体" panose="02010609060101010101" pitchFamily="49" charset="-122"/>
            </a:endParaRPr>
          </a:p>
          <a:p>
            <a:pPr marL="457200" indent="-457200">
              <a:spcBef>
                <a:spcPct val="20000"/>
              </a:spcBef>
              <a:buFont typeface="Wingdings" panose="05000000000000000000" pitchFamily="2" charset="2"/>
              <a:buChar char="ü"/>
            </a:pPr>
            <a:r>
              <a:rPr lang="zh-CN" altLang="en-US" sz="2400" dirty="0">
                <a:solidFill>
                  <a:srgbClr val="000066"/>
                </a:solidFill>
                <a:latin typeface="Times New Roman" panose="02020603050405020304" pitchFamily="18" charset="0"/>
                <a:ea typeface="黑体" panose="02010609060101010101" pitchFamily="49" charset="-122"/>
              </a:rPr>
              <a:t>除中央节点外其它节点故障不扩散</a:t>
            </a:r>
            <a:endParaRPr lang="zh-CN" altLang="en-US" sz="2400" dirty="0">
              <a:solidFill>
                <a:srgbClr val="000066"/>
              </a:solidFill>
              <a:latin typeface="Times New Roman" panose="02020603050405020304" pitchFamily="18" charset="0"/>
              <a:ea typeface="黑体" panose="02010609060101010101" pitchFamily="49" charset="-122"/>
            </a:endParaRPr>
          </a:p>
          <a:p>
            <a:pPr marL="457200" indent="-457200">
              <a:spcBef>
                <a:spcPct val="20000"/>
              </a:spcBef>
            </a:pPr>
            <a:r>
              <a:rPr lang="zh-CN" altLang="en-US" b="1" dirty="0">
                <a:solidFill>
                  <a:schemeClr val="bg2"/>
                </a:solidFill>
                <a:latin typeface="Times New Roman" panose="02020603050405020304" pitchFamily="18" charset="0"/>
                <a:ea typeface="黑体" panose="02010609060101010101" pitchFamily="49" charset="-122"/>
              </a:rPr>
              <a:t>缺点</a:t>
            </a:r>
            <a:endParaRPr lang="zh-CN" altLang="en-US" b="1" dirty="0">
              <a:solidFill>
                <a:schemeClr val="bg2"/>
              </a:solidFill>
              <a:latin typeface="Times New Roman" panose="02020603050405020304" pitchFamily="18" charset="0"/>
              <a:ea typeface="黑体" panose="02010609060101010101" pitchFamily="49" charset="-122"/>
            </a:endParaRPr>
          </a:p>
          <a:p>
            <a:pPr marL="457200" indent="-457200">
              <a:spcBef>
                <a:spcPct val="20000"/>
              </a:spcBef>
              <a:buFont typeface="Wingdings" panose="05000000000000000000" pitchFamily="2" charset="2"/>
              <a:buChar char="ü"/>
            </a:pPr>
            <a:r>
              <a:rPr lang="zh-CN" altLang="en-US" sz="2400" dirty="0">
                <a:solidFill>
                  <a:srgbClr val="000066"/>
                </a:solidFill>
                <a:latin typeface="Times New Roman" panose="02020603050405020304" pitchFamily="18" charset="0"/>
                <a:ea typeface="黑体" panose="02010609060101010101" pitchFamily="49" charset="-122"/>
              </a:rPr>
              <a:t>线路长度长，布线难</a:t>
            </a:r>
            <a:endParaRPr lang="zh-CN" altLang="en-US" sz="2400" dirty="0">
              <a:solidFill>
                <a:srgbClr val="000066"/>
              </a:solidFill>
              <a:latin typeface="Times New Roman" panose="02020603050405020304" pitchFamily="18" charset="0"/>
              <a:ea typeface="黑体" panose="02010609060101010101" pitchFamily="49" charset="-122"/>
            </a:endParaRPr>
          </a:p>
          <a:p>
            <a:pPr marL="457200" indent="-457200">
              <a:spcBef>
                <a:spcPct val="20000"/>
              </a:spcBef>
              <a:buFont typeface="Wingdings" panose="05000000000000000000" pitchFamily="2" charset="2"/>
              <a:buChar char="ü"/>
            </a:pPr>
            <a:r>
              <a:rPr lang="zh-CN" altLang="en-US" sz="2400" dirty="0">
                <a:solidFill>
                  <a:srgbClr val="000066"/>
                </a:solidFill>
                <a:latin typeface="Times New Roman" panose="02020603050405020304" pitchFamily="18" charset="0"/>
                <a:ea typeface="黑体" panose="02010609060101010101" pitchFamily="49" charset="-122"/>
              </a:rPr>
              <a:t>依赖于中央节点</a:t>
            </a:r>
            <a:endParaRPr lang="zh-CN" altLang="en-US" sz="2400" dirty="0">
              <a:solidFill>
                <a:srgbClr val="000066"/>
              </a:solidFill>
              <a:latin typeface="Times New Roman" panose="02020603050405020304" pitchFamily="18" charset="0"/>
              <a:ea typeface="黑体" panose="02010609060101010101" pitchFamily="49" charset="-122"/>
            </a:endParaRPr>
          </a:p>
          <a:p>
            <a:pPr marL="457200" indent="-457200">
              <a:spcBef>
                <a:spcPct val="20000"/>
              </a:spcBef>
              <a:buFont typeface="Wingdings" panose="05000000000000000000" pitchFamily="2" charset="2"/>
              <a:buChar char="ü"/>
            </a:pPr>
            <a:endParaRPr lang="zh-CN" altLang="en-US" sz="2400" b="1" dirty="0">
              <a:solidFill>
                <a:srgbClr val="003399"/>
              </a:solidFill>
              <a:latin typeface="Times New Roman" panose="02020603050405020304" pitchFamily="18" charset="0"/>
              <a:ea typeface="黑体" panose="02010609060101010101" pitchFamily="49" charset="-122"/>
            </a:endParaRPr>
          </a:p>
          <a:p>
            <a:pPr marL="457200" indent="-457200" algn="just">
              <a:spcBef>
                <a:spcPct val="50000"/>
              </a:spcBef>
              <a:buClr>
                <a:schemeClr val="accent1"/>
              </a:buClr>
              <a:buSzPct val="90000"/>
              <a:buFont typeface="Monotype Sorts" pitchFamily="2" charset="2"/>
              <a:buNone/>
            </a:pPr>
            <a:endParaRPr lang="en-US" altLang="zh-CN" sz="2400" dirty="0">
              <a:solidFill>
                <a:schemeClr val="tx1"/>
              </a:solidFill>
              <a:latin typeface="Times New Roman" panose="02020603050405020304" pitchFamily="18" charset="0"/>
              <a:ea typeface="宋体" panose="02010600030101010101" pitchFamily="2" charset="-122"/>
            </a:endParaRPr>
          </a:p>
        </p:txBody>
      </p:sp>
      <p:graphicFrame>
        <p:nvGraphicFramePr>
          <p:cNvPr id="5122" name="Object 4"/>
          <p:cNvGraphicFramePr>
            <a:graphicFrameLocks noChangeAspect="1"/>
          </p:cNvGraphicFramePr>
          <p:nvPr/>
        </p:nvGraphicFramePr>
        <p:xfrm>
          <a:off x="323850" y="1844675"/>
          <a:ext cx="3586163" cy="3371850"/>
        </p:xfrm>
        <a:graphic>
          <a:graphicData uri="http://schemas.openxmlformats.org/presentationml/2006/ole">
            <mc:AlternateContent xmlns:mc="http://schemas.openxmlformats.org/markup-compatibility/2006">
              <mc:Choice xmlns:v="urn:schemas-microsoft-com:vml" Requires="v">
                <p:oleObj spid="_x0000_s3084" name="" r:id="rId1" imgW="3584575" imgH="3375660" progId="Visio.Drawing.6">
                  <p:embed/>
                </p:oleObj>
              </mc:Choice>
              <mc:Fallback>
                <p:oleObj name="" r:id="rId1" imgW="3584575" imgH="3375660" progId="Visio.Drawing.6">
                  <p:embed/>
                  <p:pic>
                    <p:nvPicPr>
                      <p:cNvPr id="0" name="图片 3083"/>
                      <p:cNvPicPr/>
                      <p:nvPr/>
                    </p:nvPicPr>
                    <p:blipFill>
                      <a:blip r:embed="rId2"/>
                      <a:stretch>
                        <a:fillRect/>
                      </a:stretch>
                    </p:blipFill>
                    <p:spPr>
                      <a:xfrm>
                        <a:off x="323850" y="1844675"/>
                        <a:ext cx="3586163" cy="33718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arn(inVertic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2755">
                                            <p:txEl>
                                              <p:charRg st="0" end="3"/>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02755">
                                            <p:txEl>
                                              <p:charRg st="3" end="2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2755">
                                            <p:txEl>
                                              <p:charRg st="20" end="2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02755">
                                            <p:txEl>
                                              <p:charRg st="23" end="28"/>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02755">
                                            <p:txEl>
                                              <p:charRg st="28" end="3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02755">
                                            <p:txEl>
                                              <p:charRg st="36" end="5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02755">
                                            <p:txEl>
                                              <p:charRg st="52" end="55"/>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02755">
                                            <p:txEl>
                                              <p:charRg st="55" end="65"/>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02755">
                                            <p:txEl>
                                              <p:charRg st="65" end="7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xfrm>
            <a:off x="1447800" y="333375"/>
            <a:ext cx="7696200" cy="720725"/>
          </a:xfrm>
        </p:spPr>
        <p:txBody>
          <a:bodyPr vert="horz" wrap="square" lIns="92075" tIns="46038" rIns="92075" bIns="46038" anchor="ctr" anchorCtr="0"/>
          <a:p>
            <a:pPr algn="r" eaLnBrk="1" hangingPunct="1"/>
            <a:r>
              <a:rPr lang="zh-CN" altLang="en-US" sz="3200" dirty="0">
                <a:solidFill>
                  <a:schemeClr val="bg1"/>
                </a:solidFill>
              </a:rPr>
              <a:t>环形拓扑</a:t>
            </a:r>
            <a:endParaRPr lang="zh-CN" altLang="en-US" sz="3200" dirty="0">
              <a:solidFill>
                <a:schemeClr val="bg1"/>
              </a:solidFill>
            </a:endParaRPr>
          </a:p>
        </p:txBody>
      </p:sp>
      <p:graphicFrame>
        <p:nvGraphicFramePr>
          <p:cNvPr id="6146" name="Object 6"/>
          <p:cNvGraphicFramePr>
            <a:graphicFrameLocks noGrp="1" noChangeAspect="1"/>
          </p:cNvGraphicFramePr>
          <p:nvPr>
            <p:ph idx="1"/>
          </p:nvPr>
        </p:nvGraphicFramePr>
        <p:xfrm>
          <a:off x="539750" y="1916113"/>
          <a:ext cx="4092575" cy="3514725"/>
        </p:xfrm>
        <a:graphic>
          <a:graphicData uri="http://schemas.openxmlformats.org/presentationml/2006/ole">
            <mc:AlternateContent xmlns:mc="http://schemas.openxmlformats.org/markup-compatibility/2006">
              <mc:Choice xmlns:v="urn:schemas-microsoft-com:vml" Requires="v">
                <p:oleObj spid="_x0000_s3083" name="" r:id="rId1" imgW="4331335" imgH="3869055" progId="Visio.Drawing.6">
                  <p:embed/>
                </p:oleObj>
              </mc:Choice>
              <mc:Fallback>
                <p:oleObj name="" r:id="rId1" imgW="4331335" imgH="3869055" progId="Visio.Drawing.6">
                  <p:embed/>
                  <p:pic>
                    <p:nvPicPr>
                      <p:cNvPr id="0" name="图片 3082"/>
                      <p:cNvPicPr/>
                      <p:nvPr/>
                    </p:nvPicPr>
                    <p:blipFill>
                      <a:blip r:embed="rId2"/>
                      <a:stretch>
                        <a:fillRect/>
                      </a:stretch>
                    </p:blipFill>
                    <p:spPr>
                      <a:xfrm>
                        <a:off x="539750" y="1916113"/>
                        <a:ext cx="4092575" cy="3514725"/>
                      </a:xfrm>
                      <a:prstGeom prst="rect">
                        <a:avLst/>
                      </a:prstGeom>
                      <a:noFill/>
                      <a:ln w="38100">
                        <a:miter/>
                      </a:ln>
                    </p:spPr>
                  </p:pic>
                </p:oleObj>
              </mc:Fallback>
            </mc:AlternateContent>
          </a:graphicData>
        </a:graphic>
      </p:graphicFrame>
      <p:sp>
        <p:nvSpPr>
          <p:cNvPr id="493576" name="Rectangle 8"/>
          <p:cNvSpPr/>
          <p:nvPr/>
        </p:nvSpPr>
        <p:spPr>
          <a:xfrm>
            <a:off x="4787900" y="1892300"/>
            <a:ext cx="4176713" cy="3894138"/>
          </a:xfrm>
          <a:prstGeom prst="rect">
            <a:avLst/>
          </a:prstGeom>
          <a:noFill/>
          <a:ln w="9525">
            <a:noFill/>
          </a:ln>
        </p:spPr>
        <p:txBody>
          <a:bodyPr anchor="t" anchorCtr="0"/>
          <a:p>
            <a:pPr marL="457200" indent="-457200">
              <a:spcBef>
                <a:spcPct val="20000"/>
              </a:spcBef>
            </a:pPr>
            <a:r>
              <a:rPr lang="zh-CN" altLang="en-US" b="1" dirty="0">
                <a:solidFill>
                  <a:schemeClr val="bg2"/>
                </a:solidFill>
                <a:latin typeface="Times New Roman" panose="02020603050405020304" pitchFamily="18" charset="0"/>
                <a:ea typeface="黑体" panose="02010609060101010101" pitchFamily="49" charset="-122"/>
              </a:rPr>
              <a:t>特征</a:t>
            </a:r>
            <a:endParaRPr lang="en-US" altLang="zh-CN" b="1" dirty="0">
              <a:solidFill>
                <a:schemeClr val="bg2"/>
              </a:solidFill>
              <a:latin typeface="Times New Roman" panose="02020603050405020304" pitchFamily="18" charset="0"/>
              <a:ea typeface="黑体" panose="02010609060101010101" pitchFamily="49" charset="-122"/>
            </a:endParaRPr>
          </a:p>
          <a:p>
            <a:pPr marL="457200" indent="-457200">
              <a:spcBef>
                <a:spcPct val="20000"/>
              </a:spcBef>
              <a:buFont typeface="Wingdings" panose="05000000000000000000" pitchFamily="2" charset="2"/>
              <a:buChar char="ü"/>
            </a:pPr>
            <a:r>
              <a:rPr lang="zh-CN" altLang="en-US" sz="2400" dirty="0">
                <a:solidFill>
                  <a:srgbClr val="000066"/>
                </a:solidFill>
                <a:latin typeface="Times New Roman" panose="02020603050405020304" pitchFamily="18" charset="0"/>
                <a:ea typeface="黑体" panose="02010609060101010101" pitchFamily="49" charset="-122"/>
              </a:rPr>
              <a:t>首尾相连的总线形结构</a:t>
            </a:r>
            <a:endParaRPr lang="en-US" altLang="zh-CN" sz="2400" dirty="0">
              <a:solidFill>
                <a:srgbClr val="000066"/>
              </a:solidFill>
              <a:latin typeface="Times New Roman" panose="02020603050405020304" pitchFamily="18" charset="0"/>
              <a:ea typeface="黑体" panose="02010609060101010101" pitchFamily="49" charset="-122"/>
            </a:endParaRPr>
          </a:p>
          <a:p>
            <a:pPr marL="457200" indent="-457200">
              <a:spcBef>
                <a:spcPts val="1800"/>
              </a:spcBef>
            </a:pPr>
            <a:r>
              <a:rPr lang="zh-CN" altLang="en-US" b="1" dirty="0">
                <a:solidFill>
                  <a:schemeClr val="bg2"/>
                </a:solidFill>
                <a:latin typeface="Times New Roman" panose="02020603050405020304" pitchFamily="18" charset="0"/>
                <a:ea typeface="黑体" panose="02010609060101010101" pitchFamily="49" charset="-122"/>
              </a:rPr>
              <a:t>优点</a:t>
            </a:r>
            <a:endParaRPr lang="zh-CN" altLang="en-US" b="1" dirty="0">
              <a:solidFill>
                <a:schemeClr val="bg2"/>
              </a:solidFill>
              <a:latin typeface="Times New Roman" panose="02020603050405020304" pitchFamily="18" charset="0"/>
              <a:ea typeface="黑体" panose="02010609060101010101" pitchFamily="49" charset="-122"/>
            </a:endParaRPr>
          </a:p>
          <a:p>
            <a:pPr marL="457200" indent="-457200">
              <a:spcBef>
                <a:spcPct val="20000"/>
              </a:spcBef>
              <a:buFont typeface="Wingdings" panose="05000000000000000000" pitchFamily="2" charset="2"/>
              <a:buChar char="ü"/>
            </a:pPr>
            <a:r>
              <a:rPr lang="zh-CN" altLang="en-US" sz="2400" dirty="0">
                <a:solidFill>
                  <a:srgbClr val="000066"/>
                </a:solidFill>
                <a:latin typeface="Times New Roman" panose="02020603050405020304" pitchFamily="18" charset="0"/>
                <a:ea typeface="黑体" panose="02010609060101010101" pitchFamily="49" charset="-122"/>
              </a:rPr>
              <a:t>最适合采用光纤</a:t>
            </a:r>
            <a:endParaRPr lang="zh-CN" altLang="en-US" sz="2400" dirty="0">
              <a:solidFill>
                <a:srgbClr val="000066"/>
              </a:solidFill>
              <a:latin typeface="Times New Roman" panose="02020603050405020304" pitchFamily="18" charset="0"/>
              <a:ea typeface="黑体" panose="02010609060101010101" pitchFamily="49" charset="-122"/>
            </a:endParaRPr>
          </a:p>
          <a:p>
            <a:pPr marL="457200" indent="-457200">
              <a:spcBef>
                <a:spcPts val="1800"/>
              </a:spcBef>
            </a:pPr>
            <a:r>
              <a:rPr lang="zh-CN" altLang="en-US" b="1" dirty="0">
                <a:solidFill>
                  <a:schemeClr val="tx1"/>
                </a:solidFill>
                <a:latin typeface="Times New Roman" panose="02020603050405020304" pitchFamily="18" charset="0"/>
                <a:ea typeface="黑体" panose="02010609060101010101" pitchFamily="49" charset="-122"/>
              </a:rPr>
              <a:t>缺点</a:t>
            </a:r>
            <a:endParaRPr lang="zh-CN" altLang="en-US" b="1" dirty="0">
              <a:solidFill>
                <a:schemeClr val="tx1"/>
              </a:solidFill>
              <a:latin typeface="Times New Roman" panose="02020603050405020304" pitchFamily="18" charset="0"/>
              <a:ea typeface="黑体" panose="02010609060101010101" pitchFamily="49" charset="-122"/>
            </a:endParaRPr>
          </a:p>
          <a:p>
            <a:pPr marL="457200" indent="-457200">
              <a:spcBef>
                <a:spcPct val="20000"/>
              </a:spcBef>
              <a:buFont typeface="Wingdings" panose="05000000000000000000" pitchFamily="2" charset="2"/>
              <a:buChar char="ü"/>
            </a:pPr>
            <a:r>
              <a:rPr lang="zh-CN" altLang="en-US" sz="2400" dirty="0">
                <a:solidFill>
                  <a:srgbClr val="000066"/>
                </a:solidFill>
                <a:latin typeface="Times New Roman" panose="02020603050405020304" pitchFamily="18" charset="0"/>
                <a:ea typeface="黑体" panose="02010609060101010101" pitchFamily="49" charset="-122"/>
              </a:rPr>
              <a:t>对环路可靠性的依赖性强</a:t>
            </a:r>
            <a:endParaRPr lang="zh-CN" altLang="en-US" sz="2400" dirty="0">
              <a:solidFill>
                <a:srgbClr val="000066"/>
              </a:solidFill>
              <a:latin typeface="Times New Roman" panose="02020603050405020304" pitchFamily="18" charset="0"/>
              <a:ea typeface="黑体" panose="02010609060101010101" pitchFamily="49" charset="-122"/>
            </a:endParaRPr>
          </a:p>
          <a:p>
            <a:pPr marL="457200" indent="-457200">
              <a:spcBef>
                <a:spcPct val="20000"/>
              </a:spcBef>
              <a:buFont typeface="Wingdings" panose="05000000000000000000" pitchFamily="2" charset="2"/>
              <a:buChar char="ü"/>
            </a:pPr>
            <a:endParaRPr lang="zh-CN" altLang="en-US" b="1" dirty="0">
              <a:solidFill>
                <a:srgbClr val="003399"/>
              </a:solidFill>
              <a:latin typeface="Times New Roman" panose="02020603050405020304" pitchFamily="18" charset="0"/>
              <a:ea typeface="黑体" panose="02010609060101010101" pitchFamily="49" charset="-122"/>
            </a:endParaRPr>
          </a:p>
          <a:p>
            <a:pPr marL="457200" indent="-457200" algn="just">
              <a:spcBef>
                <a:spcPct val="50000"/>
              </a:spcBef>
              <a:buClr>
                <a:schemeClr val="accent1"/>
              </a:buClr>
              <a:buSzPct val="90000"/>
              <a:buFont typeface="Monotype Sorts" pitchFamily="2" charset="2"/>
              <a:buNone/>
            </a:pPr>
            <a:endParaRPr lang="en-US" altLang="zh-CN"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arn(inVertical)">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93576">
                                            <p:txEl>
                                              <p:charRg st="0" end="3"/>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93576">
                                            <p:txEl>
                                              <p:charRg st="3" end="1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93576">
                                            <p:txEl>
                                              <p:charRg st="14" end="17"/>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93576">
                                            <p:txEl>
                                              <p:charRg st="17" end="2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3576">
                                            <p:txEl>
                                              <p:charRg st="25" end="28"/>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93576">
                                            <p:txEl>
                                              <p:charRg st="28" end="4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a:xfrm>
            <a:off x="1447800" y="188913"/>
            <a:ext cx="7696200" cy="720725"/>
          </a:xfrm>
        </p:spPr>
        <p:txBody>
          <a:bodyPr vert="horz" wrap="square" lIns="92075" tIns="46038" rIns="92075" bIns="46038" anchor="ctr" anchorCtr="0"/>
          <a:p>
            <a:pPr algn="r" eaLnBrk="1" hangingPunct="1"/>
            <a:r>
              <a:rPr lang="zh-CN" altLang="en-US" sz="3200" dirty="0">
                <a:solidFill>
                  <a:schemeClr val="bg1"/>
                </a:solidFill>
              </a:rPr>
              <a:t>树形拓扑</a:t>
            </a:r>
            <a:endParaRPr lang="zh-CN" altLang="en-US" sz="3200" dirty="0">
              <a:solidFill>
                <a:schemeClr val="bg1"/>
              </a:solidFill>
            </a:endParaRPr>
          </a:p>
        </p:txBody>
      </p:sp>
      <p:graphicFrame>
        <p:nvGraphicFramePr>
          <p:cNvPr id="7170" name="Object 4"/>
          <p:cNvGraphicFramePr>
            <a:graphicFrameLocks noChangeAspect="1"/>
          </p:cNvGraphicFramePr>
          <p:nvPr/>
        </p:nvGraphicFramePr>
        <p:xfrm>
          <a:off x="468313" y="1989138"/>
          <a:ext cx="4303712" cy="3011487"/>
        </p:xfrm>
        <a:graphic>
          <a:graphicData uri="http://schemas.openxmlformats.org/presentationml/2006/ole">
            <mc:AlternateContent xmlns:mc="http://schemas.openxmlformats.org/markup-compatibility/2006">
              <mc:Choice xmlns:v="urn:schemas-microsoft-com:vml" Requires="v">
                <p:oleObj spid="_x0000_s3085" name="" r:id="rId1" imgW="4815840" imgH="3375660" progId="Visio.Drawing.6">
                  <p:embed/>
                </p:oleObj>
              </mc:Choice>
              <mc:Fallback>
                <p:oleObj name="" r:id="rId1" imgW="4815840" imgH="3375660" progId="Visio.Drawing.6">
                  <p:embed/>
                  <p:pic>
                    <p:nvPicPr>
                      <p:cNvPr id="0" name="图片 3084"/>
                      <p:cNvPicPr/>
                      <p:nvPr/>
                    </p:nvPicPr>
                    <p:blipFill>
                      <a:blip r:embed="rId2"/>
                      <a:stretch>
                        <a:fillRect/>
                      </a:stretch>
                    </p:blipFill>
                    <p:spPr>
                      <a:xfrm>
                        <a:off x="468313" y="1989138"/>
                        <a:ext cx="4303712" cy="3011487"/>
                      </a:xfrm>
                      <a:prstGeom prst="rect">
                        <a:avLst/>
                      </a:prstGeom>
                      <a:noFill/>
                      <a:ln w="38100">
                        <a:noFill/>
                        <a:miter/>
                      </a:ln>
                    </p:spPr>
                  </p:pic>
                </p:oleObj>
              </mc:Fallback>
            </mc:AlternateContent>
          </a:graphicData>
        </a:graphic>
      </p:graphicFrame>
      <p:sp>
        <p:nvSpPr>
          <p:cNvPr id="204806" name="Rectangle 6"/>
          <p:cNvSpPr/>
          <p:nvPr/>
        </p:nvSpPr>
        <p:spPr>
          <a:xfrm>
            <a:off x="5003800" y="1547813"/>
            <a:ext cx="3638550" cy="3894137"/>
          </a:xfrm>
          <a:prstGeom prst="rect">
            <a:avLst/>
          </a:prstGeom>
          <a:noFill/>
          <a:ln w="9525">
            <a:noFill/>
          </a:ln>
        </p:spPr>
        <p:txBody>
          <a:bodyPr anchor="t" anchorCtr="0"/>
          <a:p>
            <a:pPr marL="457200" indent="-457200">
              <a:spcBef>
                <a:spcPct val="20000"/>
              </a:spcBef>
            </a:pPr>
            <a:r>
              <a:rPr lang="zh-CN" altLang="en-US" b="1" dirty="0">
                <a:solidFill>
                  <a:schemeClr val="bg2"/>
                </a:solidFill>
                <a:latin typeface="Times New Roman" panose="02020603050405020304" pitchFamily="18" charset="0"/>
                <a:ea typeface="黑体" panose="02010609060101010101" pitchFamily="49" charset="-122"/>
              </a:rPr>
              <a:t>特征</a:t>
            </a:r>
            <a:endParaRPr lang="en-US" altLang="zh-CN" b="1" dirty="0">
              <a:solidFill>
                <a:schemeClr val="bg2"/>
              </a:solidFill>
              <a:latin typeface="Times New Roman" panose="02020603050405020304" pitchFamily="18" charset="0"/>
              <a:ea typeface="黑体" panose="02010609060101010101" pitchFamily="49" charset="-122"/>
            </a:endParaRPr>
          </a:p>
          <a:p>
            <a:pPr marL="457200" indent="-457200">
              <a:spcBef>
                <a:spcPct val="20000"/>
              </a:spcBef>
              <a:buFont typeface="Wingdings" panose="05000000000000000000" pitchFamily="2" charset="2"/>
              <a:buChar char="ü"/>
            </a:pPr>
            <a:r>
              <a:rPr lang="zh-CN" altLang="en-US" sz="2400" dirty="0">
                <a:solidFill>
                  <a:srgbClr val="000066"/>
                </a:solidFill>
                <a:latin typeface="Times New Roman" panose="02020603050405020304" pitchFamily="18" charset="0"/>
                <a:ea typeface="黑体" panose="02010609060101010101" pitchFamily="49" charset="-122"/>
              </a:rPr>
              <a:t>由根和叶节点组成</a:t>
            </a:r>
            <a:endParaRPr lang="zh-CN" altLang="en-US" sz="2400" dirty="0">
              <a:solidFill>
                <a:schemeClr val="bg2"/>
              </a:solidFill>
              <a:latin typeface="Times New Roman" panose="02020603050405020304" pitchFamily="18" charset="0"/>
              <a:ea typeface="黑体" panose="02010609060101010101" pitchFamily="49" charset="-122"/>
            </a:endParaRPr>
          </a:p>
          <a:p>
            <a:pPr marL="457200" indent="-457200">
              <a:spcBef>
                <a:spcPts val="1800"/>
              </a:spcBef>
            </a:pPr>
            <a:r>
              <a:rPr lang="zh-CN" altLang="en-US" b="1" dirty="0">
                <a:solidFill>
                  <a:schemeClr val="bg2"/>
                </a:solidFill>
                <a:latin typeface="Times New Roman" panose="02020603050405020304" pitchFamily="18" charset="0"/>
                <a:ea typeface="黑体" panose="02010609060101010101" pitchFamily="49" charset="-122"/>
              </a:rPr>
              <a:t>优点</a:t>
            </a:r>
            <a:endParaRPr lang="zh-CN" altLang="en-US" b="1" dirty="0">
              <a:solidFill>
                <a:schemeClr val="bg2"/>
              </a:solidFill>
              <a:latin typeface="Times New Roman" panose="02020603050405020304" pitchFamily="18" charset="0"/>
              <a:ea typeface="黑体" panose="02010609060101010101" pitchFamily="49" charset="-122"/>
            </a:endParaRPr>
          </a:p>
          <a:p>
            <a:pPr marL="457200" indent="-457200">
              <a:spcBef>
                <a:spcPct val="20000"/>
              </a:spcBef>
              <a:buFont typeface="Wingdings" panose="05000000000000000000" pitchFamily="2" charset="2"/>
              <a:buChar char="ü"/>
            </a:pPr>
            <a:r>
              <a:rPr lang="zh-CN" altLang="en-US" sz="2400" dirty="0">
                <a:solidFill>
                  <a:srgbClr val="000066"/>
                </a:solidFill>
                <a:latin typeface="Times New Roman" panose="02020603050405020304" pitchFamily="18" charset="0"/>
                <a:ea typeface="黑体" panose="02010609060101010101" pitchFamily="49" charset="-122"/>
              </a:rPr>
              <a:t>属于分层网络，具有一定容错能力</a:t>
            </a:r>
            <a:endParaRPr lang="zh-CN" altLang="en-US" sz="2400" dirty="0">
              <a:solidFill>
                <a:srgbClr val="000066"/>
              </a:solidFill>
              <a:latin typeface="Times New Roman" panose="02020603050405020304" pitchFamily="18" charset="0"/>
              <a:ea typeface="黑体" panose="02010609060101010101" pitchFamily="49" charset="-122"/>
            </a:endParaRPr>
          </a:p>
          <a:p>
            <a:pPr marL="457200" indent="-457200">
              <a:spcBef>
                <a:spcPts val="1800"/>
              </a:spcBef>
            </a:pPr>
            <a:r>
              <a:rPr lang="zh-CN" altLang="en-US" b="1" dirty="0">
                <a:solidFill>
                  <a:schemeClr val="tx1"/>
                </a:solidFill>
                <a:latin typeface="Times New Roman" panose="02020603050405020304" pitchFamily="18" charset="0"/>
                <a:ea typeface="黑体" panose="02010609060101010101" pitchFamily="49" charset="-122"/>
              </a:rPr>
              <a:t>缺点</a:t>
            </a:r>
            <a:endParaRPr lang="zh-CN" altLang="en-US" b="1" dirty="0">
              <a:solidFill>
                <a:schemeClr val="tx1"/>
              </a:solidFill>
              <a:latin typeface="Times New Roman" panose="02020603050405020304" pitchFamily="18" charset="0"/>
              <a:ea typeface="黑体" panose="02010609060101010101" pitchFamily="49" charset="-122"/>
            </a:endParaRPr>
          </a:p>
          <a:p>
            <a:pPr marL="457200" indent="-457200">
              <a:spcBef>
                <a:spcPct val="20000"/>
              </a:spcBef>
              <a:buFont typeface="Wingdings" panose="05000000000000000000" pitchFamily="2" charset="2"/>
              <a:buChar char="ü"/>
            </a:pPr>
            <a:r>
              <a:rPr lang="zh-CN" altLang="en-US" sz="2400" dirty="0">
                <a:solidFill>
                  <a:srgbClr val="000066"/>
                </a:solidFill>
                <a:latin typeface="Times New Roman" panose="02020603050405020304" pitchFamily="18" charset="0"/>
                <a:ea typeface="黑体" panose="02010609060101010101" pitchFamily="49" charset="-122"/>
              </a:rPr>
              <a:t>属于集中式控制，对上层节点依赖性强</a:t>
            </a:r>
            <a:endParaRPr lang="zh-CN" altLang="en-US" sz="2400" dirty="0">
              <a:solidFill>
                <a:srgbClr val="000066"/>
              </a:solidFill>
              <a:latin typeface="Times New Roman" panose="02020603050405020304" pitchFamily="18" charset="0"/>
              <a:ea typeface="黑体" panose="02010609060101010101" pitchFamily="49" charset="-122"/>
            </a:endParaRPr>
          </a:p>
          <a:p>
            <a:pPr marL="457200" indent="-457200">
              <a:spcBef>
                <a:spcPct val="20000"/>
              </a:spcBef>
              <a:buFont typeface="Wingdings" panose="05000000000000000000" pitchFamily="2" charset="2"/>
              <a:buChar char="ü"/>
            </a:pPr>
            <a:endParaRPr lang="zh-CN" altLang="en-US" b="1" dirty="0">
              <a:solidFill>
                <a:srgbClr val="003399"/>
              </a:solidFill>
              <a:latin typeface="Times New Roman" panose="02020603050405020304" pitchFamily="18" charset="0"/>
              <a:ea typeface="黑体" panose="02010609060101010101" pitchFamily="49" charset="-122"/>
            </a:endParaRPr>
          </a:p>
          <a:p>
            <a:pPr marL="457200" indent="-457200" algn="just">
              <a:spcBef>
                <a:spcPct val="50000"/>
              </a:spcBef>
              <a:buClr>
                <a:schemeClr val="accent1"/>
              </a:buClr>
              <a:buSzPct val="90000"/>
              <a:buFont typeface="Monotype Sorts" pitchFamily="2" charset="2"/>
              <a:buNone/>
            </a:pPr>
            <a:endParaRPr lang="en-US" altLang="zh-CN"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arn(inVertic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4806">
                                            <p:txEl>
                                              <p:charRg st="0" end="3"/>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04806">
                                            <p:txEl>
                                              <p:charRg st="3" end="1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4806">
                                            <p:txEl>
                                              <p:charRg st="12" end="1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04806">
                                            <p:txEl>
                                              <p:charRg st="15" end="3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4806">
                                            <p:txEl>
                                              <p:charRg st="31" end="3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04806">
                                            <p:txEl>
                                              <p:charRg st="34" end="5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a:xfrm>
            <a:off x="1447800" y="260350"/>
            <a:ext cx="7696200" cy="720725"/>
          </a:xfrm>
        </p:spPr>
        <p:txBody>
          <a:bodyPr vert="horz" wrap="square" lIns="92075" tIns="46038" rIns="92075" bIns="46038" anchor="ctr" anchorCtr="0"/>
          <a:p>
            <a:pPr algn="r" eaLnBrk="1" hangingPunct="1"/>
            <a:r>
              <a:rPr lang="zh-CN" altLang="en-US" sz="3200" dirty="0">
                <a:solidFill>
                  <a:schemeClr val="bg1"/>
                </a:solidFill>
              </a:rPr>
              <a:t>网状形拓扑</a:t>
            </a:r>
            <a:endParaRPr lang="zh-CN" altLang="en-US" sz="3200" dirty="0">
              <a:solidFill>
                <a:schemeClr val="bg1"/>
              </a:solidFill>
            </a:endParaRPr>
          </a:p>
        </p:txBody>
      </p:sp>
      <p:pic>
        <p:nvPicPr>
          <p:cNvPr id="19459" name="Picture 4" descr="Hybrid Mesh"/>
          <p:cNvPicPr>
            <a:picLocks noGrp="1" noChangeAspect="1"/>
          </p:cNvPicPr>
          <p:nvPr>
            <p:ph idx="1"/>
          </p:nvPr>
        </p:nvPicPr>
        <p:blipFill>
          <a:blip r:embed="rId1"/>
          <a:stretch>
            <a:fillRect/>
          </a:stretch>
        </p:blipFill>
        <p:spPr>
          <a:xfrm>
            <a:off x="539750" y="1916113"/>
            <a:ext cx="4445000" cy="3544887"/>
          </a:xfrm>
        </p:spPr>
      </p:pic>
      <p:sp>
        <p:nvSpPr>
          <p:cNvPr id="495623" name="Rectangle 7"/>
          <p:cNvSpPr/>
          <p:nvPr/>
        </p:nvSpPr>
        <p:spPr>
          <a:xfrm>
            <a:off x="5148263" y="1741488"/>
            <a:ext cx="3638550" cy="3894137"/>
          </a:xfrm>
          <a:prstGeom prst="rect">
            <a:avLst/>
          </a:prstGeom>
          <a:noFill/>
          <a:ln w="9525">
            <a:noFill/>
          </a:ln>
        </p:spPr>
        <p:txBody>
          <a:bodyPr anchor="t" anchorCtr="0"/>
          <a:p>
            <a:pPr marL="457200" indent="-457200">
              <a:spcBef>
                <a:spcPct val="20000"/>
              </a:spcBef>
            </a:pPr>
            <a:r>
              <a:rPr lang="zh-CN" altLang="en-US" dirty="0">
                <a:solidFill>
                  <a:schemeClr val="bg2"/>
                </a:solidFill>
                <a:latin typeface="Times New Roman" panose="02020603050405020304" pitchFamily="18" charset="0"/>
                <a:ea typeface="黑体" panose="02010609060101010101" pitchFamily="49" charset="-122"/>
              </a:rPr>
              <a:t>特征</a:t>
            </a:r>
            <a:endParaRPr lang="en-US" altLang="zh-CN" dirty="0">
              <a:solidFill>
                <a:schemeClr val="bg2"/>
              </a:solidFill>
              <a:latin typeface="Times New Roman" panose="02020603050405020304" pitchFamily="18" charset="0"/>
              <a:ea typeface="黑体" panose="02010609060101010101" pitchFamily="49" charset="-122"/>
            </a:endParaRPr>
          </a:p>
          <a:p>
            <a:pPr marL="457200" indent="-457200">
              <a:spcBef>
                <a:spcPct val="20000"/>
              </a:spcBef>
              <a:buFont typeface="Wingdings" panose="05000000000000000000" pitchFamily="2" charset="2"/>
              <a:buChar char="ü"/>
            </a:pPr>
            <a:r>
              <a:rPr lang="zh-CN" altLang="en-US" sz="2400" dirty="0">
                <a:solidFill>
                  <a:srgbClr val="000066"/>
                </a:solidFill>
                <a:latin typeface="Garamond" panose="02020404030301010803" pitchFamily="18" charset="0"/>
                <a:ea typeface="黑体" panose="02010609060101010101" pitchFamily="49" charset="-122"/>
              </a:rPr>
              <a:t>没有明晰特征的结构</a:t>
            </a:r>
            <a:endParaRPr lang="en-US" altLang="zh-CN" sz="2400" dirty="0">
              <a:solidFill>
                <a:schemeClr val="bg2"/>
              </a:solidFill>
              <a:latin typeface="Times New Roman" panose="02020603050405020304" pitchFamily="18" charset="0"/>
              <a:ea typeface="黑体" panose="02010609060101010101" pitchFamily="49" charset="-122"/>
            </a:endParaRPr>
          </a:p>
          <a:p>
            <a:pPr marL="457200" indent="-457200">
              <a:spcBef>
                <a:spcPts val="1800"/>
              </a:spcBef>
            </a:pPr>
            <a:r>
              <a:rPr lang="zh-CN" altLang="en-US" dirty="0">
                <a:solidFill>
                  <a:schemeClr val="bg2"/>
                </a:solidFill>
                <a:latin typeface="Times New Roman" panose="02020603050405020304" pitchFamily="18" charset="0"/>
                <a:ea typeface="黑体" panose="02010609060101010101" pitchFamily="49" charset="-122"/>
              </a:rPr>
              <a:t>优点</a:t>
            </a:r>
            <a:endParaRPr lang="zh-CN" altLang="en-US" dirty="0">
              <a:solidFill>
                <a:schemeClr val="bg2"/>
              </a:solidFill>
              <a:latin typeface="Times New Roman" panose="02020603050405020304" pitchFamily="18" charset="0"/>
              <a:ea typeface="黑体" panose="02010609060101010101" pitchFamily="49" charset="-122"/>
            </a:endParaRPr>
          </a:p>
          <a:p>
            <a:pPr marL="457200" indent="-457200">
              <a:spcBef>
                <a:spcPct val="20000"/>
              </a:spcBef>
              <a:buFont typeface="Wingdings" panose="05000000000000000000" pitchFamily="2" charset="2"/>
              <a:buChar char="ü"/>
            </a:pPr>
            <a:r>
              <a:rPr lang="zh-CN" altLang="en-US" sz="2400" dirty="0">
                <a:solidFill>
                  <a:srgbClr val="000066"/>
                </a:solidFill>
                <a:latin typeface="Garamond" panose="02020404030301010803" pitchFamily="18" charset="0"/>
                <a:ea typeface="黑体" panose="02010609060101010101" pitchFamily="49" charset="-122"/>
              </a:rPr>
              <a:t>可靠性高</a:t>
            </a:r>
            <a:endParaRPr lang="zh-CN" altLang="en-US" sz="2400" dirty="0">
              <a:solidFill>
                <a:srgbClr val="000066"/>
              </a:solidFill>
              <a:latin typeface="Garamond" panose="02020404030301010803" pitchFamily="18" charset="0"/>
              <a:ea typeface="黑体" panose="02010609060101010101" pitchFamily="49" charset="-122"/>
            </a:endParaRPr>
          </a:p>
          <a:p>
            <a:pPr marL="457200" indent="-457200">
              <a:spcBef>
                <a:spcPts val="1800"/>
              </a:spcBef>
            </a:pPr>
            <a:r>
              <a:rPr lang="zh-CN" altLang="en-US" dirty="0">
                <a:solidFill>
                  <a:schemeClr val="tx1"/>
                </a:solidFill>
                <a:latin typeface="Times New Roman" panose="02020603050405020304" pitchFamily="18" charset="0"/>
                <a:ea typeface="黑体" panose="02010609060101010101" pitchFamily="49" charset="-122"/>
              </a:rPr>
              <a:t>缺点</a:t>
            </a:r>
            <a:endParaRPr lang="zh-CN" altLang="en-US" dirty="0">
              <a:solidFill>
                <a:schemeClr val="tx1"/>
              </a:solidFill>
              <a:latin typeface="Times New Roman" panose="02020603050405020304" pitchFamily="18" charset="0"/>
              <a:ea typeface="黑体" panose="02010609060101010101" pitchFamily="49" charset="-122"/>
            </a:endParaRPr>
          </a:p>
          <a:p>
            <a:pPr marL="457200" indent="-457200">
              <a:spcBef>
                <a:spcPct val="20000"/>
              </a:spcBef>
              <a:buFont typeface="Wingdings" panose="05000000000000000000" pitchFamily="2" charset="2"/>
              <a:buChar char="ü"/>
            </a:pPr>
            <a:r>
              <a:rPr lang="zh-CN" altLang="en-US" sz="2400" dirty="0">
                <a:solidFill>
                  <a:srgbClr val="000066"/>
                </a:solidFill>
                <a:latin typeface="Garamond" panose="02020404030301010803" pitchFamily="18" charset="0"/>
                <a:ea typeface="黑体" panose="02010609060101010101" pitchFamily="49" charset="-122"/>
              </a:rPr>
              <a:t>通信线路冗余大</a:t>
            </a:r>
            <a:endParaRPr lang="zh-CN" altLang="en-US" sz="2400" dirty="0">
              <a:solidFill>
                <a:srgbClr val="000066"/>
              </a:solidFill>
              <a:latin typeface="Garamond" panose="02020404030301010803" pitchFamily="18" charset="0"/>
              <a:ea typeface="黑体" panose="02010609060101010101" pitchFamily="49" charset="-122"/>
            </a:endParaRPr>
          </a:p>
          <a:p>
            <a:pPr marL="457200" indent="-457200">
              <a:spcBef>
                <a:spcPct val="20000"/>
              </a:spcBef>
              <a:buFont typeface="Wingdings" panose="05000000000000000000" pitchFamily="2" charset="2"/>
              <a:buChar char="ü"/>
            </a:pPr>
            <a:r>
              <a:rPr lang="zh-CN" altLang="en-US" sz="2400" dirty="0">
                <a:solidFill>
                  <a:srgbClr val="000066"/>
                </a:solidFill>
                <a:latin typeface="Garamond" panose="02020404030301010803" pitchFamily="18" charset="0"/>
                <a:ea typeface="黑体" panose="02010609060101010101" pitchFamily="49" charset="-122"/>
              </a:rPr>
              <a:t>传输效率低</a:t>
            </a:r>
            <a:endParaRPr lang="zh-CN" altLang="en-US" sz="2400" dirty="0">
              <a:solidFill>
                <a:srgbClr val="000066"/>
              </a:solidFill>
              <a:latin typeface="Garamond" panose="02020404030301010803" pitchFamily="18" charset="0"/>
              <a:ea typeface="黑体" panose="02010609060101010101" pitchFamily="49" charset="-122"/>
            </a:endParaRPr>
          </a:p>
          <a:p>
            <a:pPr marL="457200" indent="-457200">
              <a:spcBef>
                <a:spcPct val="20000"/>
              </a:spcBef>
              <a:buFont typeface="Wingdings" panose="05000000000000000000" pitchFamily="2" charset="2"/>
              <a:buChar char="ü"/>
            </a:pPr>
            <a:endParaRPr lang="zh-CN" altLang="en-US" b="1" dirty="0">
              <a:solidFill>
                <a:srgbClr val="003399"/>
              </a:solidFill>
              <a:latin typeface="Times New Roman" panose="02020603050405020304" pitchFamily="18" charset="0"/>
              <a:ea typeface="黑体" panose="02010609060101010101" pitchFamily="49" charset="-122"/>
            </a:endParaRPr>
          </a:p>
          <a:p>
            <a:pPr marL="457200" indent="-457200" algn="just">
              <a:spcBef>
                <a:spcPct val="50000"/>
              </a:spcBef>
              <a:buClr>
                <a:schemeClr val="accent1"/>
              </a:buClr>
              <a:buSzPct val="90000"/>
              <a:buFont typeface="Monotype Sorts" pitchFamily="2" charset="2"/>
              <a:buNone/>
            </a:pPr>
            <a:endParaRPr lang="en-US" altLang="zh-CN"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barn(inVertical)">
                                      <p:cBhvr>
                                        <p:cTn id="7" dur="500"/>
                                        <p:tgtEl>
                                          <p:spTgt spid="1945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95623">
                                            <p:txEl>
                                              <p:charRg st="0" end="3"/>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95623">
                                            <p:txEl>
                                              <p:charRg st="3" end="1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95623">
                                            <p:txEl>
                                              <p:charRg st="13" end="16"/>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95623">
                                            <p:txEl>
                                              <p:charRg st="16" end="2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5623">
                                            <p:txEl>
                                              <p:charRg st="21" end="2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95623">
                                            <p:txEl>
                                              <p:charRg st="24" end="32"/>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95623">
                                            <p:txEl>
                                              <p:charRg st="32" end="3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a:xfrm>
            <a:off x="1447800" y="188913"/>
            <a:ext cx="7696200" cy="720725"/>
          </a:xfrm>
        </p:spPr>
        <p:txBody>
          <a:bodyPr vert="horz" wrap="square" lIns="92075" tIns="46038" rIns="92075" bIns="46038" anchor="ctr" anchorCtr="0"/>
          <a:p>
            <a:pPr algn="r" eaLnBrk="1" hangingPunct="1"/>
            <a:r>
              <a:rPr lang="zh-CN" altLang="en-US" sz="3200" dirty="0">
                <a:solidFill>
                  <a:schemeClr val="bg1"/>
                </a:solidFill>
              </a:rPr>
              <a:t>网络拓扑结构的选择因素</a:t>
            </a:r>
            <a:endParaRPr lang="zh-CN" altLang="en-US" sz="3200" dirty="0">
              <a:solidFill>
                <a:schemeClr val="bg1"/>
              </a:solidFill>
            </a:endParaRPr>
          </a:p>
        </p:txBody>
      </p:sp>
      <p:sp>
        <p:nvSpPr>
          <p:cNvPr id="524302" name="AutoShape 14"/>
          <p:cNvSpPr>
            <a:spLocks noChangeArrowheads="1"/>
          </p:cNvSpPr>
          <p:nvPr/>
        </p:nvSpPr>
        <p:spPr bwMode="ltGray">
          <a:xfrm>
            <a:off x="762000" y="1600200"/>
            <a:ext cx="5499100" cy="4495800"/>
          </a:xfrm>
          <a:prstGeom prst="rightArrow">
            <a:avLst>
              <a:gd name="adj1" fmla="val 79306"/>
              <a:gd name="adj2" fmla="val 30296"/>
            </a:avLst>
          </a:prstGeom>
          <a:gradFill rotWithShape="1">
            <a:gsLst>
              <a:gs pos="0">
                <a:schemeClr val="accent1">
                  <a:gamma/>
                  <a:tint val="0"/>
                  <a:invGamma/>
                  <a:alpha val="24001"/>
                </a:schemeClr>
              </a:gs>
              <a:gs pos="100000">
                <a:schemeClr val="accent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24303" name="AutoShape 15"/>
          <p:cNvSpPr>
            <a:spLocks noChangeArrowheads="1"/>
          </p:cNvSpPr>
          <p:nvPr/>
        </p:nvSpPr>
        <p:spPr bwMode="blackWhite">
          <a:xfrm>
            <a:off x="914400" y="2209800"/>
            <a:ext cx="4038600" cy="9906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华文宋体" panose="02010600040101010101" pitchFamily="2" charset="-122"/>
                <a:cs typeface="+mn-cs"/>
              </a:rPr>
              <a:t>传输介质</a:t>
            </a:r>
            <a:endParaRPr kumimoji="0" lang="zh-CN" altLang="en-US" sz="2400" b="1" i="0" u="none" strike="noStrike" kern="1200" cap="none" spc="0" normalizeH="0" baseline="0" noProof="0">
              <a:ln>
                <a:noFill/>
              </a:ln>
              <a:solidFill>
                <a:schemeClr val="tx1"/>
              </a:solidFill>
              <a:effectLst/>
              <a:uLnTx/>
              <a:uFillTx/>
              <a:latin typeface="Arial" panose="020B0604020202020204" pitchFamily="34" charset="0"/>
              <a:ea typeface="华文宋体" panose="02010600040101010101" pitchFamily="2" charset="-122"/>
              <a:cs typeface="+mn-cs"/>
            </a:endParaRPr>
          </a:p>
        </p:txBody>
      </p:sp>
      <p:sp>
        <p:nvSpPr>
          <p:cNvPr id="35844" name="AutoShape 16"/>
          <p:cNvSpPr/>
          <p:nvPr/>
        </p:nvSpPr>
        <p:spPr>
          <a:xfrm>
            <a:off x="914400" y="3352800"/>
            <a:ext cx="4038600" cy="990600"/>
          </a:xfrm>
          <a:prstGeom prst="roundRect">
            <a:avLst>
              <a:gd name="adj" fmla="val 9106"/>
            </a:avLst>
          </a:prstGeom>
          <a:gradFill rotWithShape="1">
            <a:gsLst>
              <a:gs pos="0">
                <a:srgbClr val="699D5F"/>
              </a:gs>
              <a:gs pos="100000">
                <a:srgbClr val="96BB8F"/>
              </a:gs>
            </a:gsLst>
            <a:lin ang="5400000" scaled="1"/>
            <a:tileRect/>
          </a:gradFill>
          <a:ln w="25400" cap="flat" cmpd="sng">
            <a:solidFill>
              <a:schemeClr val="bg1"/>
            </a:solidFill>
            <a:prstDash val="solid"/>
            <a:round/>
            <a:headEnd type="none" w="med" len="med"/>
            <a:tailEnd type="none" w="med" len="med"/>
          </a:ln>
        </p:spPr>
        <p:txBody>
          <a:bodyPr wrap="none" anchor="ctr" anchorCtr="0"/>
          <a:p>
            <a:pPr algn="ctr" eaLnBrk="0" hangingPunct="0">
              <a:buClrTx/>
              <a:buFontTx/>
              <a:buNone/>
            </a:pPr>
            <a:r>
              <a:rPr lang="zh-CN" altLang="en-US" sz="2400" b="1" dirty="0">
                <a:solidFill>
                  <a:schemeClr val="tx1"/>
                </a:solidFill>
                <a:latin typeface="Arial" panose="020B0604020202020204" pitchFamily="34" charset="0"/>
                <a:ea typeface="华文宋体" panose="02010600040101010101" pitchFamily="2" charset="-122"/>
              </a:rPr>
              <a:t>介质访问控制方法</a:t>
            </a:r>
            <a:endParaRPr lang="zh-CN" altLang="en-US" sz="2400" b="1" dirty="0">
              <a:solidFill>
                <a:schemeClr val="tx1"/>
              </a:solidFill>
              <a:latin typeface="Arial" panose="020B0604020202020204" pitchFamily="34" charset="0"/>
              <a:ea typeface="华文宋体" panose="02010600040101010101" pitchFamily="2" charset="-122"/>
            </a:endParaRPr>
          </a:p>
        </p:txBody>
      </p:sp>
      <p:sp>
        <p:nvSpPr>
          <p:cNvPr id="35845" name="AutoShape 17"/>
          <p:cNvSpPr/>
          <p:nvPr/>
        </p:nvSpPr>
        <p:spPr>
          <a:xfrm>
            <a:off x="900113" y="4508500"/>
            <a:ext cx="4038600" cy="990600"/>
          </a:xfrm>
          <a:prstGeom prst="roundRect">
            <a:avLst>
              <a:gd name="adj" fmla="val 9106"/>
            </a:avLst>
          </a:prstGeom>
          <a:solidFill>
            <a:srgbClr val="FFCC99"/>
          </a:solidFill>
          <a:ln w="25400" cap="flat" cmpd="sng">
            <a:solidFill>
              <a:schemeClr val="bg1"/>
            </a:solidFill>
            <a:prstDash val="solid"/>
            <a:round/>
            <a:headEnd type="none" w="med" len="med"/>
            <a:tailEnd type="none" w="med" len="med"/>
          </a:ln>
        </p:spPr>
        <p:txBody>
          <a:bodyPr wrap="none" anchor="ctr" anchorCtr="0"/>
          <a:p>
            <a:pPr algn="ctr" eaLnBrk="0" hangingPunct="0">
              <a:buClrTx/>
              <a:buFontTx/>
              <a:buNone/>
            </a:pPr>
            <a:r>
              <a:rPr lang="zh-CN" altLang="en-US" sz="2400" b="1" dirty="0">
                <a:solidFill>
                  <a:schemeClr val="tx1"/>
                </a:solidFill>
                <a:latin typeface="Arial" panose="020B0604020202020204" pitchFamily="34" charset="0"/>
                <a:ea typeface="华文宋体" panose="02010600040101010101" pitchFamily="2" charset="-122"/>
              </a:rPr>
              <a:t>费用、灵活性、可靠性</a:t>
            </a:r>
            <a:endParaRPr lang="zh-CN" altLang="en-US" sz="2400" b="1" dirty="0">
              <a:solidFill>
                <a:schemeClr val="tx1"/>
              </a:solidFill>
              <a:latin typeface="Arial" panose="020B0604020202020204" pitchFamily="34" charset="0"/>
              <a:ea typeface="华文宋体" panose="02010600040101010101" pitchFamily="2" charset="-122"/>
            </a:endParaRPr>
          </a:p>
        </p:txBody>
      </p:sp>
      <p:sp>
        <p:nvSpPr>
          <p:cNvPr id="35846" name="AutoShape 18"/>
          <p:cNvSpPr/>
          <p:nvPr/>
        </p:nvSpPr>
        <p:spPr>
          <a:xfrm>
            <a:off x="5699125" y="3284538"/>
            <a:ext cx="3444875" cy="1295400"/>
          </a:xfrm>
          <a:prstGeom prst="roundRect">
            <a:avLst>
              <a:gd name="adj" fmla="val 9106"/>
            </a:avLst>
          </a:prstGeom>
          <a:noFill/>
          <a:ln w="25400">
            <a:noFill/>
          </a:ln>
        </p:spPr>
        <p:txBody>
          <a:bodyPr anchor="ctr" anchorCtr="0"/>
          <a:p>
            <a:pPr algn="ctr">
              <a:buClrTx/>
              <a:buFontTx/>
              <a:buNone/>
            </a:pPr>
            <a:r>
              <a:rPr lang="en-US" altLang="zh-CN" sz="3200" dirty="0">
                <a:solidFill>
                  <a:srgbClr val="0000CC"/>
                </a:solidFill>
                <a:latin typeface="黑体" panose="02010609060101010101" pitchFamily="49" charset="-122"/>
                <a:ea typeface="黑体" panose="02010609060101010101" pitchFamily="49" charset="-122"/>
              </a:rPr>
              <a:t>   </a:t>
            </a:r>
            <a:r>
              <a:rPr lang="zh-CN" altLang="en-US" sz="3200" dirty="0">
                <a:solidFill>
                  <a:srgbClr val="0000CC"/>
                </a:solidFill>
                <a:latin typeface="黑体" panose="02010609060101010101" pitchFamily="49" charset="-122"/>
                <a:ea typeface="黑体" panose="02010609060101010101" pitchFamily="49" charset="-122"/>
              </a:rPr>
              <a:t>网络拓扑结构</a:t>
            </a:r>
            <a:endParaRPr lang="zh-CN" altLang="en-US" sz="3200" dirty="0">
              <a:solidFill>
                <a:srgbClr val="0000CC"/>
              </a:solidFill>
              <a:latin typeface="黑体" panose="02010609060101010101" pitchFamily="49" charset="-122"/>
              <a:ea typeface="黑体" panose="02010609060101010101" pitchFamily="49" charset="-122"/>
            </a:endParaRPr>
          </a:p>
          <a:p>
            <a:pPr algn="ctr">
              <a:buClrTx/>
              <a:buFontTx/>
              <a:buNone/>
            </a:pPr>
            <a:r>
              <a:rPr lang="zh-CN" altLang="en-US" sz="3200" dirty="0">
                <a:solidFill>
                  <a:srgbClr val="0000CC"/>
                </a:solidFill>
                <a:latin typeface="黑体" panose="02010609060101010101" pitchFamily="49" charset="-122"/>
                <a:ea typeface="黑体" panose="02010609060101010101" pitchFamily="49" charset="-122"/>
              </a:rPr>
              <a:t>的选择</a:t>
            </a:r>
            <a:endParaRPr lang="zh-CN" altLang="en-US" sz="3200" dirty="0">
              <a:solidFill>
                <a:srgbClr val="0000CC"/>
              </a:solidFill>
              <a:latin typeface="黑体" panose="02010609060101010101" pitchFamily="49" charset="-122"/>
              <a:ea typeface="黑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xfrm>
            <a:off x="1447800" y="188913"/>
            <a:ext cx="7696200" cy="720725"/>
          </a:xfrm>
        </p:spPr>
        <p:txBody>
          <a:bodyPr vert="horz" wrap="square" lIns="92075" tIns="46038" rIns="92075" bIns="46038" anchor="ctr" anchorCtr="0"/>
          <a:p>
            <a:pPr algn="r" eaLnBrk="1" hangingPunct="1"/>
            <a:r>
              <a:rPr lang="zh-CN" altLang="en-US" sz="3200" dirty="0">
                <a:solidFill>
                  <a:schemeClr val="bg1"/>
                </a:solidFill>
              </a:rPr>
              <a:t>网络的逻辑结构</a:t>
            </a:r>
            <a:endParaRPr lang="zh-CN" altLang="en-US" sz="3200" dirty="0">
              <a:solidFill>
                <a:schemeClr val="bg1"/>
              </a:solidFill>
            </a:endParaRPr>
          </a:p>
        </p:txBody>
      </p:sp>
      <p:sp>
        <p:nvSpPr>
          <p:cNvPr id="488451" name="Rectangle 3"/>
          <p:cNvSpPr>
            <a:spLocks noGrp="1"/>
          </p:cNvSpPr>
          <p:nvPr>
            <p:ph idx="1"/>
          </p:nvPr>
        </p:nvSpPr>
        <p:spPr>
          <a:xfrm>
            <a:off x="539750" y="1916113"/>
            <a:ext cx="8229600" cy="3168650"/>
          </a:xfrm>
        </p:spPr>
        <p:txBody>
          <a:bodyPr vert="horz" wrap="square" lIns="91440" tIns="45720" rIns="91440" bIns="45720" anchor="t" anchorCtr="0"/>
          <a:p>
            <a:pPr marL="590550" indent="-533400" eaLnBrk="1" hangingPunct="1">
              <a:spcBef>
                <a:spcPct val="50000"/>
              </a:spcBef>
            </a:pPr>
            <a:r>
              <a:rPr lang="zh-CN" altLang="en-US" sz="3600" dirty="0">
                <a:latin typeface="黑体" panose="02010609060101010101" pitchFamily="49" charset="-122"/>
                <a:ea typeface="黑体" panose="02010609060101010101" pitchFamily="49" charset="-122"/>
              </a:rPr>
              <a:t>广播式网络</a:t>
            </a:r>
            <a:r>
              <a:rPr lang="en-US" altLang="zh-CN" sz="3600" dirty="0">
                <a:latin typeface="黑体" panose="02010609060101010101" pitchFamily="49" charset="-122"/>
                <a:ea typeface="黑体" panose="02010609060101010101" pitchFamily="49" charset="-122"/>
              </a:rPr>
              <a:t>(broadcast networks)</a:t>
            </a:r>
            <a:endParaRPr lang="en-US" altLang="zh-CN" sz="3600" dirty="0">
              <a:latin typeface="黑体" panose="02010609060101010101" pitchFamily="49" charset="-122"/>
              <a:ea typeface="黑体" panose="02010609060101010101" pitchFamily="49" charset="-122"/>
            </a:endParaRPr>
          </a:p>
          <a:p>
            <a:pPr marL="590550" indent="-533400" eaLnBrk="1" hangingPunct="1">
              <a:spcBef>
                <a:spcPct val="50000"/>
              </a:spcBef>
            </a:pPr>
            <a:r>
              <a:rPr lang="zh-CN" altLang="en-US" sz="3600" dirty="0">
                <a:latin typeface="黑体" panose="02010609060101010101" pitchFamily="49" charset="-122"/>
                <a:ea typeface="黑体" panose="02010609060101010101" pitchFamily="49" charset="-122"/>
              </a:rPr>
              <a:t>点对点式网络</a:t>
            </a:r>
            <a:r>
              <a:rPr lang="en-US" altLang="zh-CN" sz="3600" dirty="0">
                <a:latin typeface="黑体" panose="02010609060101010101" pitchFamily="49" charset="-122"/>
                <a:ea typeface="黑体" panose="02010609060101010101" pitchFamily="49" charset="-122"/>
              </a:rPr>
              <a:t>(point-to-point networks)</a:t>
            </a:r>
            <a:r>
              <a:rPr lang="en-US" altLang="zh-CN" sz="3600" dirty="0"/>
              <a:t> </a:t>
            </a:r>
            <a:endParaRPr lang="en-US" altLang="zh-CN"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8451">
                                            <p:txEl>
                                              <p:charRg st="0" end="2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8451">
                                            <p:txEl>
                                              <p:charRg st="26" end="5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a:xfrm>
            <a:off x="1447800" y="260350"/>
            <a:ext cx="7696200" cy="720725"/>
          </a:xfrm>
        </p:spPr>
        <p:txBody>
          <a:bodyPr vert="horz" wrap="square" lIns="92075" tIns="46038" rIns="92075" bIns="46038" anchor="ctr" anchorCtr="0"/>
          <a:p>
            <a:pPr algn="r" eaLnBrk="1" hangingPunct="1"/>
            <a:r>
              <a:rPr lang="zh-CN" altLang="en-US" sz="3200" dirty="0">
                <a:solidFill>
                  <a:schemeClr val="bg1"/>
                </a:solidFill>
              </a:rPr>
              <a:t>广播式网络</a:t>
            </a:r>
            <a:endParaRPr lang="zh-CN" altLang="en-US" sz="3200" dirty="0">
              <a:solidFill>
                <a:schemeClr val="bg1"/>
              </a:solidFill>
            </a:endParaRPr>
          </a:p>
        </p:txBody>
      </p:sp>
      <p:sp>
        <p:nvSpPr>
          <p:cNvPr id="499716" name="Rectangle 4"/>
          <p:cNvSpPr>
            <a:spLocks noGrp="1"/>
          </p:cNvSpPr>
          <p:nvPr>
            <p:ph idx="1"/>
          </p:nvPr>
        </p:nvSpPr>
        <p:spPr>
          <a:xfrm>
            <a:off x="827088" y="1484313"/>
            <a:ext cx="7704137" cy="4997450"/>
          </a:xfrm>
        </p:spPr>
        <p:txBody>
          <a:bodyPr vert="horz" wrap="square" lIns="91440" tIns="45720" rIns="91440" bIns="45720" anchor="t" anchorCtr="0"/>
          <a:p>
            <a:pPr marL="609600" indent="-609600" eaLnBrk="1" hangingPunct="1"/>
            <a:r>
              <a:rPr lang="zh-CN" altLang="en-US" dirty="0">
                <a:latin typeface="黑体" panose="02010609060101010101" pitchFamily="49" charset="-122"/>
                <a:ea typeface="黑体" panose="02010609060101010101" pitchFamily="49" charset="-122"/>
              </a:rPr>
              <a:t>基本特点</a:t>
            </a:r>
            <a:endParaRPr lang="zh-CN" altLang="en-US" dirty="0">
              <a:latin typeface="黑体" panose="02010609060101010101" pitchFamily="49" charset="-122"/>
              <a:ea typeface="黑体" panose="02010609060101010101" pitchFamily="49" charset="-122"/>
            </a:endParaRPr>
          </a:p>
          <a:p>
            <a:pPr marL="990600" lvl="1" indent="-533400" eaLnBrk="1" hangingPunct="1"/>
            <a:r>
              <a:rPr lang="zh-CN" altLang="en-US" b="0" dirty="0">
                <a:latin typeface="黑体" panose="02010609060101010101" pitchFamily="49" charset="-122"/>
                <a:ea typeface="黑体" panose="02010609060101010101" pitchFamily="49" charset="-122"/>
              </a:rPr>
              <a:t>所有计算机</a:t>
            </a:r>
            <a:r>
              <a:rPr lang="zh-CN" altLang="en-US" b="0" dirty="0">
                <a:solidFill>
                  <a:srgbClr val="FC2704"/>
                </a:solidFill>
                <a:latin typeface="黑体" panose="02010609060101010101" pitchFamily="49" charset="-122"/>
                <a:ea typeface="黑体" panose="02010609060101010101" pitchFamily="49" charset="-122"/>
              </a:rPr>
              <a:t>共享</a:t>
            </a:r>
            <a:r>
              <a:rPr lang="zh-CN" altLang="en-US" b="0" dirty="0">
                <a:latin typeface="黑体" panose="02010609060101010101" pitchFamily="49" charset="-122"/>
                <a:ea typeface="黑体" panose="02010609060101010101" pitchFamily="49" charset="-122"/>
              </a:rPr>
              <a:t>一条通信信道</a:t>
            </a:r>
            <a:endParaRPr lang="zh-CN" altLang="en-US" b="0" dirty="0">
              <a:latin typeface="黑体" panose="02010609060101010101" pitchFamily="49" charset="-122"/>
              <a:ea typeface="黑体" panose="02010609060101010101" pitchFamily="49" charset="-122"/>
            </a:endParaRPr>
          </a:p>
          <a:p>
            <a:pPr marL="990600" lvl="1" indent="-533400" eaLnBrk="1" hangingPunct="1"/>
            <a:r>
              <a:rPr lang="zh-CN" altLang="en-US" b="0" dirty="0">
                <a:latin typeface="黑体" panose="02010609060101010101" pitchFamily="49" charset="-122"/>
                <a:ea typeface="黑体" panose="02010609060101010101" pitchFamily="49" charset="-122"/>
              </a:rPr>
              <a:t>任一台计算机发出的信息可以</a:t>
            </a:r>
            <a:r>
              <a:rPr lang="zh-CN" altLang="en-US" b="0" dirty="0">
                <a:solidFill>
                  <a:srgbClr val="FC2704"/>
                </a:solidFill>
                <a:latin typeface="黑体" panose="02010609060101010101" pitchFamily="49" charset="-122"/>
                <a:ea typeface="黑体" panose="02010609060101010101" pitchFamily="49" charset="-122"/>
              </a:rPr>
              <a:t>直接</a:t>
            </a:r>
            <a:r>
              <a:rPr lang="zh-CN" altLang="en-US" b="0" dirty="0">
                <a:latin typeface="黑体" panose="02010609060101010101" pitchFamily="49" charset="-122"/>
                <a:ea typeface="黑体" panose="02010609060101010101" pitchFamily="49" charset="-122"/>
              </a:rPr>
              <a:t>被其他</a:t>
            </a:r>
            <a:r>
              <a:rPr lang="zh-CN" altLang="en-US" b="0" dirty="0">
                <a:solidFill>
                  <a:srgbClr val="FC2704"/>
                </a:solidFill>
                <a:latin typeface="黑体" panose="02010609060101010101" pitchFamily="49" charset="-122"/>
                <a:ea typeface="黑体" panose="02010609060101010101" pitchFamily="49" charset="-122"/>
              </a:rPr>
              <a:t>所有</a:t>
            </a:r>
            <a:r>
              <a:rPr lang="zh-CN" altLang="en-US" b="0" dirty="0">
                <a:latin typeface="黑体" panose="02010609060101010101" pitchFamily="49" charset="-122"/>
                <a:ea typeface="黑体" panose="02010609060101010101" pitchFamily="49" charset="-122"/>
              </a:rPr>
              <a:t>计算机接收</a:t>
            </a:r>
            <a:endParaRPr lang="zh-CN" altLang="en-US" b="0" dirty="0">
              <a:latin typeface="黑体" panose="02010609060101010101" pitchFamily="49" charset="-122"/>
              <a:ea typeface="黑体" panose="02010609060101010101" pitchFamily="49" charset="-122"/>
            </a:endParaRPr>
          </a:p>
          <a:p>
            <a:pPr marL="990600" lvl="1" indent="-533400" eaLnBrk="1" hangingPunct="1"/>
            <a:r>
              <a:rPr lang="zh-CN" altLang="en-US" b="0" dirty="0">
                <a:latin typeface="黑体" panose="02010609060101010101" pitchFamily="49" charset="-122"/>
                <a:ea typeface="黑体" panose="02010609060101010101" pitchFamily="49" charset="-122"/>
              </a:rPr>
              <a:t>两台以上计算机同时发送会产生</a:t>
            </a:r>
            <a:r>
              <a:rPr lang="zh-CN" altLang="en-US" b="0" dirty="0">
                <a:solidFill>
                  <a:srgbClr val="FC2704"/>
                </a:solidFill>
                <a:latin typeface="黑体" panose="02010609060101010101" pitchFamily="49" charset="-122"/>
                <a:ea typeface="黑体" panose="02010609060101010101" pitchFamily="49" charset="-122"/>
              </a:rPr>
              <a:t>冲突</a:t>
            </a:r>
            <a:endParaRPr lang="zh-CN" altLang="en-US" b="0" dirty="0">
              <a:solidFill>
                <a:srgbClr val="FC2704"/>
              </a:solidFill>
              <a:latin typeface="黑体" panose="02010609060101010101" pitchFamily="49" charset="-122"/>
              <a:ea typeface="黑体" panose="02010609060101010101" pitchFamily="49" charset="-122"/>
            </a:endParaRPr>
          </a:p>
          <a:p>
            <a:pPr marL="609600" indent="-609600" eaLnBrk="1" hangingPunct="1">
              <a:spcBef>
                <a:spcPts val="1800"/>
              </a:spcBef>
            </a:pPr>
            <a:r>
              <a:rPr lang="zh-CN" altLang="en-US" dirty="0">
                <a:latin typeface="黑体" panose="02010609060101010101" pitchFamily="49" charset="-122"/>
                <a:ea typeface="黑体" panose="02010609060101010101" pitchFamily="49" charset="-122"/>
              </a:rPr>
              <a:t>关键技术 </a:t>
            </a:r>
            <a:endParaRPr lang="zh-CN" altLang="en-US" dirty="0">
              <a:latin typeface="黑体" panose="02010609060101010101" pitchFamily="49" charset="-122"/>
              <a:ea typeface="黑体" panose="02010609060101010101" pitchFamily="49" charset="-122"/>
            </a:endParaRPr>
          </a:p>
          <a:p>
            <a:pPr marL="990600" lvl="1" indent="-533400" eaLnBrk="1" hangingPunct="1"/>
            <a:r>
              <a:rPr lang="zh-CN" altLang="en-US" b="0" dirty="0">
                <a:latin typeface="黑体" panose="02010609060101010101" pitchFamily="49" charset="-122"/>
                <a:ea typeface="黑体" panose="02010609060101010101" pitchFamily="49" charset="-122"/>
              </a:rPr>
              <a:t>介质访问控制方法</a:t>
            </a:r>
            <a:endParaRPr lang="zh-CN" altLang="en-US" b="0" dirty="0">
              <a:latin typeface="黑体" panose="02010609060101010101" pitchFamily="49" charset="-122"/>
              <a:ea typeface="黑体" panose="02010609060101010101" pitchFamily="49" charset="-122"/>
            </a:endParaRPr>
          </a:p>
          <a:p>
            <a:pPr marL="990600" lvl="1" indent="-533400" eaLnBrk="1" hangingPunct="1"/>
            <a:r>
              <a:rPr lang="zh-CN" altLang="en-US" b="0" dirty="0">
                <a:latin typeface="黑体" panose="02010609060101010101" pitchFamily="49" charset="-122"/>
                <a:ea typeface="黑体" panose="02010609060101010101" pitchFamily="49" charset="-122"/>
              </a:rPr>
              <a:t>冲突形方法：发现冲突、避免冲突、解决冲突</a:t>
            </a:r>
            <a:endParaRPr lang="zh-CN" altLang="en-US" b="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9716">
                                            <p:txEl>
                                              <p:charRg st="0"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9716">
                                            <p:txEl>
                                              <p:charRg st="5" end="1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9716">
                                            <p:txEl>
                                              <p:charRg st="19" end="4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9716">
                                            <p:txEl>
                                              <p:charRg st="45" end="6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9716">
                                            <p:txEl>
                                              <p:charRg st="62" end="6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9716">
                                            <p:txEl>
                                              <p:charRg st="68" end="7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9716">
                                            <p:txEl>
                                              <p:charRg st="77" end="9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1447800" y="333375"/>
            <a:ext cx="7696200" cy="720725"/>
          </a:xfrm>
        </p:spPr>
        <p:txBody>
          <a:bodyPr vert="horz" wrap="square" lIns="92075" tIns="46038" rIns="92075" bIns="46038" anchor="ctr" anchorCtr="0"/>
          <a:p>
            <a:pPr algn="r" eaLnBrk="1" hangingPunct="1"/>
            <a:r>
              <a:rPr lang="zh-CN" altLang="en-US" sz="3200" dirty="0">
                <a:solidFill>
                  <a:schemeClr val="bg1"/>
                </a:solidFill>
              </a:rPr>
              <a:t>点到点式网络</a:t>
            </a:r>
            <a:endParaRPr lang="zh-CN" altLang="en-US" sz="3200" dirty="0">
              <a:solidFill>
                <a:schemeClr val="bg1"/>
              </a:solidFill>
            </a:endParaRPr>
          </a:p>
        </p:txBody>
      </p:sp>
      <p:sp>
        <p:nvSpPr>
          <p:cNvPr id="497668" name="Rectangle 4"/>
          <p:cNvSpPr>
            <a:spLocks noGrp="1"/>
          </p:cNvSpPr>
          <p:nvPr>
            <p:ph idx="1"/>
          </p:nvPr>
        </p:nvSpPr>
        <p:spPr>
          <a:xfrm>
            <a:off x="755650" y="1268413"/>
            <a:ext cx="8064500" cy="4997450"/>
          </a:xfrm>
        </p:spPr>
        <p:txBody>
          <a:bodyPr vert="horz" wrap="square" lIns="91440" tIns="45720" rIns="91440" bIns="45720" anchor="t" anchorCtr="0"/>
          <a:p>
            <a:pPr marL="609600" indent="-609600" eaLnBrk="1" hangingPunct="1"/>
            <a:r>
              <a:rPr lang="zh-CN" altLang="en-US" sz="3600" dirty="0">
                <a:latin typeface="黑体" panose="02010609060101010101" pitchFamily="49" charset="-122"/>
                <a:ea typeface="黑体" panose="02010609060101010101" pitchFamily="49" charset="-122"/>
              </a:rPr>
              <a:t>基本特点</a:t>
            </a:r>
            <a:endParaRPr lang="zh-CN" altLang="en-US" sz="3600" dirty="0">
              <a:latin typeface="黑体" panose="02010609060101010101" pitchFamily="49" charset="-122"/>
              <a:ea typeface="黑体" panose="02010609060101010101" pitchFamily="49" charset="-122"/>
            </a:endParaRPr>
          </a:p>
          <a:p>
            <a:pPr marL="990600" lvl="1" indent="-533400" eaLnBrk="1" hangingPunct="1"/>
            <a:r>
              <a:rPr lang="zh-CN" altLang="en-US" b="0" dirty="0">
                <a:latin typeface="黑体" panose="02010609060101010101" pitchFamily="49" charset="-122"/>
                <a:ea typeface="黑体" panose="02010609060101010101" pitchFamily="49" charset="-122"/>
              </a:rPr>
              <a:t>一条线路连接两个网络互连设备</a:t>
            </a:r>
            <a:r>
              <a:rPr lang="zh-CN" altLang="en-US" b="0" dirty="0">
                <a:solidFill>
                  <a:srgbClr val="FC2704"/>
                </a:solidFill>
                <a:latin typeface="黑体" panose="02010609060101010101" pitchFamily="49" charset="-122"/>
                <a:ea typeface="黑体" panose="02010609060101010101" pitchFamily="49" charset="-122"/>
              </a:rPr>
              <a:t>（点到点）</a:t>
            </a:r>
            <a:endParaRPr lang="zh-CN" altLang="en-US" b="0" dirty="0">
              <a:solidFill>
                <a:srgbClr val="FC2704"/>
              </a:solidFill>
              <a:latin typeface="黑体" panose="02010609060101010101" pitchFamily="49" charset="-122"/>
              <a:ea typeface="黑体" panose="02010609060101010101" pitchFamily="49" charset="-122"/>
            </a:endParaRPr>
          </a:p>
          <a:p>
            <a:pPr marL="990600" lvl="1" indent="-533400" eaLnBrk="1" hangingPunct="1"/>
            <a:r>
              <a:rPr lang="zh-CN" altLang="en-US" b="0" dirty="0">
                <a:latin typeface="黑体" panose="02010609060101010101" pitchFamily="49" charset="-122"/>
                <a:ea typeface="黑体" panose="02010609060101010101" pitchFamily="49" charset="-122"/>
              </a:rPr>
              <a:t>一般情况下，两台计算机间的传输要经过</a:t>
            </a:r>
            <a:r>
              <a:rPr lang="zh-CN" altLang="en-US" b="0" dirty="0">
                <a:solidFill>
                  <a:srgbClr val="FC2704"/>
                </a:solidFill>
                <a:latin typeface="黑体" panose="02010609060101010101" pitchFamily="49" charset="-122"/>
                <a:ea typeface="黑体" panose="02010609060101010101" pitchFamily="49" charset="-122"/>
              </a:rPr>
              <a:t>多台</a:t>
            </a:r>
            <a:r>
              <a:rPr lang="zh-CN" altLang="en-US" b="0" dirty="0">
                <a:latin typeface="黑体" panose="02010609060101010101" pitchFamily="49" charset="-122"/>
                <a:ea typeface="黑体" panose="02010609060101010101" pitchFamily="49" charset="-122"/>
              </a:rPr>
              <a:t>网络互连设备</a:t>
            </a:r>
            <a:endParaRPr lang="zh-CN" altLang="en-US" b="0" dirty="0">
              <a:latin typeface="黑体" panose="02010609060101010101" pitchFamily="49" charset="-122"/>
              <a:ea typeface="黑体" panose="02010609060101010101" pitchFamily="49" charset="-122"/>
            </a:endParaRPr>
          </a:p>
          <a:p>
            <a:pPr marL="990600" lvl="1" indent="-533400" eaLnBrk="1" hangingPunct="1"/>
            <a:r>
              <a:rPr lang="zh-CN" altLang="en-US" b="0" dirty="0">
                <a:latin typeface="黑体" panose="02010609060101010101" pitchFamily="49" charset="-122"/>
                <a:ea typeface="黑体" panose="02010609060101010101" pitchFamily="49" charset="-122"/>
              </a:rPr>
              <a:t>一般情况下，两台计算机间的传输有</a:t>
            </a:r>
            <a:r>
              <a:rPr lang="zh-CN" altLang="en-US" b="0" dirty="0">
                <a:solidFill>
                  <a:srgbClr val="FC2704"/>
                </a:solidFill>
                <a:latin typeface="黑体" panose="02010609060101010101" pitchFamily="49" charset="-122"/>
                <a:ea typeface="黑体" panose="02010609060101010101" pitchFamily="49" charset="-122"/>
              </a:rPr>
              <a:t>多条路径</a:t>
            </a:r>
            <a:r>
              <a:rPr lang="zh-CN" altLang="en-US" b="0" dirty="0">
                <a:latin typeface="黑体" panose="02010609060101010101" pitchFamily="49" charset="-122"/>
                <a:ea typeface="黑体" panose="02010609060101010101" pitchFamily="49" charset="-122"/>
              </a:rPr>
              <a:t>可供选择</a:t>
            </a:r>
            <a:endParaRPr lang="zh-CN" altLang="en-US" b="0" dirty="0">
              <a:latin typeface="黑体" panose="02010609060101010101" pitchFamily="49" charset="-122"/>
              <a:ea typeface="黑体" panose="02010609060101010101" pitchFamily="49" charset="-122"/>
            </a:endParaRPr>
          </a:p>
          <a:p>
            <a:pPr marL="609600" indent="-609600" eaLnBrk="1" hangingPunct="1">
              <a:spcBef>
                <a:spcPts val="1800"/>
              </a:spcBef>
            </a:pPr>
            <a:r>
              <a:rPr lang="zh-CN" altLang="en-US" sz="3600" dirty="0">
                <a:latin typeface="黑体" panose="02010609060101010101" pitchFamily="49" charset="-122"/>
                <a:ea typeface="黑体" panose="02010609060101010101" pitchFamily="49" charset="-122"/>
              </a:rPr>
              <a:t>关键技术 </a:t>
            </a:r>
            <a:endParaRPr lang="zh-CN" altLang="en-US" sz="3600" dirty="0">
              <a:latin typeface="黑体" panose="02010609060101010101" pitchFamily="49" charset="-122"/>
              <a:ea typeface="黑体" panose="02010609060101010101" pitchFamily="49" charset="-122"/>
            </a:endParaRPr>
          </a:p>
          <a:p>
            <a:pPr marL="990600" lvl="1" indent="-533400" eaLnBrk="1" hangingPunct="1"/>
            <a:r>
              <a:rPr lang="zh-CN" altLang="en-US" b="0" dirty="0">
                <a:latin typeface="黑体" panose="02010609060101010101" pitchFamily="49" charset="-122"/>
                <a:ea typeface="黑体" panose="02010609060101010101" pitchFamily="49" charset="-122"/>
              </a:rPr>
              <a:t>路由选择</a:t>
            </a:r>
            <a:endParaRPr lang="zh-CN" altLang="en-US" b="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7668">
                                            <p:txEl>
                                              <p:charRg st="0"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7668">
                                            <p:txEl>
                                              <p:charRg st="5" end="2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7668">
                                            <p:txEl>
                                              <p:charRg st="25" end="5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7668">
                                            <p:txEl>
                                              <p:charRg st="52" end="7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7668">
                                            <p:txEl>
                                              <p:charRg st="77" end="8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7668">
                                            <p:txEl>
                                              <p:charRg st="83" end="8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1447800" y="333375"/>
            <a:ext cx="7696200" cy="720725"/>
          </a:xfrm>
        </p:spPr>
        <p:txBody>
          <a:bodyPr vert="horz" wrap="square" lIns="92075" tIns="46038" rIns="92075" bIns="46038" anchor="ctr" anchorCtr="0"/>
          <a:p>
            <a:pPr algn="r" eaLnBrk="1" hangingPunct="1"/>
            <a:r>
              <a:rPr lang="zh-CN" altLang="en-US" sz="3200" dirty="0">
                <a:solidFill>
                  <a:schemeClr val="bg1"/>
                </a:solidFill>
              </a:rPr>
              <a:t>物理结构和逻辑结构关系举例</a:t>
            </a:r>
            <a:endParaRPr lang="zh-CN" altLang="en-US" sz="3200" dirty="0">
              <a:solidFill>
                <a:schemeClr val="bg1"/>
              </a:solidFill>
            </a:endParaRPr>
          </a:p>
        </p:txBody>
      </p:sp>
      <p:sp>
        <p:nvSpPr>
          <p:cNvPr id="497668" name="Rectangle 4"/>
          <p:cNvSpPr>
            <a:spLocks noGrp="1"/>
          </p:cNvSpPr>
          <p:nvPr>
            <p:ph idx="1"/>
          </p:nvPr>
        </p:nvSpPr>
        <p:spPr>
          <a:xfrm>
            <a:off x="755650" y="1268413"/>
            <a:ext cx="8064500" cy="4997450"/>
          </a:xfrm>
        </p:spPr>
        <p:txBody>
          <a:bodyPr vert="horz" wrap="square" lIns="91440" tIns="45720" rIns="91440" bIns="45720" anchor="t" anchorCtr="0"/>
          <a:p>
            <a:pPr marL="990600" lvl="1" indent="-533400" eaLnBrk="1" hangingPunct="1"/>
            <a:r>
              <a:rPr lang="zh-CN" altLang="en-US" b="0" dirty="0">
                <a:latin typeface="黑体" panose="02010609060101010101" pitchFamily="49" charset="-122"/>
                <a:ea typeface="黑体" panose="02010609060101010101" pitchFamily="49" charset="-122"/>
              </a:rPr>
              <a:t>星形拓扑结构的两种传输方式</a:t>
            </a:r>
            <a:endParaRPr lang="zh-CN" altLang="en-US" b="0" dirty="0">
              <a:latin typeface="黑体" panose="02010609060101010101" pitchFamily="49" charset="-122"/>
              <a:ea typeface="黑体" panose="02010609060101010101" pitchFamily="49" charset="-122"/>
            </a:endParaRPr>
          </a:p>
        </p:txBody>
      </p:sp>
      <p:graphicFrame>
        <p:nvGraphicFramePr>
          <p:cNvPr id="2" name="Object 16"/>
          <p:cNvGraphicFramePr/>
          <p:nvPr/>
        </p:nvGraphicFramePr>
        <p:xfrm>
          <a:off x="828040" y="2277110"/>
          <a:ext cx="7703185" cy="3144520"/>
        </p:xfrm>
        <a:graphic>
          <a:graphicData uri="http://schemas.openxmlformats.org/presentationml/2006/ole">
            <mc:AlternateContent xmlns:mc="http://schemas.openxmlformats.org/markup-compatibility/2006">
              <mc:Choice xmlns:v="urn:schemas-microsoft-com:vml" Requires="v">
                <p:oleObj spid="_x0000_s3076" name="" r:id="rId1" imgW="7679055" imgH="2723515" progId="Visio.Drawing.11">
                  <p:embed/>
                </p:oleObj>
              </mc:Choice>
              <mc:Fallback>
                <p:oleObj name="" r:id="rId1" imgW="7679055" imgH="2723515" progId="Visio.Drawing.11">
                  <p:embed/>
                  <p:pic>
                    <p:nvPicPr>
                      <p:cNvPr id="0" name="图片 3075"/>
                      <p:cNvPicPr/>
                      <p:nvPr/>
                    </p:nvPicPr>
                    <p:blipFill>
                      <a:blip r:embed="rId2"/>
                      <a:stretch>
                        <a:fillRect/>
                      </a:stretch>
                    </p:blipFill>
                    <p:spPr>
                      <a:xfrm>
                        <a:off x="828040" y="2277110"/>
                        <a:ext cx="7703185" cy="314452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7668">
                                            <p:txEl>
                                              <p:charRg st="5" end="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xfrm>
            <a:off x="1339850" y="188913"/>
            <a:ext cx="7696200" cy="720725"/>
          </a:xfrm>
        </p:spPr>
        <p:txBody>
          <a:bodyPr vert="horz" wrap="square" lIns="92075" tIns="46038" rIns="92075" bIns="46038" anchor="ctr" anchorCtr="0"/>
          <a:p>
            <a:pPr marL="838200" indent="-838200" algn="r" eaLnBrk="1" hangingPunct="1"/>
            <a:r>
              <a:rPr lang="en-US" altLang="zh-CN" sz="3600" dirty="0">
                <a:solidFill>
                  <a:schemeClr val="bg1"/>
                </a:solidFill>
              </a:rPr>
              <a:t>1.5 </a:t>
            </a:r>
            <a:r>
              <a:rPr lang="zh-CN" altLang="en-US" sz="3600" dirty="0">
                <a:solidFill>
                  <a:schemeClr val="bg1"/>
                </a:solidFill>
              </a:rPr>
              <a:t>计算机网络的性能指标</a:t>
            </a:r>
            <a:endParaRPr lang="zh-CN" altLang="en-US" sz="3600" dirty="0">
              <a:solidFill>
                <a:schemeClr val="bg1"/>
              </a:solidFill>
            </a:endParaRPr>
          </a:p>
        </p:txBody>
      </p:sp>
      <p:sp>
        <p:nvSpPr>
          <p:cNvPr id="533507" name="Rectangle 3"/>
          <p:cNvSpPr>
            <a:spLocks noGrp="1"/>
          </p:cNvSpPr>
          <p:nvPr>
            <p:ph idx="1"/>
          </p:nvPr>
        </p:nvSpPr>
        <p:spPr>
          <a:xfrm>
            <a:off x="379730" y="1484630"/>
            <a:ext cx="8168005" cy="4114800"/>
          </a:xfrm>
        </p:spPr>
        <p:txBody>
          <a:bodyPr vert="horz" wrap="square" lIns="91440" tIns="45720" rIns="91440" bIns="45720" anchor="t" anchorCtr="0"/>
          <a:p>
            <a:pPr eaLnBrk="1" hangingPunct="1"/>
            <a:r>
              <a:rPr lang="en-US" altLang="zh-CN" sz="2800" dirty="0">
                <a:ea typeface="黑体" panose="02010609060101010101" pitchFamily="49" charset="-122"/>
              </a:rPr>
              <a:t> </a:t>
            </a:r>
            <a:r>
              <a:rPr lang="zh-CN" altLang="en-US" sz="2800" dirty="0">
                <a:ea typeface="黑体" panose="02010609060101010101" pitchFamily="49" charset="-122"/>
              </a:rPr>
              <a:t>时延：</a:t>
            </a:r>
            <a:r>
              <a:rPr lang="zh-CN" altLang="en-US" sz="2800" b="0" dirty="0">
                <a:ea typeface="黑体" panose="02010609060101010101" pitchFamily="49" charset="-122"/>
              </a:rPr>
              <a:t>一个数据包（帧、分组、报文段等）从链路或信道的一端传输到另一端所需要的时间，主要包括以下三部分：</a:t>
            </a:r>
            <a:endParaRPr lang="zh-CN" altLang="en-US" sz="2800" b="0" dirty="0">
              <a:ea typeface="黑体" panose="02010609060101010101" pitchFamily="49" charset="-122"/>
            </a:endParaRPr>
          </a:p>
          <a:p>
            <a:pPr marL="457200" lvl="1" indent="0" eaLnBrk="1" hangingPunct="1">
              <a:buNone/>
            </a:pPr>
            <a:r>
              <a:rPr lang="zh-CN" altLang="en-US" b="0" dirty="0">
                <a:ea typeface="黑体" panose="02010609060101010101" pitchFamily="49" charset="-122"/>
              </a:rPr>
              <a:t>发送/传输时延</a:t>
            </a:r>
            <a:r>
              <a:rPr lang="en-US" altLang="zh-CN" b="0" dirty="0">
                <a:ea typeface="黑体" panose="02010609060101010101" pitchFamily="49" charset="-122"/>
              </a:rPr>
              <a:t>=</a:t>
            </a:r>
            <a:r>
              <a:rPr lang="zh-CN" altLang="en-US" b="0" dirty="0">
                <a:ea typeface="黑体" panose="02010609060101010101" pitchFamily="49" charset="-122"/>
              </a:rPr>
              <a:t>数据包长度／信息传输速率</a:t>
            </a:r>
            <a:endParaRPr lang="zh-CN" altLang="en-US" b="0" dirty="0">
              <a:ea typeface="黑体" panose="02010609060101010101" pitchFamily="49" charset="-122"/>
            </a:endParaRPr>
          </a:p>
          <a:p>
            <a:pPr marL="457200" lvl="1" indent="0" eaLnBrk="1" hangingPunct="1">
              <a:buNone/>
            </a:pPr>
            <a:r>
              <a:rPr lang="zh-CN" altLang="en-US" b="0" dirty="0">
                <a:ea typeface="黑体" panose="02010609060101010101" pitchFamily="49" charset="-122"/>
              </a:rPr>
              <a:t>传播时延＝传输信道长度／电磁波信号传播速率</a:t>
            </a:r>
            <a:endParaRPr lang="zh-CN" altLang="en-US" b="0" dirty="0">
              <a:ea typeface="黑体" panose="02010609060101010101" pitchFamily="49" charset="-122"/>
            </a:endParaRPr>
          </a:p>
          <a:p>
            <a:pPr marL="457200" lvl="1" indent="0" eaLnBrk="1" hangingPunct="1">
              <a:buNone/>
            </a:pPr>
            <a:r>
              <a:rPr lang="zh-CN" altLang="en-US" b="0" dirty="0">
                <a:ea typeface="黑体" panose="02010609060101010101" pitchFamily="49" charset="-122"/>
              </a:rPr>
              <a:t>转发时延</a:t>
            </a:r>
            <a:r>
              <a:rPr lang="en-US" altLang="zh-CN" b="0" dirty="0">
                <a:ea typeface="黑体" panose="02010609060101010101" pitchFamily="49" charset="-122"/>
              </a:rPr>
              <a:t>=</a:t>
            </a:r>
            <a:r>
              <a:rPr lang="zh-CN" altLang="en-US" b="0" dirty="0">
                <a:ea typeface="黑体" panose="02010609060101010101" pitchFamily="49" charset="-122"/>
              </a:rPr>
              <a:t>排队时延</a:t>
            </a:r>
            <a:r>
              <a:rPr lang="en-US" altLang="zh-CN" b="0" dirty="0">
                <a:ea typeface="黑体" panose="02010609060101010101" pitchFamily="49" charset="-122"/>
              </a:rPr>
              <a:t>+</a:t>
            </a:r>
            <a:r>
              <a:rPr lang="zh-CN" altLang="en-US" b="0" dirty="0">
                <a:ea typeface="黑体" panose="02010609060101010101" pitchFamily="49" charset="-122"/>
              </a:rPr>
              <a:t>处理时延</a:t>
            </a:r>
            <a:endParaRPr lang="zh-CN" altLang="en-US" b="0"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33507">
                                            <p:txEl>
                                              <p:char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3507">
                                            <p:txEl>
                                              <p:char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3507">
                                            <p:txEl>
                                              <p:char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3507">
                                            <p:txEl>
                                              <p:char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xfrm>
            <a:off x="1447800" y="260350"/>
            <a:ext cx="7696200" cy="720725"/>
          </a:xfrm>
        </p:spPr>
        <p:txBody>
          <a:bodyPr vert="horz" wrap="square" lIns="92075" tIns="46038" rIns="92075" bIns="46038" anchor="ctr" anchorCtr="0"/>
          <a:p>
            <a:pPr algn="r" eaLnBrk="1" hangingPunct="1"/>
            <a:r>
              <a:rPr lang="zh-CN" altLang="en-US" dirty="0">
                <a:solidFill>
                  <a:schemeClr val="bg1"/>
                </a:solidFill>
                <a:latin typeface="黑体" panose="02010609060101010101" pitchFamily="49" charset="-122"/>
              </a:rPr>
              <a:t>第一章  概  述</a:t>
            </a:r>
            <a:endParaRPr lang="zh-CN" altLang="en-US" dirty="0">
              <a:solidFill>
                <a:schemeClr val="bg1"/>
              </a:solidFill>
              <a:latin typeface="黑体" panose="02010609060101010101" pitchFamily="49" charset="-122"/>
            </a:endParaRPr>
          </a:p>
        </p:txBody>
      </p:sp>
      <p:sp>
        <p:nvSpPr>
          <p:cNvPr id="5122" name="Rectangle 3"/>
          <p:cNvSpPr>
            <a:spLocks noGrp="1"/>
          </p:cNvSpPr>
          <p:nvPr>
            <p:ph idx="1"/>
          </p:nvPr>
        </p:nvSpPr>
        <p:spPr>
          <a:xfrm>
            <a:off x="1042988" y="1700213"/>
            <a:ext cx="7772400" cy="4114800"/>
          </a:xfrm>
        </p:spPr>
        <p:txBody>
          <a:bodyPr vert="horz" wrap="square" lIns="91440" tIns="45720" rIns="91440" bIns="45720" anchor="t" anchorCtr="0"/>
          <a:p>
            <a:pPr eaLnBrk="1" hangingPunct="1">
              <a:lnSpc>
                <a:spcPct val="115000"/>
              </a:lnSpc>
            </a:pPr>
            <a:r>
              <a:rPr lang="zh-CN" altLang="en-US" dirty="0">
                <a:solidFill>
                  <a:srgbClr val="000066"/>
                </a:solidFill>
                <a:latin typeface="黑体" panose="02010609060101010101" pitchFamily="49" charset="-122"/>
                <a:ea typeface="黑体" panose="02010609060101010101" pitchFamily="49" charset="-122"/>
              </a:rPr>
              <a:t>计算机网络的定义</a:t>
            </a:r>
            <a:endParaRPr lang="zh-CN" altLang="en-US" dirty="0">
              <a:solidFill>
                <a:srgbClr val="000066"/>
              </a:solidFill>
              <a:latin typeface="黑体" panose="02010609060101010101" pitchFamily="49" charset="-122"/>
              <a:ea typeface="黑体" panose="02010609060101010101" pitchFamily="49" charset="-122"/>
            </a:endParaRPr>
          </a:p>
          <a:p>
            <a:pPr eaLnBrk="1" hangingPunct="1">
              <a:lnSpc>
                <a:spcPct val="115000"/>
              </a:lnSpc>
            </a:pPr>
            <a:r>
              <a:rPr lang="zh-CN" altLang="en-US" dirty="0">
                <a:solidFill>
                  <a:srgbClr val="000066"/>
                </a:solidFill>
                <a:latin typeface="黑体" panose="02010609060101010101" pitchFamily="49" charset="-122"/>
                <a:ea typeface="黑体" panose="02010609060101010101" pitchFamily="49" charset="-122"/>
              </a:rPr>
              <a:t>计算机网络的产生和发展</a:t>
            </a:r>
            <a:endParaRPr lang="zh-CN" altLang="en-US" dirty="0">
              <a:solidFill>
                <a:srgbClr val="000066"/>
              </a:solidFill>
              <a:latin typeface="黑体" panose="02010609060101010101" pitchFamily="49" charset="-122"/>
              <a:ea typeface="黑体" panose="02010609060101010101" pitchFamily="49" charset="-122"/>
            </a:endParaRPr>
          </a:p>
          <a:p>
            <a:pPr eaLnBrk="1" hangingPunct="1">
              <a:lnSpc>
                <a:spcPct val="115000"/>
              </a:lnSpc>
            </a:pPr>
            <a:r>
              <a:rPr lang="zh-CN" altLang="en-US" dirty="0">
                <a:solidFill>
                  <a:srgbClr val="000066"/>
                </a:solidFill>
                <a:latin typeface="黑体" panose="02010609060101010101" pitchFamily="49" charset="-122"/>
                <a:ea typeface="黑体" panose="02010609060101010101" pitchFamily="49" charset="-122"/>
              </a:rPr>
              <a:t>计算机网络的分类</a:t>
            </a:r>
            <a:endParaRPr lang="zh-CN" altLang="en-US" dirty="0">
              <a:solidFill>
                <a:srgbClr val="000066"/>
              </a:solidFill>
              <a:latin typeface="黑体" panose="02010609060101010101" pitchFamily="49" charset="-122"/>
              <a:ea typeface="黑体" panose="02010609060101010101" pitchFamily="49" charset="-122"/>
            </a:endParaRPr>
          </a:p>
          <a:p>
            <a:pPr eaLnBrk="1" hangingPunct="1">
              <a:lnSpc>
                <a:spcPct val="115000"/>
              </a:lnSpc>
            </a:pPr>
            <a:r>
              <a:rPr lang="zh-CN" altLang="en-US" dirty="0">
                <a:solidFill>
                  <a:srgbClr val="000066"/>
                </a:solidFill>
                <a:latin typeface="黑体" panose="02010609060101010101" pitchFamily="49" charset="-122"/>
                <a:ea typeface="黑体" panose="02010609060101010101" pitchFamily="49" charset="-122"/>
              </a:rPr>
              <a:t>计算机网络的结构</a:t>
            </a:r>
            <a:endParaRPr lang="zh-CN" altLang="en-US" dirty="0">
              <a:solidFill>
                <a:srgbClr val="000066"/>
              </a:solidFill>
              <a:latin typeface="黑体" panose="02010609060101010101" pitchFamily="49" charset="-122"/>
              <a:ea typeface="黑体" panose="02010609060101010101" pitchFamily="49" charset="-122"/>
            </a:endParaRPr>
          </a:p>
          <a:p>
            <a:pPr marL="342900" lvl="1" indent="-342900" algn="l" eaLnBrk="1" hangingPunct="1">
              <a:lnSpc>
                <a:spcPct val="115000"/>
              </a:lnSpc>
              <a:buSzTx/>
              <a:buChar char="l"/>
            </a:pPr>
            <a:r>
              <a:rPr lang="zh-CN" altLang="en-US" sz="3200" dirty="0">
                <a:solidFill>
                  <a:srgbClr val="000066"/>
                </a:solidFill>
                <a:latin typeface="黑体" panose="02010609060101010101" pitchFamily="49" charset="-122"/>
                <a:ea typeface="黑体" panose="02010609060101010101" pitchFamily="49" charset="-122"/>
                <a:cs typeface="+mn-cs"/>
                <a:sym typeface="+mn-ea"/>
              </a:rPr>
              <a:t>计算机网络的性能指标</a:t>
            </a:r>
            <a:endParaRPr lang="zh-CN" altLang="en-US" sz="3200" dirty="0">
              <a:solidFill>
                <a:srgbClr val="000066"/>
              </a:solidFill>
              <a:latin typeface="黑体" panose="02010609060101010101" pitchFamily="49" charset="-122"/>
              <a:ea typeface="黑体" panose="02010609060101010101" pitchFamily="49" charset="-122"/>
              <a:cs typeface="+mn-cs"/>
            </a:endParaRPr>
          </a:p>
          <a:p>
            <a:pPr marL="342900" lvl="1" indent="-342900" algn="l" eaLnBrk="1" hangingPunct="1">
              <a:lnSpc>
                <a:spcPct val="115000"/>
              </a:lnSpc>
              <a:buSzTx/>
              <a:buChar char="l"/>
            </a:pPr>
            <a:r>
              <a:rPr lang="zh-CN" altLang="en-US" sz="3200" dirty="0">
                <a:solidFill>
                  <a:srgbClr val="000066"/>
                </a:solidFill>
                <a:latin typeface="黑体" panose="02010609060101010101" pitchFamily="49" charset="-122"/>
                <a:ea typeface="黑体" panose="02010609060101010101" pitchFamily="49" charset="-122"/>
                <a:cs typeface="+mn-cs"/>
                <a:sym typeface="+mn-ea"/>
              </a:rPr>
              <a:t>计算机网络应用</a:t>
            </a:r>
            <a:endParaRPr lang="zh-CN" altLang="en-US" sz="3200" dirty="0">
              <a:solidFill>
                <a:srgbClr val="000066"/>
              </a:solidFill>
              <a:latin typeface="黑体" panose="02010609060101010101" pitchFamily="49" charset="-122"/>
              <a:ea typeface="黑体" panose="02010609060101010101" pitchFamily="49" charset="-122"/>
              <a:cs typeface="+mn-cs"/>
            </a:endParaRPr>
          </a:p>
          <a:p>
            <a:pPr marL="342900" lvl="1" indent="-342900" algn="l" eaLnBrk="1" hangingPunct="1">
              <a:lnSpc>
                <a:spcPct val="115000"/>
              </a:lnSpc>
              <a:buSzTx/>
              <a:buChar char="l"/>
            </a:pPr>
            <a:r>
              <a:rPr lang="zh-CN" altLang="en-US" sz="3200" dirty="0">
                <a:solidFill>
                  <a:srgbClr val="000066"/>
                </a:solidFill>
                <a:latin typeface="黑体" panose="02010609060101010101" pitchFamily="49" charset="-122"/>
                <a:ea typeface="黑体" panose="02010609060101010101" pitchFamily="49" charset="-122"/>
                <a:cs typeface="+mn-cs"/>
                <a:sym typeface="+mn-ea"/>
              </a:rPr>
              <a:t>计算机网络相关国际标准化组织</a:t>
            </a:r>
            <a:endParaRPr lang="zh-CN" altLang="en-US" sz="3200" dirty="0">
              <a:solidFill>
                <a:srgbClr val="000066"/>
              </a:solidFill>
              <a:latin typeface="黑体" panose="02010609060101010101" pitchFamily="49" charset="-122"/>
              <a:ea typeface="黑体" panose="02010609060101010101" pitchFamily="49"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8691" name="Rectangle 3"/>
          <p:cNvSpPr>
            <a:spLocks noGrp="1"/>
          </p:cNvSpPr>
          <p:nvPr>
            <p:ph idx="1" hasCustomPrompt="1"/>
          </p:nvPr>
        </p:nvSpPr>
        <p:spPr>
          <a:xfrm>
            <a:off x="684213" y="1196975"/>
            <a:ext cx="7772400" cy="4752975"/>
          </a:xfrm>
        </p:spPr>
        <p:txBody>
          <a:bodyPr vert="horz" wrap="square" lIns="91440" tIns="45720" rIns="91440" bIns="45720" anchor="t" anchorCtr="0"/>
          <a:p>
            <a:pPr marL="609600" indent="-609600" eaLnBrk="1" hangingPunct="1">
              <a:spcBef>
                <a:spcPts val="1200"/>
              </a:spcBef>
            </a:pPr>
            <a:r>
              <a:rPr lang="zh-CN" altLang="en-US" sz="2800" dirty="0"/>
              <a:t>计算机网络中，</a:t>
            </a:r>
            <a:r>
              <a:rPr lang="zh-CN" altLang="en-US" sz="2800" dirty="0">
                <a:solidFill>
                  <a:srgbClr val="FF0066"/>
                </a:solidFill>
              </a:rPr>
              <a:t>时延（</a:t>
            </a:r>
            <a:r>
              <a:rPr lang="en-US" altLang="zh-CN" sz="2800" dirty="0">
                <a:solidFill>
                  <a:srgbClr val="FF0066"/>
                </a:solidFill>
              </a:rPr>
              <a:t>delay</a:t>
            </a:r>
            <a:r>
              <a:rPr lang="zh-CN" altLang="en-US" sz="2800" dirty="0">
                <a:solidFill>
                  <a:srgbClr val="FF0066"/>
                </a:solidFill>
              </a:rPr>
              <a:t>）</a:t>
            </a:r>
            <a:r>
              <a:rPr lang="zh-CN" altLang="en-US" sz="2800" dirty="0"/>
              <a:t>指一个数据块（帧、分组、报文段等）从链路或网络的一端传送到另一端所需要的时间。 </a:t>
            </a:r>
            <a:endParaRPr lang="zh-CN" altLang="en-US" sz="2800" dirty="0"/>
          </a:p>
          <a:p>
            <a:pPr marL="609600" indent="-609600" eaLnBrk="1" hangingPunct="1">
              <a:spcBef>
                <a:spcPts val="1200"/>
              </a:spcBef>
            </a:pPr>
            <a:r>
              <a:rPr lang="zh-CN" altLang="en-US" sz="2800" dirty="0"/>
              <a:t>时延组成 </a:t>
            </a:r>
            <a:endParaRPr lang="zh-CN" altLang="en-US" sz="2800" dirty="0"/>
          </a:p>
          <a:p>
            <a:pPr marL="990600" lvl="1" indent="-533400" eaLnBrk="1" hangingPunct="1">
              <a:spcBef>
                <a:spcPts val="1200"/>
              </a:spcBef>
            </a:pPr>
            <a:r>
              <a:rPr lang="zh-CN" altLang="en-US" sz="2400" dirty="0"/>
              <a:t>发送时延（</a:t>
            </a:r>
            <a:r>
              <a:rPr lang="en-US" altLang="zh-CN" sz="2400" dirty="0"/>
              <a:t>transmission delay</a:t>
            </a:r>
            <a:r>
              <a:rPr lang="zh-CN" altLang="en-US" sz="2400" dirty="0"/>
              <a:t>，传输时延） </a:t>
            </a:r>
            <a:endParaRPr lang="zh-CN" altLang="en-US" sz="2400" dirty="0"/>
          </a:p>
          <a:p>
            <a:pPr marL="990600" lvl="1" indent="-533400" eaLnBrk="1" hangingPunct="1">
              <a:spcBef>
                <a:spcPts val="1200"/>
              </a:spcBef>
            </a:pPr>
            <a:r>
              <a:rPr lang="zh-CN" altLang="en-US" sz="2400" dirty="0"/>
              <a:t>传播时延（</a:t>
            </a:r>
            <a:r>
              <a:rPr lang="en-US" altLang="zh-CN" sz="2400" dirty="0"/>
              <a:t>propagation delay</a:t>
            </a:r>
            <a:r>
              <a:rPr lang="zh-CN" altLang="en-US" sz="2400" dirty="0"/>
              <a:t>） </a:t>
            </a:r>
            <a:endParaRPr lang="zh-CN" altLang="en-US" sz="2400" dirty="0"/>
          </a:p>
          <a:p>
            <a:pPr marL="990600" lvl="1" indent="-533400" eaLnBrk="1" hangingPunct="1">
              <a:spcBef>
                <a:spcPts val="1200"/>
              </a:spcBef>
            </a:pPr>
            <a:r>
              <a:rPr lang="zh-CN" altLang="en-US" sz="2400" dirty="0"/>
              <a:t>转发时延（</a:t>
            </a:r>
            <a:r>
              <a:rPr lang="en-US" altLang="zh-CN" sz="2400" dirty="0"/>
              <a:t>relay delay</a:t>
            </a:r>
            <a:r>
              <a:rPr lang="zh-CN" altLang="en-US" sz="2400" dirty="0"/>
              <a:t>）</a:t>
            </a:r>
            <a:endParaRPr lang="zh-CN" altLang="en-US" sz="2400" dirty="0"/>
          </a:p>
          <a:p>
            <a:pPr marL="1371600" lvl="2" indent="-457200" eaLnBrk="1" hangingPunct="1">
              <a:spcBef>
                <a:spcPts val="1200"/>
              </a:spcBef>
            </a:pPr>
            <a:r>
              <a:rPr lang="zh-CN" altLang="en-US" dirty="0">
                <a:solidFill>
                  <a:srgbClr val="FF0066"/>
                </a:solidFill>
              </a:rPr>
              <a:t>排队时延（</a:t>
            </a:r>
            <a:r>
              <a:rPr lang="en-US" altLang="zh-CN" dirty="0">
                <a:solidFill>
                  <a:srgbClr val="FF0066"/>
                </a:solidFill>
              </a:rPr>
              <a:t>queueing delay</a:t>
            </a:r>
            <a:r>
              <a:rPr lang="zh-CN" altLang="en-US" dirty="0">
                <a:solidFill>
                  <a:srgbClr val="FF0066"/>
                </a:solidFill>
              </a:rPr>
              <a:t>）</a:t>
            </a:r>
            <a:endParaRPr lang="zh-CN" altLang="en-US" dirty="0">
              <a:solidFill>
                <a:srgbClr val="FF0066"/>
              </a:solidFill>
            </a:endParaRPr>
          </a:p>
          <a:p>
            <a:pPr marL="1371600" lvl="2" indent="-457200" eaLnBrk="1" hangingPunct="1">
              <a:spcBef>
                <a:spcPts val="1200"/>
              </a:spcBef>
            </a:pPr>
            <a:r>
              <a:rPr lang="zh-CN" altLang="en-US" dirty="0">
                <a:solidFill>
                  <a:srgbClr val="FF0066"/>
                </a:solidFill>
              </a:rPr>
              <a:t>处理时延 （</a:t>
            </a:r>
            <a:r>
              <a:rPr lang="en-US" altLang="zh-CN" dirty="0">
                <a:solidFill>
                  <a:srgbClr val="FF0066"/>
                </a:solidFill>
              </a:rPr>
              <a:t>processing delay</a:t>
            </a:r>
            <a:r>
              <a:rPr lang="zh-CN" altLang="en-US" dirty="0">
                <a:solidFill>
                  <a:srgbClr val="FF0066"/>
                </a:solidFill>
              </a:rPr>
              <a:t>）</a:t>
            </a:r>
            <a:endParaRPr lang="zh-CN" altLang="en-US" dirty="0">
              <a:solidFill>
                <a:srgbClr val="FF0066"/>
              </a:solidFill>
            </a:endParaRPr>
          </a:p>
        </p:txBody>
      </p:sp>
      <p:sp>
        <p:nvSpPr>
          <p:cNvPr id="23553" name="Rectangle 2"/>
          <p:cNvSpPr>
            <a:spLocks noGrp="1"/>
          </p:cNvSpPr>
          <p:nvPr>
            <p:ph type="title"/>
          </p:nvPr>
        </p:nvSpPr>
        <p:spPr>
          <a:xfrm>
            <a:off x="1339850" y="188913"/>
            <a:ext cx="7696200" cy="720725"/>
          </a:xfrm>
        </p:spPr>
        <p:txBody>
          <a:bodyPr vert="horz" wrap="square" lIns="92075" tIns="46038" rIns="92075" bIns="46038" anchor="ctr" anchorCtr="0"/>
          <a:p>
            <a:pPr marL="838200" indent="-838200" algn="r" eaLnBrk="1" hangingPunct="1"/>
            <a:r>
              <a:rPr lang="en-US" altLang="zh-CN" sz="3600" dirty="0">
                <a:solidFill>
                  <a:schemeClr val="bg1"/>
                </a:solidFill>
              </a:rPr>
              <a:t>1.5 </a:t>
            </a:r>
            <a:r>
              <a:rPr lang="zh-CN" altLang="en-US" sz="3600" dirty="0">
                <a:solidFill>
                  <a:schemeClr val="bg1"/>
                </a:solidFill>
              </a:rPr>
              <a:t>计算机网络的性能指标</a:t>
            </a:r>
            <a:endParaRPr lang="zh-CN" altLang="en-US" sz="3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8691">
                                            <p:txEl>
                                              <p:charRg st="0" end="5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8691">
                                            <p:txEl>
                                              <p:charRg st="57" end="6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8691">
                                            <p:txEl>
                                              <p:charRg st="63" end="9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8691">
                                            <p:txEl>
                                              <p:charRg st="94" end="11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8691">
                                            <p:txEl>
                                              <p:charRg st="119" end="13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8691">
                                            <p:txEl>
                                              <p:charRg st="137" end="15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8691">
                                            <p:txEl>
                                              <p:charRg st="158" end="18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a:xfrm>
            <a:off x="1907858" y="188913"/>
            <a:ext cx="7696200" cy="720725"/>
          </a:xfrm>
        </p:spPr>
        <p:txBody>
          <a:bodyPr vert="horz" wrap="square" lIns="92075" tIns="46038" rIns="92075" bIns="46038" anchor="ctr" anchorCtr="0"/>
          <a:p>
            <a:pPr eaLnBrk="1" hangingPunct="1"/>
            <a:r>
              <a:rPr lang="zh-CN" altLang="en-US" sz="3600" dirty="0">
                <a:solidFill>
                  <a:schemeClr val="bg1"/>
                </a:solidFill>
              </a:rPr>
              <a:t>时延带宽积</a:t>
            </a:r>
            <a:endParaRPr lang="zh-CN" altLang="en-US" sz="3600" dirty="0">
              <a:solidFill>
                <a:schemeClr val="bg1"/>
              </a:solidFill>
            </a:endParaRPr>
          </a:p>
        </p:txBody>
      </p:sp>
      <p:sp>
        <p:nvSpPr>
          <p:cNvPr id="512003" name="Rectangle 3"/>
          <p:cNvSpPr>
            <a:spLocks noGrp="1"/>
          </p:cNvSpPr>
          <p:nvPr>
            <p:ph idx="1" hasCustomPrompt="1"/>
          </p:nvPr>
        </p:nvSpPr>
        <p:spPr>
          <a:xfrm>
            <a:off x="755650" y="1412875"/>
            <a:ext cx="7772400" cy="4114800"/>
          </a:xfrm>
        </p:spPr>
        <p:txBody>
          <a:bodyPr vert="horz" wrap="square" lIns="91440" tIns="45720" rIns="91440" bIns="45720" anchor="t" anchorCtr="0"/>
          <a:p>
            <a:pPr marL="609600" indent="-609600" eaLnBrk="1" hangingPunct="1"/>
            <a:r>
              <a:rPr lang="zh-CN" altLang="en-US" dirty="0"/>
              <a:t>时延带宽积即</a:t>
            </a:r>
            <a:r>
              <a:rPr lang="zh-CN" altLang="en-US" dirty="0">
                <a:solidFill>
                  <a:srgbClr val="FF0066"/>
                </a:solidFill>
              </a:rPr>
              <a:t>传播时延</a:t>
            </a:r>
            <a:r>
              <a:rPr lang="zh-CN" altLang="en-US" dirty="0"/>
              <a:t>和</a:t>
            </a:r>
            <a:r>
              <a:rPr lang="zh-CN" altLang="en-US" dirty="0">
                <a:solidFill>
                  <a:srgbClr val="FF0066"/>
                </a:solidFill>
              </a:rPr>
              <a:t>带宽</a:t>
            </a:r>
            <a:r>
              <a:rPr lang="zh-CN" altLang="en-US" dirty="0"/>
              <a:t>的</a:t>
            </a:r>
            <a:r>
              <a:rPr lang="zh-CN" altLang="en-US" dirty="0">
                <a:solidFill>
                  <a:srgbClr val="FF0066"/>
                </a:solidFill>
              </a:rPr>
              <a:t>乘积</a:t>
            </a:r>
            <a:r>
              <a:rPr lang="zh-CN" altLang="en-US" dirty="0"/>
              <a:t>：</a:t>
            </a:r>
            <a:endParaRPr lang="zh-CN" altLang="en-US" dirty="0"/>
          </a:p>
          <a:p>
            <a:pPr marL="609600" indent="-609600" eaLnBrk="1" hangingPunct="1">
              <a:buNone/>
            </a:pPr>
            <a:r>
              <a:rPr lang="zh-CN" altLang="en-US" dirty="0"/>
              <a:t>	</a:t>
            </a:r>
            <a:r>
              <a:rPr lang="zh-CN" altLang="en-US" i="1" dirty="0"/>
              <a:t>时延带宽积＝传播时延</a:t>
            </a:r>
            <a:r>
              <a:rPr lang="en-US" altLang="zh-CN" i="1" dirty="0"/>
              <a:t>×</a:t>
            </a:r>
            <a:r>
              <a:rPr lang="zh-CN" altLang="en-US" i="1" dirty="0"/>
              <a:t>带宽</a:t>
            </a:r>
            <a:endParaRPr lang="zh-CN" altLang="en-US" i="1" dirty="0"/>
          </a:p>
          <a:p>
            <a:pPr marL="609600" indent="-609600" eaLnBrk="1" hangingPunct="1">
              <a:buNone/>
            </a:pPr>
            <a:endParaRPr lang="zh-CN" altLang="en-US" i="1" dirty="0"/>
          </a:p>
          <a:p>
            <a:pPr marL="609600" indent="-609600" eaLnBrk="1" hangingPunct="1"/>
            <a:r>
              <a:rPr lang="zh-CN" altLang="en-US" dirty="0"/>
              <a:t>时延带宽积又称为</a:t>
            </a:r>
            <a:r>
              <a:rPr lang="zh-CN" altLang="en-US" dirty="0">
                <a:solidFill>
                  <a:srgbClr val="FF0066"/>
                </a:solidFill>
              </a:rPr>
              <a:t>比特长度</a:t>
            </a:r>
            <a:r>
              <a:rPr lang="zh-CN" altLang="en-US" dirty="0"/>
              <a:t>，即以比特为单位的链路长度。</a:t>
            </a:r>
            <a:r>
              <a:rPr lang="zh-CN" altLang="en-US" sz="2800" dirty="0"/>
              <a:t>   </a:t>
            </a:r>
            <a:endParaRPr lang="zh-CN" altLang="en-US" sz="2800" dirty="0"/>
          </a:p>
          <a:p>
            <a:pPr marL="609600" indent="-609600" eaLnBrk="1" hangingPunct="1"/>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03">
                                            <p:txEl>
                                              <p:charRg st="0" end="1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03">
                                            <p:txEl>
                                              <p:charRg st="18" end="3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003">
                                            <p:txEl>
                                              <p:charRg st="34" end="6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a:xfrm>
            <a:off x="1475423" y="188913"/>
            <a:ext cx="7696200" cy="720725"/>
          </a:xfrm>
        </p:spPr>
        <p:txBody>
          <a:bodyPr vert="horz" wrap="square" lIns="92075" tIns="46038" rIns="92075" bIns="46038" anchor="ctr" anchorCtr="0"/>
          <a:p>
            <a:pPr algn="ctr" eaLnBrk="1" hangingPunct="1">
              <a:buClrTx/>
              <a:buSzTx/>
              <a:buFontTx/>
            </a:pPr>
            <a:r>
              <a:rPr lang="zh-CN" altLang="en-US" sz="3600" dirty="0">
                <a:solidFill>
                  <a:schemeClr val="bg1"/>
                </a:solidFill>
              </a:rPr>
              <a:t>传输速率</a:t>
            </a:r>
            <a:endParaRPr lang="zh-CN" altLang="en-US" sz="3600" dirty="0">
              <a:solidFill>
                <a:schemeClr val="bg1"/>
              </a:solidFill>
            </a:endParaRPr>
          </a:p>
        </p:txBody>
      </p:sp>
      <p:sp>
        <p:nvSpPr>
          <p:cNvPr id="514051" name="Rectangle 3"/>
          <p:cNvSpPr>
            <a:spLocks noGrp="1"/>
          </p:cNvSpPr>
          <p:nvPr>
            <p:ph idx="1" hasCustomPrompt="1"/>
          </p:nvPr>
        </p:nvSpPr>
        <p:spPr>
          <a:xfrm>
            <a:off x="539750" y="1268413"/>
            <a:ext cx="8208963" cy="4967287"/>
          </a:xfrm>
        </p:spPr>
        <p:txBody>
          <a:bodyPr vert="horz" wrap="square" lIns="91440" tIns="45720" rIns="91440" bIns="45720" anchor="t" anchorCtr="0"/>
          <a:p>
            <a:pPr eaLnBrk="1" hangingPunct="1">
              <a:lnSpc>
                <a:spcPct val="120000"/>
              </a:lnSpc>
              <a:spcBef>
                <a:spcPts val="1200"/>
              </a:spcBef>
            </a:pPr>
            <a:r>
              <a:rPr lang="zh-CN" altLang="en-US" sz="2800" dirty="0">
                <a:solidFill>
                  <a:srgbClr val="FF0066"/>
                </a:solidFill>
              </a:rPr>
              <a:t>信息传输速率</a:t>
            </a:r>
            <a:r>
              <a:rPr lang="zh-CN" altLang="en-US" sz="2800" dirty="0"/>
              <a:t>是指每秒传输的</a:t>
            </a:r>
            <a:r>
              <a:rPr lang="zh-CN" altLang="en-US" sz="2800" dirty="0">
                <a:solidFill>
                  <a:srgbClr val="FF0066"/>
                </a:solidFill>
              </a:rPr>
              <a:t>编码前</a:t>
            </a:r>
            <a:r>
              <a:rPr lang="zh-CN" altLang="en-US" sz="2800" dirty="0"/>
              <a:t>的数字数据的二进制位数，单位是比特</a:t>
            </a:r>
            <a:r>
              <a:rPr lang="en-US" altLang="zh-CN" sz="2800" dirty="0"/>
              <a:t>/</a:t>
            </a:r>
            <a:r>
              <a:rPr lang="zh-CN" altLang="en-US" sz="2800" dirty="0"/>
              <a:t>秒，即</a:t>
            </a:r>
            <a:r>
              <a:rPr lang="en-US" altLang="zh-CN" sz="2800" dirty="0"/>
              <a:t>b/s</a:t>
            </a:r>
            <a:r>
              <a:rPr lang="zh-CN" altLang="en-US" sz="2800" dirty="0"/>
              <a:t>，</a:t>
            </a:r>
            <a:r>
              <a:rPr lang="en-US" altLang="zh-CN" sz="2800" dirty="0"/>
              <a:t>bps</a:t>
            </a:r>
            <a:r>
              <a:rPr lang="zh-CN" altLang="en-US" sz="2800" dirty="0"/>
              <a:t>；简称</a:t>
            </a:r>
            <a:r>
              <a:rPr lang="zh-CN" altLang="en-US" sz="2800" dirty="0">
                <a:solidFill>
                  <a:srgbClr val="FF0066"/>
                </a:solidFill>
              </a:rPr>
              <a:t>比特率</a:t>
            </a:r>
            <a:r>
              <a:rPr lang="zh-CN" altLang="en-US" sz="2800" dirty="0"/>
              <a:t>。 </a:t>
            </a:r>
            <a:endParaRPr lang="zh-CN" altLang="en-US" sz="2800" dirty="0"/>
          </a:p>
          <a:p>
            <a:pPr eaLnBrk="1" hangingPunct="1">
              <a:lnSpc>
                <a:spcPct val="120000"/>
              </a:lnSpc>
              <a:spcBef>
                <a:spcPts val="1200"/>
              </a:spcBef>
            </a:pPr>
            <a:r>
              <a:rPr lang="zh-CN" altLang="en-US" sz="2800" dirty="0"/>
              <a:t>计算机网络中，和信息传输速率具有同样含义的另一个术语称为</a:t>
            </a:r>
            <a:r>
              <a:rPr lang="zh-CN" altLang="en-US" sz="2800" dirty="0">
                <a:solidFill>
                  <a:srgbClr val="FF0066"/>
                </a:solidFill>
              </a:rPr>
              <a:t>带宽</a:t>
            </a:r>
            <a:r>
              <a:rPr lang="en-US" altLang="zh-CN" sz="2800" dirty="0">
                <a:solidFill>
                  <a:srgbClr val="FF0066"/>
                </a:solidFill>
              </a:rPr>
              <a:t>(bandwidth)</a:t>
            </a:r>
            <a:r>
              <a:rPr lang="zh-CN" altLang="en-US" sz="2800" dirty="0"/>
              <a:t>。 </a:t>
            </a:r>
            <a:endParaRPr lang="zh-CN" altLang="en-US" sz="2800" dirty="0"/>
          </a:p>
          <a:p>
            <a:pPr eaLnBrk="1" hangingPunct="1">
              <a:lnSpc>
                <a:spcPct val="120000"/>
              </a:lnSpc>
              <a:spcBef>
                <a:spcPts val="1200"/>
              </a:spcBef>
            </a:pPr>
            <a:r>
              <a:rPr lang="zh-CN" altLang="en-US" sz="2800" dirty="0"/>
              <a:t>数字数据经</a:t>
            </a:r>
            <a:r>
              <a:rPr lang="zh-CN" altLang="en-US" sz="2800" dirty="0">
                <a:solidFill>
                  <a:srgbClr val="FF0066"/>
                </a:solidFill>
              </a:rPr>
              <a:t>线路编码后</a:t>
            </a:r>
            <a:r>
              <a:rPr lang="zh-CN" altLang="en-US" sz="2800" dirty="0"/>
              <a:t>的传输信号在信道上的传输速率称为</a:t>
            </a:r>
            <a:r>
              <a:rPr lang="zh-CN" altLang="en-US" sz="2800" dirty="0">
                <a:solidFill>
                  <a:srgbClr val="FF0066"/>
                </a:solidFill>
              </a:rPr>
              <a:t>码元传输速率</a:t>
            </a:r>
            <a:r>
              <a:rPr lang="zh-CN" altLang="en-US" sz="2800" dirty="0"/>
              <a:t>，它是指每秒传输的码元数，即每秒钟传输信号波形变换的次数，单位是</a:t>
            </a:r>
            <a:r>
              <a:rPr lang="zh-CN" altLang="en-US" sz="2800" dirty="0">
                <a:solidFill>
                  <a:srgbClr val="FF0066"/>
                </a:solidFill>
              </a:rPr>
              <a:t>波特（Baud,symbol/s</a:t>
            </a:r>
            <a:r>
              <a:rPr lang="zh-CN" altLang="en-US" sz="2800" dirty="0"/>
              <a:t>）</a:t>
            </a:r>
            <a:br>
              <a:rPr lang="zh-CN" altLang="en-US" sz="2800" dirty="0"/>
            </a:br>
            <a:r>
              <a:rPr lang="zh-CN" altLang="en-US" sz="2800" dirty="0"/>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4051">
                                            <p:txEl>
                                              <p:charRg st="0" end="5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4051">
                                            <p:txEl>
                                              <p:charRg st="53" end="9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4051">
                                            <p:txEl>
                                              <p:charRg st="97" end="17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a:xfrm>
            <a:off x="1793875" y="433388"/>
            <a:ext cx="7288213" cy="384175"/>
          </a:xfrm>
        </p:spPr>
        <p:txBody>
          <a:bodyPr vert="horz" wrap="square" lIns="92075" tIns="46038" rIns="92075" bIns="46038" anchor="ctr" anchorCtr="0"/>
          <a:p>
            <a:pPr algn="ctr" eaLnBrk="1" hangingPunct="1">
              <a:buClrTx/>
              <a:buSzTx/>
              <a:buFontTx/>
            </a:pPr>
            <a:r>
              <a:rPr lang="zh-CN" altLang="en-US" sz="3600" dirty="0">
                <a:solidFill>
                  <a:schemeClr val="bg1"/>
                </a:solidFill>
              </a:rPr>
              <a:t> 波特率和比特率关系</a:t>
            </a:r>
            <a:endParaRPr lang="zh-CN" altLang="en-US" sz="3600" dirty="0">
              <a:solidFill>
                <a:schemeClr val="bg1"/>
              </a:solidFill>
            </a:endParaRPr>
          </a:p>
        </p:txBody>
      </p:sp>
      <p:sp>
        <p:nvSpPr>
          <p:cNvPr id="499715" name="Rectangle 3"/>
          <p:cNvSpPr>
            <a:spLocks noGrp="1"/>
          </p:cNvSpPr>
          <p:nvPr>
            <p:ph idx="1" hasCustomPrompt="1"/>
          </p:nvPr>
        </p:nvSpPr>
        <p:spPr>
          <a:xfrm>
            <a:off x="468313" y="836613"/>
            <a:ext cx="8675687" cy="4968875"/>
          </a:xfrm>
        </p:spPr>
        <p:txBody>
          <a:bodyPr vert="horz" wrap="square" lIns="91440" tIns="45720" rIns="91440" bIns="45720" anchor="t" anchorCtr="0"/>
          <a:p>
            <a:pPr eaLnBrk="1" hangingPunct="1">
              <a:lnSpc>
                <a:spcPct val="90000"/>
              </a:lnSpc>
              <a:buNone/>
            </a:pPr>
            <a:endParaRPr lang="en-US" altLang="zh-CN" sz="2800" b="0" dirty="0"/>
          </a:p>
          <a:p>
            <a:pPr eaLnBrk="1" hangingPunct="1">
              <a:lnSpc>
                <a:spcPct val="90000"/>
              </a:lnSpc>
            </a:pPr>
            <a:r>
              <a:rPr lang="zh-CN" altLang="en-US" sz="2800" dirty="0">
                <a:solidFill>
                  <a:srgbClr val="FF0066"/>
                </a:solidFill>
              </a:rPr>
              <a:t>波特</a:t>
            </a:r>
            <a:r>
              <a:rPr lang="en-US" altLang="zh-CN" sz="2800" dirty="0">
                <a:solidFill>
                  <a:schemeClr val="hlink"/>
                </a:solidFill>
              </a:rPr>
              <a:t>RB</a:t>
            </a:r>
            <a:r>
              <a:rPr lang="en-US" altLang="zh-CN" dirty="0">
                <a:solidFill>
                  <a:schemeClr val="hlink"/>
                </a:solidFill>
              </a:rPr>
              <a:t> </a:t>
            </a:r>
            <a:r>
              <a:rPr lang="en-US" altLang="zh-CN" sz="2800" dirty="0">
                <a:solidFill>
                  <a:srgbClr val="FF0066"/>
                </a:solidFill>
              </a:rPr>
              <a:t> </a:t>
            </a:r>
            <a:r>
              <a:rPr lang="zh-CN" altLang="en-US" sz="2800" dirty="0"/>
              <a:t>：信号波形每秒钟变化的次数，也称调制速率。</a:t>
            </a:r>
            <a:endParaRPr lang="zh-CN" altLang="en-US" sz="2800" dirty="0"/>
          </a:p>
          <a:p>
            <a:pPr eaLnBrk="1" hangingPunct="1">
              <a:lnSpc>
                <a:spcPct val="90000"/>
              </a:lnSpc>
            </a:pPr>
            <a:r>
              <a:rPr lang="zh-CN" altLang="en-US" sz="2800" dirty="0">
                <a:solidFill>
                  <a:srgbClr val="FF0066"/>
                </a:solidFill>
              </a:rPr>
              <a:t>比特率</a:t>
            </a:r>
            <a:r>
              <a:rPr lang="en-US" altLang="zh-CN" sz="2800" dirty="0">
                <a:solidFill>
                  <a:schemeClr val="hlink"/>
                </a:solidFill>
              </a:rPr>
              <a:t>Rb</a:t>
            </a:r>
            <a:r>
              <a:rPr lang="en-US" altLang="zh-CN" dirty="0">
                <a:solidFill>
                  <a:schemeClr val="hlink"/>
                </a:solidFill>
              </a:rPr>
              <a:t> </a:t>
            </a:r>
            <a:r>
              <a:rPr lang="zh-CN" altLang="en-US" sz="2800" dirty="0"/>
              <a:t>：每秒钟传送的二进制位数</a:t>
            </a:r>
            <a:r>
              <a:rPr lang="zh-CN" altLang="en-US" sz="2800" b="0" dirty="0"/>
              <a:t>。</a:t>
            </a:r>
            <a:endParaRPr lang="zh-CN" altLang="en-US" sz="2800" b="0" dirty="0"/>
          </a:p>
          <a:p>
            <a:pPr>
              <a:lnSpc>
                <a:spcPct val="120000"/>
              </a:lnSpc>
              <a:buClr>
                <a:srgbClr val="FF9900"/>
              </a:buClr>
              <a:buSzPct val="65000"/>
              <a:buNone/>
            </a:pPr>
            <a:r>
              <a:rPr lang="zh-CN" altLang="en-US" sz="2800" dirty="0">
                <a:solidFill>
                  <a:srgbClr val="003399"/>
                </a:solidFill>
              </a:rPr>
              <a:t>     一个信号往往可以携带多个二进制位，所以在固定的信息传输速率下，比特率往往大于波特。换句话说，一个码元中可以传送多个比特（</a:t>
            </a:r>
            <a:r>
              <a:rPr lang="en-US" altLang="zh-CN" sz="2800" dirty="0">
                <a:solidFill>
                  <a:srgbClr val="003399"/>
                </a:solidFill>
              </a:rPr>
              <a:t>bit</a:t>
            </a:r>
            <a:r>
              <a:rPr lang="zh-CN" altLang="en-US" sz="2800" dirty="0">
                <a:solidFill>
                  <a:srgbClr val="003399"/>
                </a:solidFill>
              </a:rPr>
              <a:t>）。</a:t>
            </a:r>
            <a:endParaRPr lang="zh-CN" altLang="en-US" sz="2800" dirty="0">
              <a:solidFill>
                <a:srgbClr val="003399"/>
              </a:solidFill>
            </a:endParaRPr>
          </a:p>
          <a:p>
            <a:pPr lvl="1" eaLnBrk="1" hangingPunct="1">
              <a:lnSpc>
                <a:spcPct val="90000"/>
              </a:lnSpc>
              <a:buNone/>
            </a:pPr>
            <a:endParaRPr lang="zh-CN" altLang="en-US" sz="2400" b="0" dirty="0"/>
          </a:p>
          <a:p>
            <a:pPr lvl="1" eaLnBrk="1" hangingPunct="1">
              <a:lnSpc>
                <a:spcPct val="90000"/>
              </a:lnSpc>
              <a:buNone/>
            </a:pPr>
            <a:r>
              <a:rPr lang="zh-CN" altLang="en-US" dirty="0"/>
              <a:t>       </a:t>
            </a:r>
            <a:r>
              <a:rPr lang="en-US" altLang="zh-CN" dirty="0">
                <a:solidFill>
                  <a:schemeClr val="hlink"/>
                </a:solidFill>
              </a:rPr>
              <a:t>Rb= RB log</a:t>
            </a:r>
            <a:r>
              <a:rPr lang="en-US" altLang="zh-CN" baseline="-25000" dirty="0">
                <a:solidFill>
                  <a:schemeClr val="hlink"/>
                </a:solidFill>
              </a:rPr>
              <a:t>2</a:t>
            </a:r>
            <a:r>
              <a:rPr lang="en-US" altLang="zh-CN" dirty="0">
                <a:solidFill>
                  <a:schemeClr val="hlink"/>
                </a:solidFill>
              </a:rPr>
              <a:t> V  (V</a:t>
            </a:r>
            <a:r>
              <a:rPr lang="zh-CN" altLang="en-US" dirty="0">
                <a:solidFill>
                  <a:schemeClr val="hlink"/>
                </a:solidFill>
              </a:rPr>
              <a:t>为电平的级数</a:t>
            </a:r>
            <a:r>
              <a:rPr lang="en-US" altLang="zh-CN" dirty="0">
                <a:solidFill>
                  <a:schemeClr val="hlink"/>
                </a:solidFill>
              </a:rPr>
              <a:t>)</a:t>
            </a:r>
            <a:endParaRPr lang="en-US" altLang="zh-CN" dirty="0">
              <a:solidFill>
                <a:schemeClr val="hlink"/>
              </a:solidFill>
            </a:endParaRPr>
          </a:p>
          <a:p>
            <a:pPr lvl="1" eaLnBrk="1" hangingPunct="1">
              <a:lnSpc>
                <a:spcPct val="90000"/>
              </a:lnSpc>
              <a:buNone/>
            </a:pPr>
            <a:r>
              <a:rPr lang="en-US" altLang="zh-CN" dirty="0">
                <a:solidFill>
                  <a:schemeClr val="hlink"/>
                </a:solidFill>
              </a:rPr>
              <a:t>      </a:t>
            </a:r>
            <a:r>
              <a:rPr lang="zh-CN" altLang="en-US" dirty="0">
                <a:solidFill>
                  <a:schemeClr val="hlink"/>
                </a:solidFill>
              </a:rPr>
              <a:t>编码效率</a:t>
            </a:r>
            <a:r>
              <a:rPr lang="en-US" altLang="zh-CN" dirty="0">
                <a:solidFill>
                  <a:schemeClr val="hlink"/>
                </a:solidFill>
              </a:rPr>
              <a:t>=Rb /RB</a:t>
            </a:r>
            <a:endParaRPr lang="en-US" altLang="zh-CN" dirty="0">
              <a:solidFill>
                <a:schemeClr val="hlink"/>
              </a:solidFill>
            </a:endParaRPr>
          </a:p>
          <a:p>
            <a:pPr lvl="1" eaLnBrk="1" hangingPunct="1">
              <a:lnSpc>
                <a:spcPct val="90000"/>
              </a:lnSpc>
              <a:buNone/>
            </a:pPr>
            <a:endParaRPr lang="en-US" altLang="zh-CN" b="0" dirty="0">
              <a:solidFill>
                <a:schemeClr val="hlink"/>
              </a:solidFill>
            </a:endParaRPr>
          </a:p>
          <a:p>
            <a:pPr lvl="1" eaLnBrk="1" hangingPunct="1">
              <a:lnSpc>
                <a:spcPct val="90000"/>
              </a:lnSpc>
              <a:buNone/>
            </a:pP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9715">
                                            <p:txEl>
                                              <p:charRg st="1" end="3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9715">
                                            <p:txEl>
                                              <p:charRg st="30" end="5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9715">
                                            <p:txEl>
                                              <p:charRg st="50" end="12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99715">
                                            <p:txEl>
                                              <p:charRg st="123" end="15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9715">
                                            <p:txEl>
                                              <p:charRg st="155" end="17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a:xfrm>
            <a:off x="1793875" y="433388"/>
            <a:ext cx="7288213" cy="384175"/>
          </a:xfrm>
        </p:spPr>
        <p:txBody>
          <a:bodyPr vert="horz" wrap="square" lIns="92075" tIns="46038" rIns="92075" bIns="46038" anchor="ctr" anchorCtr="0"/>
          <a:p>
            <a:pPr algn="ctr" eaLnBrk="1" hangingPunct="1">
              <a:buClrTx/>
              <a:buSzTx/>
              <a:buFontTx/>
            </a:pPr>
            <a:r>
              <a:rPr lang="zh-CN" altLang="en-US" sz="3600" dirty="0">
                <a:solidFill>
                  <a:schemeClr val="bg1"/>
                </a:solidFill>
              </a:rPr>
              <a:t> 带宽和吞吐量</a:t>
            </a:r>
            <a:r>
              <a:rPr lang="en-US" altLang="zh-CN" sz="3600" dirty="0">
                <a:solidFill>
                  <a:schemeClr val="bg1"/>
                </a:solidFill>
              </a:rPr>
              <a:t> </a:t>
            </a:r>
            <a:endParaRPr lang="en-US" altLang="zh-CN" sz="3600" dirty="0">
              <a:solidFill>
                <a:schemeClr val="bg1"/>
              </a:solidFill>
            </a:endParaRPr>
          </a:p>
        </p:txBody>
      </p:sp>
      <p:sp>
        <p:nvSpPr>
          <p:cNvPr id="499715" name="Rectangle 3"/>
          <p:cNvSpPr>
            <a:spLocks noGrp="1"/>
          </p:cNvSpPr>
          <p:nvPr>
            <p:ph idx="1" hasCustomPrompt="1"/>
          </p:nvPr>
        </p:nvSpPr>
        <p:spPr>
          <a:xfrm>
            <a:off x="468313" y="836613"/>
            <a:ext cx="8675687" cy="4968875"/>
          </a:xfrm>
        </p:spPr>
        <p:txBody>
          <a:bodyPr vert="horz" wrap="square" lIns="91440" tIns="45720" rIns="91440" bIns="45720" anchor="t" anchorCtr="0"/>
          <a:p>
            <a:pPr eaLnBrk="1" hangingPunct="1">
              <a:lnSpc>
                <a:spcPct val="90000"/>
              </a:lnSpc>
              <a:buNone/>
            </a:pPr>
            <a:endParaRPr lang="en-US" altLang="zh-CN" sz="2800" b="0" dirty="0"/>
          </a:p>
          <a:p>
            <a:pPr eaLnBrk="1" hangingPunct="1">
              <a:lnSpc>
                <a:spcPct val="90000"/>
              </a:lnSpc>
            </a:pPr>
            <a:r>
              <a:rPr lang="zh-CN" sz="2800" dirty="0">
                <a:solidFill>
                  <a:srgbClr val="FF0066"/>
                </a:solidFill>
              </a:rPr>
              <a:t>带宽</a:t>
            </a:r>
            <a:endParaRPr lang="zh-CN" sz="2800" dirty="0">
              <a:solidFill>
                <a:srgbClr val="FF0066"/>
              </a:solidFill>
            </a:endParaRPr>
          </a:p>
          <a:p>
            <a:pPr marL="457200" lvl="1" indent="0" eaLnBrk="1" hangingPunct="1">
              <a:lnSpc>
                <a:spcPct val="90000"/>
              </a:lnSpc>
              <a:buNone/>
            </a:pPr>
            <a:r>
              <a:rPr lang="zh-CN" altLang="en-US" sz="2450" dirty="0"/>
              <a:t>带宽（bandwidth）在计算机网络领域中有两个含义：</a:t>
            </a:r>
            <a:endParaRPr lang="zh-CN" altLang="en-US" sz="2450" dirty="0"/>
          </a:p>
          <a:p>
            <a:pPr lvl="1" eaLnBrk="1" hangingPunct="1">
              <a:lnSpc>
                <a:spcPct val="90000"/>
              </a:lnSpc>
            </a:pPr>
            <a:r>
              <a:rPr lang="zh-CN" altLang="en-US" sz="2450" dirty="0"/>
              <a:t>信号具有的频带宽度（单位是赫兹，Hz）</a:t>
            </a:r>
            <a:endParaRPr lang="zh-CN" altLang="en-US" sz="2450" dirty="0"/>
          </a:p>
          <a:p>
            <a:pPr lvl="1" eaLnBrk="1" hangingPunct="1">
              <a:lnSpc>
                <a:spcPct val="90000"/>
              </a:lnSpc>
            </a:pPr>
            <a:r>
              <a:rPr lang="zh-CN" altLang="en-US" sz="2450" dirty="0"/>
              <a:t>信道的最大传输速率（单位是比特每秒，bps），表示网络（信道）的传输能力。</a:t>
            </a:r>
            <a:endParaRPr lang="zh-CN" altLang="en-US" sz="2450" dirty="0"/>
          </a:p>
          <a:p>
            <a:pPr lvl="1" eaLnBrk="1" hangingPunct="1">
              <a:lnSpc>
                <a:spcPct val="90000"/>
              </a:lnSpc>
            </a:pPr>
            <a:endParaRPr lang="zh-CN" altLang="en-US" sz="2450" dirty="0"/>
          </a:p>
          <a:p>
            <a:pPr eaLnBrk="1" hangingPunct="1">
              <a:lnSpc>
                <a:spcPct val="90000"/>
              </a:lnSpc>
            </a:pPr>
            <a:r>
              <a:rPr lang="zh-CN" sz="2800" dirty="0">
                <a:solidFill>
                  <a:srgbClr val="FF0066"/>
                </a:solidFill>
              </a:rPr>
              <a:t>吞吐量</a:t>
            </a:r>
            <a:r>
              <a:rPr lang="en-US" altLang="zh-CN" dirty="0">
                <a:solidFill>
                  <a:schemeClr val="hlink"/>
                </a:solidFill>
              </a:rPr>
              <a:t> </a:t>
            </a:r>
            <a:r>
              <a:rPr lang="zh-CN" altLang="en-US" sz="2800" dirty="0"/>
              <a:t>：单位时间内通过网络（或者信道、接口）的实际数据数量</a:t>
            </a:r>
            <a:r>
              <a:rPr lang="zh-CN" altLang="en-US" sz="2800" b="0" dirty="0"/>
              <a:t>。</a:t>
            </a:r>
            <a:endParaRPr lang="zh-CN" altLang="en-US" sz="2800" b="0" dirty="0"/>
          </a:p>
          <a:p>
            <a:pPr>
              <a:lnSpc>
                <a:spcPct val="120000"/>
              </a:lnSpc>
              <a:buClr>
                <a:srgbClr val="FF9900"/>
              </a:buClr>
              <a:buSzPct val="65000"/>
              <a:buNone/>
            </a:pPr>
            <a:r>
              <a:rPr lang="zh-CN" altLang="en-US" sz="2800" dirty="0">
                <a:solidFill>
                  <a:srgbClr val="003399"/>
                </a:solidFill>
              </a:rPr>
              <a:t>     </a:t>
            </a:r>
            <a:r>
              <a:rPr sz="2800" dirty="0">
                <a:solidFill>
                  <a:srgbClr val="003399"/>
                </a:solidFill>
              </a:rPr>
              <a:t>吞吐量 = 传输的有效数据的长度/传输的总时延 </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9715">
                                            <p:txEl>
                                              <p:charRg st="1" end="3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9715">
                                            <p:txEl>
                                              <p:char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9715">
                                            <p:txEl>
                                              <p:char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9715">
                                            <p:txEl>
                                              <p:char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9715">
                                            <p:txEl>
                                              <p:charRg st="30" end="5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9715">
                                            <p:txEl>
                                              <p:charRg st="50" end="1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p:nvPr>
        </p:nvSpPr>
        <p:spPr>
          <a:xfrm>
            <a:off x="903288" y="188913"/>
            <a:ext cx="7696200" cy="720725"/>
          </a:xfrm>
        </p:spPr>
        <p:txBody>
          <a:bodyPr vert="horz" wrap="square" lIns="92075" tIns="46038" rIns="92075" bIns="46038" anchor="ctr" anchorCtr="0"/>
          <a:p>
            <a:pPr algn="ctr" eaLnBrk="1" hangingPunct="1">
              <a:buClrTx/>
              <a:buSzTx/>
              <a:buFontTx/>
            </a:pPr>
            <a:r>
              <a:rPr lang="zh-CN" altLang="en-US" sz="3600" dirty="0">
                <a:solidFill>
                  <a:schemeClr val="bg1"/>
                </a:solidFill>
              </a:rPr>
              <a:t>可靠性指标-误码率</a:t>
            </a:r>
            <a:endParaRPr lang="zh-CN" altLang="en-US" sz="3600" dirty="0">
              <a:solidFill>
                <a:schemeClr val="bg1"/>
              </a:solidFill>
            </a:endParaRPr>
          </a:p>
        </p:txBody>
      </p:sp>
      <p:sp>
        <p:nvSpPr>
          <p:cNvPr id="513027" name="Rectangle 3"/>
          <p:cNvSpPr>
            <a:spLocks noGrp="1"/>
          </p:cNvSpPr>
          <p:nvPr>
            <p:ph idx="1" hasCustomPrompt="1"/>
          </p:nvPr>
        </p:nvSpPr>
        <p:spPr>
          <a:xfrm>
            <a:off x="827088" y="1412875"/>
            <a:ext cx="7772400" cy="4679950"/>
          </a:xfrm>
        </p:spPr>
        <p:txBody>
          <a:bodyPr vert="horz" wrap="square" lIns="91440" tIns="45720" rIns="91440" bIns="45720" anchor="t" anchorCtr="0"/>
          <a:p>
            <a:pPr eaLnBrk="1" hangingPunct="1">
              <a:spcBef>
                <a:spcPts val="1200"/>
              </a:spcBef>
            </a:pPr>
            <a:r>
              <a:rPr lang="zh-CN" altLang="en-US" dirty="0">
                <a:solidFill>
                  <a:srgbClr val="FF0066"/>
                </a:solidFill>
              </a:rPr>
              <a:t>误码率</a:t>
            </a:r>
            <a:r>
              <a:rPr lang="zh-CN" altLang="en-US" dirty="0"/>
              <a:t>是指传输的数据被传错的概率</a:t>
            </a:r>
            <a:endParaRPr lang="zh-CN" altLang="en-US" dirty="0"/>
          </a:p>
          <a:p>
            <a:pPr eaLnBrk="1" hangingPunct="1">
              <a:spcBef>
                <a:spcPts val="1200"/>
              </a:spcBef>
            </a:pPr>
            <a:r>
              <a:rPr lang="zh-CN" altLang="en-US" dirty="0"/>
              <a:t>按照衡量误码率的基本单位不同，可分为：</a:t>
            </a:r>
            <a:endParaRPr lang="zh-CN" altLang="en-US" dirty="0"/>
          </a:p>
          <a:p>
            <a:pPr lvl="1" eaLnBrk="1" hangingPunct="1">
              <a:spcBef>
                <a:spcPts val="1200"/>
              </a:spcBef>
            </a:pPr>
            <a:r>
              <a:rPr lang="zh-CN" altLang="en-US" dirty="0"/>
              <a:t>误比特率</a:t>
            </a:r>
            <a:endParaRPr lang="zh-CN" altLang="en-US" dirty="0"/>
          </a:p>
          <a:p>
            <a:pPr lvl="1" eaLnBrk="1" hangingPunct="1">
              <a:spcBef>
                <a:spcPts val="1200"/>
              </a:spcBef>
              <a:buNone/>
            </a:pPr>
            <a:r>
              <a:rPr lang="zh-CN" altLang="en-US" dirty="0"/>
              <a:t>   误比特率＝ 传错的比特数 </a:t>
            </a:r>
            <a:r>
              <a:rPr lang="zh-CN" altLang="en-US" i="1" dirty="0"/>
              <a:t>⁄</a:t>
            </a:r>
            <a:r>
              <a:rPr lang="zh-CN" altLang="en-US" dirty="0"/>
              <a:t> 传输的比特总数</a:t>
            </a:r>
            <a:endParaRPr lang="zh-CN" altLang="en-US" dirty="0"/>
          </a:p>
          <a:p>
            <a:pPr lvl="1" eaLnBrk="1" hangingPunct="1">
              <a:spcBef>
                <a:spcPts val="1200"/>
              </a:spcBef>
            </a:pPr>
            <a:r>
              <a:rPr lang="zh-CN" altLang="en-US" dirty="0"/>
              <a:t>误帧率</a:t>
            </a:r>
            <a:endParaRPr lang="zh-CN" altLang="en-US" dirty="0"/>
          </a:p>
          <a:p>
            <a:pPr lvl="1" eaLnBrk="1" hangingPunct="1">
              <a:spcBef>
                <a:spcPts val="1200"/>
              </a:spcBef>
            </a:pPr>
            <a:r>
              <a:rPr lang="zh-CN" altLang="en-US" dirty="0"/>
              <a:t>误分组率</a:t>
            </a:r>
            <a:endParaRPr lang="zh-CN" altLang="en-US" dirty="0"/>
          </a:p>
          <a:p>
            <a:pPr lvl="1" eaLnBrk="1" hangingPunct="1">
              <a:spcBef>
                <a:spcPts val="1200"/>
              </a:spcBef>
            </a:pPr>
            <a:r>
              <a:rPr lang="en-US" altLang="zh-CN" dirty="0">
                <a:latin typeface="宋体" panose="02010600030101010101" pitchFamily="2" charset="-122"/>
              </a:rPr>
              <a:t>…</a:t>
            </a:r>
            <a:r>
              <a:rPr lang="en-US" altLang="zh-CN" dirty="0"/>
              <a:t> </a:t>
            </a:r>
            <a:r>
              <a:rPr lang="en-US" altLang="zh-CN" dirty="0">
                <a:latin typeface="宋体" panose="02010600030101010101" pitchFamily="2" charset="-122"/>
              </a:rPr>
              <a:t>…</a:t>
            </a:r>
            <a:r>
              <a:rPr lang="en-US" altLang="zh-CN" dirty="0"/>
              <a:t> </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027">
                                            <p:txEl>
                                              <p:charRg st="0" end="1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3027">
                                            <p:txEl>
                                              <p:charRg st="17" end="3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3027">
                                            <p:txEl>
                                              <p:charRg st="37" end="4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3027">
                                            <p:txEl>
                                              <p:charRg st="42" end="6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3027">
                                            <p:txEl>
                                              <p:charRg st="68" end="7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3027">
                                            <p:txEl>
                                              <p:charRg st="72" end="7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3027">
                                            <p:txEl>
                                              <p:charRg st="77" end="8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7"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idx="1"/>
          </p:nvPr>
        </p:nvSpPr>
        <p:spPr>
          <a:xfrm>
            <a:off x="539750" y="1268413"/>
            <a:ext cx="8281988" cy="4495800"/>
          </a:xfrm>
        </p:spPr>
        <p:txBody>
          <a:bodyPr vert="horz" wrap="square" lIns="91440" tIns="45720" rIns="91440" bIns="45720" anchor="t" anchorCtr="0"/>
          <a:p>
            <a:pPr marL="0" indent="0" algn="just" eaLnBrk="1" hangingPunct="1">
              <a:lnSpc>
                <a:spcPct val="90000"/>
              </a:lnSpc>
              <a:buNone/>
            </a:pPr>
            <a:r>
              <a:rPr lang="zh-CN" dirty="0">
                <a:solidFill>
                  <a:srgbClr val="000066"/>
                </a:solidFill>
                <a:latin typeface="黑体" panose="02010609060101010101" pitchFamily="49" charset="-122"/>
                <a:ea typeface="黑体" panose="02010609060101010101" pitchFamily="49" charset="-122"/>
              </a:rPr>
              <a:t>计算机网络的几种典形应用</a:t>
            </a:r>
            <a:r>
              <a:rPr lang="en-US" altLang="zh-CN" dirty="0">
                <a:solidFill>
                  <a:srgbClr val="000066"/>
                </a:solidFill>
                <a:latin typeface="黑体" panose="02010609060101010101" pitchFamily="49" charset="-122"/>
                <a:ea typeface="黑体" panose="02010609060101010101" pitchFamily="49" charset="-122"/>
              </a:rPr>
              <a:t> </a:t>
            </a:r>
            <a:endParaRPr lang="en-US" altLang="zh-CN" dirty="0">
              <a:solidFill>
                <a:srgbClr val="000066"/>
              </a:solidFill>
              <a:latin typeface="黑体" panose="02010609060101010101" pitchFamily="49" charset="-122"/>
              <a:ea typeface="黑体" panose="02010609060101010101" pitchFamily="49" charset="-122"/>
            </a:endParaRPr>
          </a:p>
          <a:p>
            <a:pPr marL="0" indent="0" algn="just" eaLnBrk="1" hangingPunct="1">
              <a:lnSpc>
                <a:spcPct val="90000"/>
              </a:lnSpc>
            </a:pPr>
            <a:r>
              <a:rPr lang="en-US" altLang="zh-CN" sz="2900" dirty="0">
                <a:solidFill>
                  <a:srgbClr val="003399"/>
                </a:solidFill>
              </a:rPr>
              <a:t>  </a:t>
            </a:r>
            <a:r>
              <a:rPr lang="zh-CN" altLang="en-US" sz="2900" dirty="0">
                <a:solidFill>
                  <a:srgbClr val="003399"/>
                </a:solidFill>
              </a:rPr>
              <a:t>企业信息化              </a:t>
            </a:r>
            <a:endParaRPr lang="zh-CN" altLang="en-US" sz="2900" dirty="0">
              <a:solidFill>
                <a:srgbClr val="003399"/>
              </a:solidFill>
            </a:endParaRPr>
          </a:p>
          <a:p>
            <a:pPr marL="0" indent="0" algn="just" eaLnBrk="1" hangingPunct="1">
              <a:lnSpc>
                <a:spcPct val="90000"/>
              </a:lnSpc>
            </a:pPr>
            <a:r>
              <a:rPr lang="en-US" altLang="zh-CN" sz="2900" dirty="0">
                <a:solidFill>
                  <a:srgbClr val="003399"/>
                </a:solidFill>
              </a:rPr>
              <a:t>  </a:t>
            </a:r>
            <a:r>
              <a:rPr lang="zh-CN" altLang="en-US" sz="2900" dirty="0">
                <a:solidFill>
                  <a:srgbClr val="003399"/>
                </a:solidFill>
              </a:rPr>
              <a:t>电子商务</a:t>
            </a:r>
            <a:endParaRPr lang="zh-CN" altLang="en-US" sz="2900" dirty="0">
              <a:solidFill>
                <a:srgbClr val="003399"/>
              </a:solidFill>
            </a:endParaRPr>
          </a:p>
          <a:p>
            <a:pPr marL="0" indent="0" algn="just" eaLnBrk="1" hangingPunct="1">
              <a:lnSpc>
                <a:spcPct val="90000"/>
              </a:lnSpc>
            </a:pPr>
            <a:r>
              <a:rPr lang="en-US" altLang="zh-CN" sz="2900" dirty="0">
                <a:solidFill>
                  <a:srgbClr val="003399"/>
                </a:solidFill>
              </a:rPr>
              <a:t>  </a:t>
            </a:r>
            <a:r>
              <a:rPr lang="zh-CN" altLang="en-US" sz="2900" dirty="0">
                <a:solidFill>
                  <a:srgbClr val="003399"/>
                </a:solidFill>
              </a:rPr>
              <a:t>信息发布与检索</a:t>
            </a:r>
            <a:endParaRPr lang="zh-CN" altLang="en-US" sz="2900" dirty="0">
              <a:solidFill>
                <a:srgbClr val="003399"/>
              </a:solidFill>
            </a:endParaRPr>
          </a:p>
          <a:p>
            <a:pPr marL="0" indent="0" algn="just" eaLnBrk="1" hangingPunct="1">
              <a:lnSpc>
                <a:spcPct val="90000"/>
              </a:lnSpc>
            </a:pPr>
            <a:r>
              <a:rPr lang="en-US" altLang="zh-CN" sz="2900" dirty="0">
                <a:solidFill>
                  <a:srgbClr val="003399"/>
                </a:solidFill>
              </a:rPr>
              <a:t>  </a:t>
            </a:r>
            <a:r>
              <a:rPr lang="zh-CN" altLang="en-US" sz="2900" dirty="0">
                <a:solidFill>
                  <a:srgbClr val="003399"/>
                </a:solidFill>
              </a:rPr>
              <a:t>个人通信</a:t>
            </a:r>
            <a:endParaRPr lang="zh-CN" altLang="en-US" sz="2900" dirty="0">
              <a:solidFill>
                <a:srgbClr val="003399"/>
              </a:solidFill>
            </a:endParaRPr>
          </a:p>
          <a:p>
            <a:pPr marL="0" indent="0" algn="just" eaLnBrk="1" hangingPunct="1">
              <a:lnSpc>
                <a:spcPct val="90000"/>
              </a:lnSpc>
            </a:pPr>
            <a:r>
              <a:rPr lang="en-US" altLang="zh-CN" sz="2900" dirty="0">
                <a:solidFill>
                  <a:srgbClr val="003399"/>
                </a:solidFill>
              </a:rPr>
              <a:t>  </a:t>
            </a:r>
            <a:r>
              <a:rPr lang="zh-CN" altLang="en-US" sz="2900" dirty="0">
                <a:solidFill>
                  <a:srgbClr val="003399"/>
                </a:solidFill>
              </a:rPr>
              <a:t>家庭娱乐</a:t>
            </a:r>
            <a:endParaRPr lang="zh-CN" altLang="en-US" sz="2900" dirty="0">
              <a:solidFill>
                <a:srgbClr val="003399"/>
              </a:solidFill>
            </a:endParaRPr>
          </a:p>
          <a:p>
            <a:pPr marL="0" indent="0" algn="just" eaLnBrk="1" hangingPunct="1">
              <a:lnSpc>
                <a:spcPct val="90000"/>
              </a:lnSpc>
            </a:pPr>
            <a:r>
              <a:rPr lang="en-US" altLang="zh-CN" sz="2900" dirty="0">
                <a:solidFill>
                  <a:srgbClr val="003399"/>
                </a:solidFill>
              </a:rPr>
              <a:t>  ......</a:t>
            </a:r>
            <a:endParaRPr lang="en-US" altLang="zh-CN" sz="2900" dirty="0">
              <a:solidFill>
                <a:srgbClr val="003399"/>
              </a:solidFill>
            </a:endParaRPr>
          </a:p>
        </p:txBody>
      </p:sp>
      <p:sp>
        <p:nvSpPr>
          <p:cNvPr id="57346" name="Rectangle 5"/>
          <p:cNvSpPr>
            <a:spLocks noGrp="1"/>
          </p:cNvSpPr>
          <p:nvPr>
            <p:ph type="title"/>
          </p:nvPr>
        </p:nvSpPr>
        <p:spPr>
          <a:xfrm>
            <a:off x="1447800" y="188913"/>
            <a:ext cx="7696200" cy="720725"/>
          </a:xfrm>
        </p:spPr>
        <p:txBody>
          <a:bodyPr vert="horz" wrap="square" lIns="92075" tIns="46038" rIns="92075" bIns="46038" anchor="ctr" anchorCtr="0"/>
          <a:p>
            <a:pPr algn="r" eaLnBrk="1" hangingPunct="1"/>
            <a:r>
              <a:rPr lang="en-US" altLang="zh-CN" sz="3200" dirty="0">
                <a:solidFill>
                  <a:schemeClr val="bg1"/>
                </a:solidFill>
              </a:rPr>
              <a:t>1.6 </a:t>
            </a:r>
            <a:r>
              <a:rPr lang="zh-CN" altLang="en-US" sz="3200" dirty="0">
                <a:solidFill>
                  <a:schemeClr val="bg1"/>
                </a:solidFill>
              </a:rPr>
              <a:t>计算机网络应用</a:t>
            </a:r>
            <a:endParaRPr lang="zh-CN" altLang="en-US" sz="3200" dirty="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idx="1"/>
          </p:nvPr>
        </p:nvSpPr>
        <p:spPr>
          <a:xfrm>
            <a:off x="539750" y="1268413"/>
            <a:ext cx="8281988" cy="4495800"/>
          </a:xfrm>
        </p:spPr>
        <p:txBody>
          <a:bodyPr vert="horz" wrap="square" lIns="91440" tIns="45720" rIns="91440" bIns="45720" anchor="t" anchorCtr="0"/>
          <a:p>
            <a:pPr marL="0" indent="0" algn="just" eaLnBrk="1" hangingPunct="1">
              <a:lnSpc>
                <a:spcPct val="90000"/>
              </a:lnSpc>
              <a:buNone/>
            </a:pPr>
            <a:r>
              <a:rPr lang="zh-CN" altLang="en-US" dirty="0">
                <a:solidFill>
                  <a:srgbClr val="000066"/>
                </a:solidFill>
                <a:latin typeface="黑体" panose="02010609060101010101" pitchFamily="49" charset="-122"/>
                <a:ea typeface="黑体" panose="02010609060101010101" pitchFamily="49" charset="-122"/>
              </a:rPr>
              <a:t>国际标准化组织</a:t>
            </a:r>
            <a:r>
              <a:rPr lang="en-US" altLang="zh-CN" dirty="0">
                <a:solidFill>
                  <a:srgbClr val="000066"/>
                </a:solidFill>
                <a:latin typeface="黑体" panose="02010609060101010101" pitchFamily="49" charset="-122"/>
                <a:ea typeface="黑体" panose="02010609060101010101" pitchFamily="49" charset="-122"/>
              </a:rPr>
              <a:t>— ISO </a:t>
            </a:r>
            <a:endParaRPr lang="en-US" altLang="zh-CN" dirty="0">
              <a:solidFill>
                <a:srgbClr val="000066"/>
              </a:solidFill>
              <a:latin typeface="黑体" panose="02010609060101010101" pitchFamily="49" charset="-122"/>
              <a:ea typeface="黑体" panose="02010609060101010101" pitchFamily="49" charset="-122"/>
            </a:endParaRPr>
          </a:p>
          <a:p>
            <a:pPr marL="0" indent="0" algn="just" eaLnBrk="1" hangingPunct="1">
              <a:lnSpc>
                <a:spcPct val="90000"/>
              </a:lnSpc>
            </a:pPr>
            <a:r>
              <a:rPr lang="en-US" altLang="zh-CN" sz="2900" dirty="0">
                <a:solidFill>
                  <a:srgbClr val="003399"/>
                </a:solidFill>
                <a:latin typeface="黑体" panose="02010609060101010101" pitchFamily="49" charset="-122"/>
                <a:ea typeface="黑体" panose="02010609060101010101" pitchFamily="49" charset="-122"/>
              </a:rPr>
              <a:t>  1946</a:t>
            </a:r>
            <a:r>
              <a:rPr lang="zh-CN" altLang="en-US" sz="2900" dirty="0">
                <a:solidFill>
                  <a:srgbClr val="003399"/>
                </a:solidFill>
                <a:latin typeface="黑体" panose="02010609060101010101" pitchFamily="49" charset="-122"/>
                <a:ea typeface="黑体" panose="02010609060101010101" pitchFamily="49" charset="-122"/>
              </a:rPr>
              <a:t>年成立，负责制定各种国际标准。</a:t>
            </a:r>
            <a:endParaRPr lang="zh-CN" altLang="en-US" sz="2900" dirty="0">
              <a:solidFill>
                <a:srgbClr val="003399"/>
              </a:solidFill>
              <a:latin typeface="黑体" panose="02010609060101010101" pitchFamily="49" charset="-122"/>
              <a:ea typeface="黑体" panose="02010609060101010101" pitchFamily="49" charset="-122"/>
            </a:endParaRPr>
          </a:p>
          <a:p>
            <a:pPr marL="0" indent="0" algn="just" eaLnBrk="1" hangingPunct="1">
              <a:lnSpc>
                <a:spcPct val="90000"/>
              </a:lnSpc>
            </a:pPr>
            <a:r>
              <a:rPr lang="zh-CN" altLang="en-US" sz="2900" dirty="0">
                <a:solidFill>
                  <a:srgbClr val="003399"/>
                </a:solidFill>
                <a:latin typeface="黑体" panose="02010609060101010101" pitchFamily="49" charset="-122"/>
                <a:ea typeface="黑体" panose="02010609060101010101" pitchFamily="49" charset="-122"/>
              </a:rPr>
              <a:t>  </a:t>
            </a:r>
            <a:r>
              <a:rPr lang="en-US" altLang="zh-CN" sz="2900" dirty="0">
                <a:solidFill>
                  <a:srgbClr val="003399"/>
                </a:solidFill>
                <a:latin typeface="黑体" panose="02010609060101010101" pitchFamily="49" charset="-122"/>
                <a:ea typeface="黑体" panose="02010609060101010101" pitchFamily="49" charset="-122"/>
              </a:rPr>
              <a:t>ISO </a:t>
            </a:r>
            <a:r>
              <a:rPr lang="zh-CN" altLang="en-US" sz="2900" dirty="0">
                <a:solidFill>
                  <a:srgbClr val="003399"/>
                </a:solidFill>
                <a:latin typeface="黑体" panose="02010609060101010101" pitchFamily="49" charset="-122"/>
                <a:ea typeface="黑体" panose="02010609060101010101" pitchFamily="49" charset="-122"/>
              </a:rPr>
              <a:t>有</a:t>
            </a:r>
            <a:r>
              <a:rPr lang="en-US" altLang="zh-CN" sz="2900" dirty="0">
                <a:solidFill>
                  <a:srgbClr val="003399"/>
                </a:solidFill>
                <a:latin typeface="黑体" panose="02010609060101010101" pitchFamily="49" charset="-122"/>
                <a:ea typeface="黑体" panose="02010609060101010101" pitchFamily="49" charset="-122"/>
              </a:rPr>
              <a:t>200</a:t>
            </a:r>
            <a:r>
              <a:rPr lang="zh-CN" altLang="en-US" sz="2900" dirty="0">
                <a:solidFill>
                  <a:srgbClr val="003399"/>
                </a:solidFill>
                <a:latin typeface="黑体" panose="02010609060101010101" pitchFamily="49" charset="-122"/>
                <a:ea typeface="黑体" panose="02010609060101010101" pitchFamily="49" charset="-122"/>
              </a:rPr>
              <a:t>多个技术委员会</a:t>
            </a:r>
            <a:r>
              <a:rPr lang="en-US" altLang="zh-CN" sz="2900" dirty="0">
                <a:solidFill>
                  <a:srgbClr val="003399"/>
                </a:solidFill>
                <a:latin typeface="黑体" panose="02010609060101010101" pitchFamily="49" charset="-122"/>
                <a:ea typeface="黑体" panose="02010609060101010101" pitchFamily="49" charset="-122"/>
              </a:rPr>
              <a:t>TC</a:t>
            </a:r>
            <a:r>
              <a:rPr lang="zh-CN" altLang="en-US" sz="2900" dirty="0">
                <a:solidFill>
                  <a:srgbClr val="003399"/>
                </a:solidFill>
                <a:latin typeface="黑体" panose="02010609060101010101" pitchFamily="49" charset="-122"/>
                <a:ea typeface="黑体" panose="02010609060101010101" pitchFamily="49" charset="-122"/>
              </a:rPr>
              <a:t>，每个技术委员会下设若干分委员会</a:t>
            </a:r>
            <a:r>
              <a:rPr lang="en-US" altLang="zh-CN" sz="2900" dirty="0">
                <a:solidFill>
                  <a:srgbClr val="003399"/>
                </a:solidFill>
                <a:latin typeface="黑体" panose="02010609060101010101" pitchFamily="49" charset="-122"/>
                <a:ea typeface="黑体" panose="02010609060101010101" pitchFamily="49" charset="-122"/>
              </a:rPr>
              <a:t>SC</a:t>
            </a:r>
            <a:r>
              <a:rPr lang="zh-CN" altLang="en-US" sz="2900" dirty="0">
                <a:solidFill>
                  <a:srgbClr val="003399"/>
                </a:solidFill>
                <a:latin typeface="黑体" panose="02010609060101010101" pitchFamily="49" charset="-122"/>
                <a:ea typeface="黑体" panose="02010609060101010101" pitchFamily="49" charset="-122"/>
              </a:rPr>
              <a:t>，每个分委员会由由若干工作组</a:t>
            </a:r>
            <a:r>
              <a:rPr lang="en-US" altLang="zh-CN" sz="2900" dirty="0">
                <a:solidFill>
                  <a:srgbClr val="003399"/>
                </a:solidFill>
                <a:latin typeface="黑体" panose="02010609060101010101" pitchFamily="49" charset="-122"/>
                <a:ea typeface="黑体" panose="02010609060101010101" pitchFamily="49" charset="-122"/>
              </a:rPr>
              <a:t>WG </a:t>
            </a:r>
            <a:r>
              <a:rPr lang="zh-CN" altLang="en-US" sz="2900" dirty="0">
                <a:solidFill>
                  <a:srgbClr val="003399"/>
                </a:solidFill>
                <a:latin typeface="黑体" panose="02010609060101010101" pitchFamily="49" charset="-122"/>
                <a:ea typeface="黑体" panose="02010609060101010101" pitchFamily="49" charset="-122"/>
              </a:rPr>
              <a:t>组成。</a:t>
            </a:r>
            <a:endParaRPr lang="zh-CN" altLang="en-US" sz="2900" dirty="0">
              <a:solidFill>
                <a:srgbClr val="003399"/>
              </a:solidFill>
              <a:latin typeface="黑体" panose="02010609060101010101" pitchFamily="49" charset="-122"/>
              <a:ea typeface="黑体" panose="02010609060101010101" pitchFamily="49" charset="-122"/>
            </a:endParaRPr>
          </a:p>
          <a:p>
            <a:pPr marL="0" indent="0" eaLnBrk="1" hangingPunct="1">
              <a:lnSpc>
                <a:spcPct val="90000"/>
              </a:lnSpc>
              <a:buNone/>
            </a:pPr>
            <a:r>
              <a:rPr lang="zh-CN" altLang="en-US" sz="2900" dirty="0">
                <a:solidFill>
                  <a:srgbClr val="003399"/>
                </a:solidFill>
                <a:latin typeface="黑体" panose="02010609060101010101" pitchFamily="49" charset="-122"/>
                <a:ea typeface="黑体" panose="02010609060101010101" pitchFamily="49" charset="-122"/>
              </a:rPr>
              <a:t>     例如：</a:t>
            </a:r>
            <a:r>
              <a:rPr lang="en-US" altLang="zh-CN" sz="2900" dirty="0">
                <a:solidFill>
                  <a:srgbClr val="003399"/>
                </a:solidFill>
                <a:latin typeface="黑体" panose="02010609060101010101" pitchFamily="49" charset="-122"/>
                <a:ea typeface="黑体" panose="02010609060101010101" pitchFamily="49" charset="-122"/>
              </a:rPr>
              <a:t>TC97 - </a:t>
            </a:r>
            <a:r>
              <a:rPr lang="zh-CN" altLang="en-US" sz="2900" dirty="0">
                <a:solidFill>
                  <a:srgbClr val="003399"/>
                </a:solidFill>
                <a:latin typeface="黑体" panose="02010609060101010101" pitchFamily="49" charset="-122"/>
                <a:ea typeface="黑体" panose="02010609060101010101" pitchFamily="49" charset="-122"/>
              </a:rPr>
              <a:t>计算机和信息处理</a:t>
            </a:r>
            <a:endParaRPr lang="zh-CN" altLang="en-US" sz="2900" dirty="0">
              <a:solidFill>
                <a:srgbClr val="003399"/>
              </a:solidFill>
              <a:latin typeface="黑体" panose="02010609060101010101" pitchFamily="49" charset="-122"/>
              <a:ea typeface="黑体" panose="02010609060101010101" pitchFamily="49" charset="-122"/>
            </a:endParaRPr>
          </a:p>
          <a:p>
            <a:pPr marL="0" indent="0" eaLnBrk="1" hangingPunct="1">
              <a:lnSpc>
                <a:spcPct val="90000"/>
              </a:lnSpc>
              <a:buNone/>
            </a:pPr>
            <a:r>
              <a:rPr lang="zh-CN" altLang="en-US" sz="2900" dirty="0">
                <a:solidFill>
                  <a:srgbClr val="003399"/>
                </a:solidFill>
                <a:latin typeface="黑体" panose="02010609060101010101" pitchFamily="49" charset="-122"/>
                <a:ea typeface="黑体" panose="02010609060101010101" pitchFamily="49" charset="-122"/>
              </a:rPr>
              <a:t>         </a:t>
            </a:r>
            <a:r>
              <a:rPr lang="en-US" altLang="zh-CN" sz="2900" dirty="0">
                <a:solidFill>
                  <a:srgbClr val="003399"/>
                </a:solidFill>
                <a:latin typeface="黑体" panose="02010609060101010101" pitchFamily="49" charset="-122"/>
                <a:ea typeface="黑体" panose="02010609060101010101" pitchFamily="49" charset="-122"/>
              </a:rPr>
              <a:t>TC97/SC21/WG1 - OSI </a:t>
            </a:r>
            <a:r>
              <a:rPr lang="zh-CN" altLang="en-US" sz="2900" dirty="0">
                <a:solidFill>
                  <a:srgbClr val="003399"/>
                </a:solidFill>
                <a:latin typeface="黑体" panose="02010609060101010101" pitchFamily="49" charset="-122"/>
                <a:ea typeface="黑体" panose="02010609060101010101" pitchFamily="49" charset="-122"/>
              </a:rPr>
              <a:t>体系结构、概念</a:t>
            </a:r>
            <a:endParaRPr lang="zh-CN" altLang="en-US" sz="2900" dirty="0">
              <a:solidFill>
                <a:srgbClr val="003399"/>
              </a:solidFill>
              <a:latin typeface="黑体" panose="02010609060101010101" pitchFamily="49" charset="-122"/>
              <a:ea typeface="黑体" panose="02010609060101010101" pitchFamily="49" charset="-122"/>
            </a:endParaRPr>
          </a:p>
          <a:p>
            <a:pPr marL="0" indent="0" eaLnBrk="1" hangingPunct="1">
              <a:lnSpc>
                <a:spcPct val="90000"/>
              </a:lnSpc>
              <a:buNone/>
            </a:pPr>
            <a:r>
              <a:rPr lang="zh-CN" altLang="en-US" sz="2900" dirty="0">
                <a:solidFill>
                  <a:srgbClr val="003399"/>
                </a:solidFill>
                <a:latin typeface="黑体" panose="02010609060101010101" pitchFamily="49" charset="-122"/>
                <a:ea typeface="黑体" panose="02010609060101010101" pitchFamily="49" charset="-122"/>
              </a:rPr>
              <a:t>                 性方案和形式描述</a:t>
            </a:r>
            <a:endParaRPr lang="zh-CN" altLang="en-US" sz="2900" dirty="0">
              <a:solidFill>
                <a:srgbClr val="003399"/>
              </a:solidFill>
              <a:latin typeface="黑体" panose="02010609060101010101" pitchFamily="49" charset="-122"/>
              <a:ea typeface="黑体" panose="02010609060101010101" pitchFamily="49" charset="-122"/>
            </a:endParaRPr>
          </a:p>
          <a:p>
            <a:pPr marL="0" indent="0" eaLnBrk="1" hangingPunct="1">
              <a:lnSpc>
                <a:spcPct val="90000"/>
              </a:lnSpc>
              <a:buNone/>
            </a:pPr>
            <a:r>
              <a:rPr lang="zh-CN" altLang="en-US" sz="2900" dirty="0">
                <a:solidFill>
                  <a:srgbClr val="003399"/>
                </a:solidFill>
              </a:rPr>
              <a:t>                 </a:t>
            </a:r>
            <a:endParaRPr lang="zh-CN" altLang="en-US" sz="2900" dirty="0">
              <a:solidFill>
                <a:srgbClr val="003399"/>
              </a:solidFill>
            </a:endParaRPr>
          </a:p>
        </p:txBody>
      </p:sp>
      <p:sp>
        <p:nvSpPr>
          <p:cNvPr id="57346" name="Rectangle 5"/>
          <p:cNvSpPr>
            <a:spLocks noGrp="1"/>
          </p:cNvSpPr>
          <p:nvPr>
            <p:ph type="title"/>
          </p:nvPr>
        </p:nvSpPr>
        <p:spPr>
          <a:xfrm>
            <a:off x="1447800" y="188913"/>
            <a:ext cx="7696200" cy="720725"/>
          </a:xfrm>
        </p:spPr>
        <p:txBody>
          <a:bodyPr vert="horz" wrap="square" lIns="92075" tIns="46038" rIns="92075" bIns="46038" anchor="ctr" anchorCtr="0"/>
          <a:p>
            <a:pPr algn="r" eaLnBrk="1" hangingPunct="1"/>
            <a:r>
              <a:rPr lang="en-US" altLang="zh-CN" sz="3200" dirty="0">
                <a:solidFill>
                  <a:schemeClr val="bg1"/>
                </a:solidFill>
              </a:rPr>
              <a:t>1.7 </a:t>
            </a:r>
            <a:r>
              <a:rPr lang="zh-CN" altLang="en-US" sz="3200" dirty="0">
                <a:solidFill>
                  <a:schemeClr val="bg1"/>
                </a:solidFill>
              </a:rPr>
              <a:t>计算机网络相关国际标准化组织</a:t>
            </a:r>
            <a:endParaRPr lang="zh-CN" altLang="en-US" sz="3200" dirty="0">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a:xfrm>
            <a:off x="2122488" y="404813"/>
            <a:ext cx="7021512" cy="384175"/>
          </a:xfrm>
        </p:spPr>
        <p:txBody>
          <a:bodyPr vert="horz" wrap="square" lIns="92075" tIns="46038" rIns="92075" bIns="46038" anchor="ctr" anchorCtr="0"/>
          <a:p>
            <a:pPr algn="r" eaLnBrk="1" hangingPunct="1"/>
            <a:r>
              <a:rPr lang="zh-CN" altLang="en-US" sz="3200" dirty="0">
                <a:solidFill>
                  <a:schemeClr val="bg1"/>
                </a:solidFill>
              </a:rPr>
              <a:t>电信标准化组织</a:t>
            </a:r>
            <a:endParaRPr lang="zh-CN" altLang="en-US" sz="3200" dirty="0">
              <a:solidFill>
                <a:schemeClr val="bg1"/>
              </a:solidFill>
            </a:endParaRPr>
          </a:p>
        </p:txBody>
      </p:sp>
      <p:sp>
        <p:nvSpPr>
          <p:cNvPr id="59394" name="Rectangle 3"/>
          <p:cNvSpPr>
            <a:spLocks noGrp="1"/>
          </p:cNvSpPr>
          <p:nvPr>
            <p:ph idx="1"/>
          </p:nvPr>
        </p:nvSpPr>
        <p:spPr>
          <a:xfrm>
            <a:off x="0" y="1341438"/>
            <a:ext cx="8686800" cy="4495800"/>
          </a:xfrm>
        </p:spPr>
        <p:txBody>
          <a:bodyPr vert="horz" wrap="square" lIns="91440" tIns="45720" rIns="91440" bIns="45720" anchor="t" anchorCtr="0"/>
          <a:p>
            <a:pPr marL="990600" lvl="1" indent="-533400" eaLnBrk="1" hangingPunct="1">
              <a:buNone/>
            </a:pPr>
            <a:r>
              <a:rPr lang="zh-CN" altLang="en-US" sz="3200" dirty="0">
                <a:solidFill>
                  <a:srgbClr val="000066"/>
                </a:solidFill>
                <a:latin typeface="黑体" panose="02010609060101010101" pitchFamily="49" charset="-122"/>
                <a:ea typeface="黑体" panose="02010609060101010101" pitchFamily="49" charset="-122"/>
              </a:rPr>
              <a:t>国际电信联盟</a:t>
            </a:r>
            <a:r>
              <a:rPr lang="en-US" altLang="zh-CN" sz="3200" dirty="0">
                <a:solidFill>
                  <a:srgbClr val="000066"/>
                </a:solidFill>
                <a:latin typeface="黑体" panose="02010609060101010101" pitchFamily="49" charset="-122"/>
                <a:ea typeface="黑体" panose="02010609060101010101" pitchFamily="49" charset="-122"/>
              </a:rPr>
              <a:t>ITU</a:t>
            </a:r>
            <a:endParaRPr lang="en-US" altLang="zh-CN" sz="3200" dirty="0">
              <a:solidFill>
                <a:srgbClr val="000066"/>
              </a:solidFill>
              <a:latin typeface="黑体" panose="02010609060101010101" pitchFamily="49" charset="-122"/>
              <a:ea typeface="黑体" panose="02010609060101010101" pitchFamily="49" charset="-122"/>
            </a:endParaRPr>
          </a:p>
          <a:p>
            <a:pPr marL="990600" lvl="1" indent="-533400" eaLnBrk="1" hangingPunct="1"/>
            <a:r>
              <a:rPr lang="en-US" altLang="zh-CN" sz="2900" dirty="0">
                <a:latin typeface="黑体" panose="02010609060101010101" pitchFamily="49" charset="-122"/>
                <a:ea typeface="黑体" panose="02010609060101010101" pitchFamily="49" charset="-122"/>
              </a:rPr>
              <a:t>1865</a:t>
            </a:r>
            <a:r>
              <a:rPr lang="zh-CN" altLang="en-US" sz="2900" dirty="0">
                <a:latin typeface="黑体" panose="02010609060101010101" pitchFamily="49" charset="-122"/>
                <a:ea typeface="黑体" panose="02010609060101010101" pitchFamily="49" charset="-122"/>
              </a:rPr>
              <a:t>年成立，</a:t>
            </a:r>
            <a:r>
              <a:rPr lang="en-US" altLang="zh-CN" sz="2900" dirty="0">
                <a:latin typeface="黑体" panose="02010609060101010101" pitchFamily="49" charset="-122"/>
                <a:ea typeface="黑体" panose="02010609060101010101" pitchFamily="49" charset="-122"/>
              </a:rPr>
              <a:t>1947</a:t>
            </a:r>
            <a:r>
              <a:rPr lang="zh-CN" altLang="en-US" sz="2900" dirty="0">
                <a:latin typeface="黑体" panose="02010609060101010101" pitchFamily="49" charset="-122"/>
                <a:ea typeface="黑体" panose="02010609060101010101" pitchFamily="49" charset="-122"/>
              </a:rPr>
              <a:t>年 </a:t>
            </a:r>
            <a:r>
              <a:rPr lang="en-US" altLang="zh-CN" sz="2900" dirty="0">
                <a:latin typeface="黑体" panose="02010609060101010101" pitchFamily="49" charset="-122"/>
                <a:ea typeface="黑体" panose="02010609060101010101" pitchFamily="49" charset="-122"/>
              </a:rPr>
              <a:t>ITU </a:t>
            </a:r>
            <a:r>
              <a:rPr lang="zh-CN" altLang="en-US" sz="2900" dirty="0">
                <a:latin typeface="黑体" panose="02010609060101010101" pitchFamily="49" charset="-122"/>
                <a:ea typeface="黑体" panose="02010609060101010101" pitchFamily="49" charset="-122"/>
              </a:rPr>
              <a:t>成为联合国的一个组织，</a:t>
            </a:r>
            <a:endParaRPr lang="zh-CN" altLang="en-US" sz="2900" dirty="0">
              <a:latin typeface="黑体" panose="02010609060101010101" pitchFamily="49" charset="-122"/>
              <a:ea typeface="黑体" panose="02010609060101010101" pitchFamily="49" charset="-122"/>
            </a:endParaRPr>
          </a:p>
          <a:p>
            <a:pPr marL="990600" lvl="1" indent="-533400" eaLnBrk="1" hangingPunct="1"/>
            <a:r>
              <a:rPr lang="en-US" altLang="zh-CN" sz="2900" dirty="0">
                <a:latin typeface="黑体" panose="02010609060101010101" pitchFamily="49" charset="-122"/>
                <a:ea typeface="黑体" panose="02010609060101010101" pitchFamily="49" charset="-122"/>
              </a:rPr>
              <a:t>ITU</a:t>
            </a:r>
            <a:r>
              <a:rPr lang="zh-CN" altLang="en-US" sz="2900" dirty="0">
                <a:latin typeface="黑体" panose="02010609060101010101" pitchFamily="49" charset="-122"/>
                <a:ea typeface="黑体" panose="02010609060101010101" pitchFamily="49" charset="-122"/>
              </a:rPr>
              <a:t>由三部分组成：</a:t>
            </a:r>
            <a:endParaRPr lang="zh-CN" altLang="en-US" sz="2900" dirty="0">
              <a:latin typeface="黑体" panose="02010609060101010101" pitchFamily="49" charset="-122"/>
              <a:ea typeface="黑体" panose="02010609060101010101" pitchFamily="49" charset="-122"/>
            </a:endParaRPr>
          </a:p>
          <a:p>
            <a:pPr marL="990600" lvl="1" indent="-533400" eaLnBrk="1" hangingPunct="1">
              <a:buNone/>
            </a:pPr>
            <a:r>
              <a:rPr lang="zh-CN" altLang="en-US" sz="2900" dirty="0">
                <a:latin typeface="黑体" panose="02010609060101010101" pitchFamily="49" charset="-122"/>
                <a:ea typeface="黑体" panose="02010609060101010101" pitchFamily="49" charset="-122"/>
              </a:rPr>
              <a:t>	     </a:t>
            </a:r>
            <a:r>
              <a:rPr lang="en-US" altLang="zh-CN" sz="2900" dirty="0">
                <a:latin typeface="黑体" panose="02010609060101010101" pitchFamily="49" charset="-122"/>
                <a:ea typeface="黑体" panose="02010609060101010101" pitchFamily="49" charset="-122"/>
              </a:rPr>
              <a:t>ITU- R</a:t>
            </a:r>
            <a:r>
              <a:rPr lang="zh-CN" altLang="en-US" sz="2900" dirty="0">
                <a:latin typeface="黑体" panose="02010609060101010101" pitchFamily="49" charset="-122"/>
                <a:ea typeface="黑体" panose="02010609060101010101" pitchFamily="49" charset="-122"/>
              </a:rPr>
              <a:t>：无线通信</a:t>
            </a:r>
            <a:endParaRPr lang="zh-CN" altLang="en-US" sz="2900" dirty="0">
              <a:latin typeface="黑体" panose="02010609060101010101" pitchFamily="49" charset="-122"/>
              <a:ea typeface="黑体" panose="02010609060101010101" pitchFamily="49" charset="-122"/>
            </a:endParaRPr>
          </a:p>
          <a:p>
            <a:pPr marL="990600" lvl="1" indent="-533400" eaLnBrk="1" hangingPunct="1">
              <a:buNone/>
            </a:pPr>
            <a:r>
              <a:rPr lang="zh-CN" altLang="en-US" sz="2900" dirty="0">
                <a:latin typeface="黑体" panose="02010609060101010101" pitchFamily="49" charset="-122"/>
                <a:ea typeface="黑体" panose="02010609060101010101" pitchFamily="49" charset="-122"/>
              </a:rPr>
              <a:t>	     </a:t>
            </a:r>
            <a:r>
              <a:rPr lang="en-US" altLang="zh-CN" sz="2900" dirty="0">
                <a:latin typeface="黑体" panose="02010609060101010101" pitchFamily="49" charset="-122"/>
                <a:ea typeface="黑体" panose="02010609060101010101" pitchFamily="49" charset="-122"/>
              </a:rPr>
              <a:t>ITU- T</a:t>
            </a:r>
            <a:r>
              <a:rPr lang="zh-CN" altLang="en-US" sz="2900" dirty="0">
                <a:latin typeface="黑体" panose="02010609060101010101" pitchFamily="49" charset="-122"/>
                <a:ea typeface="黑体" panose="02010609060101010101" pitchFamily="49" charset="-122"/>
              </a:rPr>
              <a:t>：电信标准（早期被称为</a:t>
            </a:r>
            <a:r>
              <a:rPr lang="en-US" altLang="zh-CN" sz="2900" dirty="0">
                <a:latin typeface="黑体" panose="02010609060101010101" pitchFamily="49" charset="-122"/>
                <a:ea typeface="黑体" panose="02010609060101010101" pitchFamily="49" charset="-122"/>
              </a:rPr>
              <a:t>CCITT</a:t>
            </a:r>
            <a:r>
              <a:rPr lang="zh-CN" altLang="en-US" sz="2900" dirty="0">
                <a:latin typeface="黑体" panose="02010609060101010101" pitchFamily="49" charset="-122"/>
                <a:ea typeface="黑体" panose="02010609060101010101" pitchFamily="49" charset="-122"/>
              </a:rPr>
              <a:t>）</a:t>
            </a:r>
            <a:endParaRPr lang="zh-CN" altLang="en-US" sz="2900" dirty="0">
              <a:latin typeface="黑体" panose="02010609060101010101" pitchFamily="49" charset="-122"/>
              <a:ea typeface="黑体" panose="02010609060101010101" pitchFamily="49" charset="-122"/>
            </a:endParaRPr>
          </a:p>
          <a:p>
            <a:pPr marL="990600" lvl="1" indent="-533400" eaLnBrk="1" hangingPunct="1">
              <a:buNone/>
            </a:pPr>
            <a:r>
              <a:rPr lang="zh-CN" altLang="en-US" sz="2900" dirty="0">
                <a:latin typeface="黑体" panose="02010609060101010101" pitchFamily="49" charset="-122"/>
                <a:ea typeface="黑体" panose="02010609060101010101" pitchFamily="49" charset="-122"/>
              </a:rPr>
              <a:t>	     </a:t>
            </a:r>
            <a:r>
              <a:rPr lang="en-US" altLang="zh-CN" sz="2900" dirty="0">
                <a:latin typeface="黑体" panose="02010609060101010101" pitchFamily="49" charset="-122"/>
                <a:ea typeface="黑体" panose="02010609060101010101" pitchFamily="49" charset="-122"/>
              </a:rPr>
              <a:t>ITU- D</a:t>
            </a:r>
            <a:r>
              <a:rPr lang="zh-CN" altLang="en-US" sz="2900" dirty="0">
                <a:latin typeface="黑体" panose="02010609060101010101" pitchFamily="49" charset="-122"/>
                <a:ea typeface="黑体" panose="02010609060101010101" pitchFamily="49" charset="-122"/>
              </a:rPr>
              <a:t>：开发</a:t>
            </a:r>
            <a:endParaRPr lang="zh-CN" altLang="en-US" sz="2900" dirty="0">
              <a:latin typeface="黑体" panose="02010609060101010101" pitchFamily="49" charset="-122"/>
              <a:ea typeface="黑体" panose="02010609060101010101" pitchFamily="49" charset="-122"/>
            </a:endParaRPr>
          </a:p>
        </p:txBody>
      </p:sp>
      <p:sp>
        <p:nvSpPr>
          <p:cNvPr id="59395" name="Line 4"/>
          <p:cNvSpPr/>
          <p:nvPr/>
        </p:nvSpPr>
        <p:spPr>
          <a:xfrm>
            <a:off x="1042988" y="5589588"/>
            <a:ext cx="7162800" cy="0"/>
          </a:xfrm>
          <a:prstGeom prst="line">
            <a:avLst/>
          </a:prstGeom>
          <a:ln w="9525" cap="flat" cmpd="sng">
            <a:solidFill>
              <a:schemeClr val="tx1"/>
            </a:solidFill>
            <a:prstDash val="solid"/>
            <a:round/>
            <a:headEnd type="none" w="med" len="med"/>
            <a:tailEnd type="none" w="med" len="med"/>
          </a:ln>
        </p:spPr>
      </p:sp>
      <p:sp>
        <p:nvSpPr>
          <p:cNvPr id="59396" name="Rectangle 5"/>
          <p:cNvSpPr/>
          <p:nvPr/>
        </p:nvSpPr>
        <p:spPr>
          <a:xfrm>
            <a:off x="1042988" y="5734050"/>
            <a:ext cx="6407150" cy="396875"/>
          </a:xfrm>
          <a:prstGeom prst="rect">
            <a:avLst/>
          </a:prstGeom>
          <a:noFill/>
          <a:ln w="9525">
            <a:noFill/>
          </a:ln>
        </p:spPr>
        <p:txBody>
          <a:bodyPr wrap="none" anchor="t" anchorCtr="0">
            <a:spAutoFit/>
          </a:bodyPr>
          <a:p>
            <a:pPr>
              <a:buClrTx/>
              <a:buFontTx/>
              <a:buNone/>
            </a:pPr>
            <a:r>
              <a:rPr lang="en-US" altLang="zh-CN" sz="2000" dirty="0">
                <a:solidFill>
                  <a:schemeClr val="hlink"/>
                </a:solidFill>
                <a:latin typeface="楷体_GB2312" pitchFamily="49" charset="-122"/>
                <a:ea typeface="楷体_GB2312" pitchFamily="49" charset="-122"/>
              </a:rPr>
              <a:t>ITU</a:t>
            </a:r>
            <a:r>
              <a:rPr lang="zh-CN" altLang="en-US" sz="2000" dirty="0">
                <a:solidFill>
                  <a:schemeClr val="hlink"/>
                </a:solidFill>
                <a:latin typeface="楷体_GB2312" pitchFamily="49" charset="-122"/>
                <a:ea typeface="楷体_GB2312" pitchFamily="49" charset="-122"/>
              </a:rPr>
              <a:t>是一个政府为主的组织，是电信界最有影响的组织。</a:t>
            </a:r>
            <a:endParaRPr lang="zh-CN" altLang="en-US" sz="2000" dirty="0">
              <a:solidFill>
                <a:schemeClr val="hlink"/>
              </a:solidFill>
              <a:latin typeface="楷体_GB2312" pitchFamily="49" charset="-122"/>
              <a:ea typeface="楷体_GB2312"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idx="1"/>
          </p:nvPr>
        </p:nvSpPr>
        <p:spPr>
          <a:xfrm>
            <a:off x="611188" y="1341438"/>
            <a:ext cx="8532812" cy="4471987"/>
          </a:xfrm>
        </p:spPr>
        <p:txBody>
          <a:bodyPr vert="horz" wrap="square" lIns="91440" tIns="45720" rIns="91440" bIns="45720" anchor="t" anchorCtr="0">
            <a:spAutoFit/>
          </a:bodyPr>
          <a:p>
            <a:pPr marL="0" indent="0" eaLnBrk="1" hangingPunct="1"/>
            <a:r>
              <a:rPr lang="en-US" altLang="zh-CN" sz="2800" dirty="0">
                <a:solidFill>
                  <a:srgbClr val="000066"/>
                </a:solidFill>
                <a:latin typeface="黑体" panose="02010609060101010101" pitchFamily="49" charset="-122"/>
                <a:ea typeface="黑体" panose="02010609060101010101" pitchFamily="49" charset="-122"/>
              </a:rPr>
              <a:t> </a:t>
            </a:r>
            <a:r>
              <a:rPr lang="zh-CN" altLang="en-US" sz="2800" dirty="0">
                <a:solidFill>
                  <a:srgbClr val="000066"/>
                </a:solidFill>
                <a:latin typeface="黑体" panose="02010609060101010101" pitchFamily="49" charset="-122"/>
                <a:ea typeface="黑体" panose="02010609060101010101" pitchFamily="49" charset="-122"/>
              </a:rPr>
              <a:t>因特网标准化机构是非政府性质的</a:t>
            </a:r>
            <a:endParaRPr lang="zh-CN" altLang="en-US" sz="2800" dirty="0">
              <a:solidFill>
                <a:srgbClr val="000066"/>
              </a:solidFill>
              <a:latin typeface="黑体" panose="02010609060101010101" pitchFamily="49" charset="-122"/>
              <a:ea typeface="黑体" panose="02010609060101010101" pitchFamily="49" charset="-122"/>
            </a:endParaRPr>
          </a:p>
          <a:p>
            <a:pPr marL="0" indent="0" eaLnBrk="1" hangingPunct="1"/>
            <a:r>
              <a:rPr lang="zh-CN" altLang="en-US" sz="2800" dirty="0">
                <a:solidFill>
                  <a:srgbClr val="000066"/>
                </a:solidFill>
                <a:latin typeface="黑体" panose="02010609060101010101" pitchFamily="49" charset="-122"/>
                <a:ea typeface="黑体" panose="02010609060101010101" pitchFamily="49" charset="-122"/>
              </a:rPr>
              <a:t> 因特网体系结构研究委员会</a:t>
            </a:r>
            <a:endParaRPr lang="zh-CN" altLang="en-US" sz="2800" dirty="0">
              <a:solidFill>
                <a:srgbClr val="000066"/>
              </a:solidFill>
              <a:latin typeface="黑体" panose="02010609060101010101" pitchFamily="49" charset="-122"/>
              <a:ea typeface="黑体" panose="02010609060101010101" pitchFamily="49" charset="-122"/>
            </a:endParaRPr>
          </a:p>
          <a:p>
            <a:pPr marL="0" indent="0" eaLnBrk="1" hangingPunct="1">
              <a:buNone/>
            </a:pPr>
            <a:r>
              <a:rPr lang="zh-CN" altLang="en-US" sz="2800" dirty="0">
                <a:solidFill>
                  <a:srgbClr val="000066"/>
                </a:solidFill>
                <a:latin typeface="黑体" panose="02010609060101010101" pitchFamily="49" charset="-122"/>
                <a:ea typeface="黑体" panose="02010609060101010101" pitchFamily="49" charset="-122"/>
              </a:rPr>
              <a:t>  （</a:t>
            </a:r>
            <a:r>
              <a:rPr lang="en-US" altLang="zh-CN" sz="2800" dirty="0">
                <a:solidFill>
                  <a:srgbClr val="000066"/>
                </a:solidFill>
                <a:latin typeface="黑体" panose="02010609060101010101" pitchFamily="49" charset="-122"/>
                <a:ea typeface="黑体" panose="02010609060101010101" pitchFamily="49" charset="-122"/>
              </a:rPr>
              <a:t>Internet ArchitectureBoard</a:t>
            </a:r>
            <a:r>
              <a:rPr lang="zh-CN" altLang="en-US" sz="2800" dirty="0">
                <a:solidFill>
                  <a:srgbClr val="000066"/>
                </a:solidFill>
                <a:latin typeface="黑体" panose="02010609060101010101" pitchFamily="49" charset="-122"/>
                <a:ea typeface="黑体" panose="02010609060101010101" pitchFamily="49" charset="-122"/>
              </a:rPr>
              <a:t>，</a:t>
            </a:r>
            <a:r>
              <a:rPr lang="en-US" altLang="zh-CN" sz="2800" dirty="0">
                <a:solidFill>
                  <a:srgbClr val="000066"/>
                </a:solidFill>
                <a:latin typeface="黑体" panose="02010609060101010101" pitchFamily="49" charset="-122"/>
                <a:ea typeface="黑体" panose="02010609060101010101" pitchFamily="49" charset="-122"/>
              </a:rPr>
              <a:t>IAB</a:t>
            </a:r>
            <a:r>
              <a:rPr lang="zh-CN" altLang="en-US" sz="2800" dirty="0">
                <a:solidFill>
                  <a:srgbClr val="000066"/>
                </a:solidFill>
                <a:latin typeface="黑体" panose="02010609060101010101" pitchFamily="49" charset="-122"/>
                <a:ea typeface="黑体" panose="02010609060101010101" pitchFamily="49" charset="-122"/>
              </a:rPr>
              <a:t>）</a:t>
            </a:r>
            <a:endParaRPr lang="zh-CN" altLang="en-US" sz="2800" dirty="0">
              <a:solidFill>
                <a:srgbClr val="000066"/>
              </a:solidFill>
              <a:latin typeface="黑体" panose="02010609060101010101" pitchFamily="49" charset="-122"/>
              <a:ea typeface="黑体" panose="02010609060101010101" pitchFamily="49" charset="-122"/>
            </a:endParaRPr>
          </a:p>
          <a:p>
            <a:pPr marL="621030" lvl="1" indent="-262255" eaLnBrk="1" hangingPunct="1"/>
            <a:r>
              <a:rPr lang="zh-CN" altLang="en-US" dirty="0">
                <a:latin typeface="黑体" panose="02010609060101010101" pitchFamily="49" charset="-122"/>
                <a:ea typeface="黑体" panose="02010609060101010101" pitchFamily="49" charset="-122"/>
              </a:rPr>
              <a:t>因特网工程任务部</a:t>
            </a:r>
            <a:r>
              <a:rPr lang="en-US" altLang="zh-CN" dirty="0">
                <a:latin typeface="黑体" panose="02010609060101010101" pitchFamily="49" charset="-122"/>
                <a:ea typeface="黑体" panose="02010609060101010101" pitchFamily="49" charset="-122"/>
              </a:rPr>
              <a:t>(IETF)</a:t>
            </a:r>
            <a:endParaRPr lang="en-US" altLang="zh-CN" dirty="0">
              <a:latin typeface="黑体" panose="02010609060101010101" pitchFamily="49" charset="-122"/>
              <a:ea typeface="黑体" panose="02010609060101010101" pitchFamily="49" charset="-122"/>
            </a:endParaRPr>
          </a:p>
          <a:p>
            <a:pPr marL="979805" lvl="2" indent="-179705" eaLnBrk="1" hangingPunct="1"/>
            <a:r>
              <a:rPr lang="zh-CN" altLang="en-US" dirty="0">
                <a:latin typeface="黑体" panose="02010609060101010101" pitchFamily="49" charset="-122"/>
                <a:ea typeface="黑体" panose="02010609060101010101" pitchFamily="49" charset="-122"/>
              </a:rPr>
              <a:t>处理短期的工程问题 </a:t>
            </a:r>
            <a:endParaRPr lang="zh-CN" altLang="en-US" dirty="0">
              <a:latin typeface="黑体" panose="02010609060101010101" pitchFamily="49" charset="-122"/>
              <a:ea typeface="黑体" panose="02010609060101010101" pitchFamily="49" charset="-122"/>
            </a:endParaRPr>
          </a:p>
          <a:p>
            <a:pPr marL="621030" lvl="1" indent="-262255" eaLnBrk="1" hangingPunct="1"/>
            <a:r>
              <a:rPr lang="zh-CN" altLang="en-US" dirty="0">
                <a:latin typeface="黑体" panose="02010609060101010101" pitchFamily="49" charset="-122"/>
                <a:ea typeface="黑体" panose="02010609060101010101" pitchFamily="49" charset="-122"/>
              </a:rPr>
              <a:t>因特网研究任务部</a:t>
            </a:r>
            <a:r>
              <a:rPr lang="en-US" altLang="zh-CN" dirty="0">
                <a:latin typeface="黑体" panose="02010609060101010101" pitchFamily="49" charset="-122"/>
                <a:ea typeface="黑体" panose="02010609060101010101" pitchFamily="49" charset="-122"/>
              </a:rPr>
              <a:t>(IRTF)</a:t>
            </a:r>
            <a:endParaRPr lang="en-US" altLang="zh-CN" dirty="0">
              <a:latin typeface="黑体" panose="02010609060101010101" pitchFamily="49" charset="-122"/>
              <a:ea typeface="黑体" panose="02010609060101010101" pitchFamily="49" charset="-122"/>
            </a:endParaRPr>
          </a:p>
          <a:p>
            <a:pPr marL="979805" lvl="2" indent="-179705" eaLnBrk="1" hangingPunct="1"/>
            <a:r>
              <a:rPr lang="zh-CN" altLang="en-US" dirty="0">
                <a:latin typeface="黑体" panose="02010609060101010101" pitchFamily="49" charset="-122"/>
                <a:ea typeface="黑体" panose="02010609060101010101" pitchFamily="49" charset="-122"/>
              </a:rPr>
              <a:t>注重长期的研究</a:t>
            </a:r>
            <a:endParaRPr lang="zh-CN" altLang="en-US" dirty="0">
              <a:latin typeface="黑体" panose="02010609060101010101" pitchFamily="49" charset="-122"/>
              <a:ea typeface="黑体" panose="02010609060101010101" pitchFamily="49" charset="-122"/>
            </a:endParaRPr>
          </a:p>
          <a:p>
            <a:pPr marL="621030" lvl="1" indent="-262255" eaLnBrk="1" hangingPunct="1"/>
            <a:r>
              <a:rPr lang="en-US" altLang="zh-CN" dirty="0">
                <a:latin typeface="黑体" panose="02010609060101010101" pitchFamily="49" charset="-122"/>
                <a:ea typeface="黑体" panose="02010609060101010101" pitchFamily="49" charset="-122"/>
              </a:rPr>
              <a:t>Internet</a:t>
            </a:r>
            <a:r>
              <a:rPr lang="zh-CN" altLang="en-US" dirty="0">
                <a:latin typeface="黑体" panose="02010609060101010101" pitchFamily="49" charset="-122"/>
                <a:ea typeface="黑体" panose="02010609060101010101" pitchFamily="49" charset="-122"/>
              </a:rPr>
              <a:t>编号管理局</a:t>
            </a:r>
            <a:r>
              <a:rPr lang="en-US" altLang="zh-CN" dirty="0">
                <a:latin typeface="黑体" panose="02010609060101010101" pitchFamily="49" charset="-122"/>
                <a:ea typeface="黑体" panose="02010609060101010101" pitchFamily="49" charset="-122"/>
              </a:rPr>
              <a:t>(IANA) </a:t>
            </a:r>
            <a:endParaRPr lang="en-US" altLang="zh-CN" dirty="0">
              <a:latin typeface="黑体" panose="02010609060101010101" pitchFamily="49" charset="-122"/>
              <a:ea typeface="黑体" panose="02010609060101010101" pitchFamily="49" charset="-122"/>
            </a:endParaRPr>
          </a:p>
          <a:p>
            <a:pPr marL="621030" lvl="1" indent="-262255" eaLnBrk="1" hangingPunct="1"/>
            <a:r>
              <a:rPr lang="en-US" altLang="zh-CN" dirty="0">
                <a:latin typeface="黑体" panose="02010609060101010101" pitchFamily="49" charset="-122"/>
                <a:ea typeface="黑体" panose="02010609060101010101" pitchFamily="49" charset="-122"/>
              </a:rPr>
              <a:t>RFC</a:t>
            </a:r>
            <a:r>
              <a:rPr lang="zh-CN" altLang="en-US" dirty="0">
                <a:latin typeface="黑体" panose="02010609060101010101" pitchFamily="49" charset="-122"/>
                <a:ea typeface="黑体" panose="02010609060101010101" pitchFamily="49" charset="-122"/>
              </a:rPr>
              <a:t>编辑部 </a:t>
            </a:r>
            <a:endParaRPr lang="zh-CN" altLang="en-US" dirty="0">
              <a:latin typeface="黑体" panose="02010609060101010101" pitchFamily="49" charset="-122"/>
              <a:ea typeface="黑体" panose="02010609060101010101" pitchFamily="49" charset="-122"/>
            </a:endParaRPr>
          </a:p>
        </p:txBody>
      </p:sp>
      <p:sp>
        <p:nvSpPr>
          <p:cNvPr id="61442" name="Rectangle 5"/>
          <p:cNvSpPr>
            <a:spLocks noGrp="1"/>
          </p:cNvSpPr>
          <p:nvPr>
            <p:ph type="title"/>
          </p:nvPr>
        </p:nvSpPr>
        <p:spPr>
          <a:xfrm>
            <a:off x="5691188" y="333375"/>
            <a:ext cx="3452812" cy="581025"/>
          </a:xfrm>
        </p:spPr>
        <p:txBody>
          <a:bodyPr vert="horz" wrap="square" lIns="92075" tIns="46038" rIns="92075" bIns="46038" anchor="ctr" anchorCtr="0"/>
          <a:p>
            <a:pPr algn="l" eaLnBrk="1" hangingPunct="1"/>
            <a:r>
              <a:rPr lang="en-US" altLang="zh-CN" sz="3200" dirty="0">
                <a:solidFill>
                  <a:schemeClr val="bg1"/>
                </a:solidFill>
              </a:rPr>
              <a:t>Internet</a:t>
            </a:r>
            <a:r>
              <a:rPr lang="zh-CN" altLang="en-US" sz="3200" dirty="0">
                <a:solidFill>
                  <a:schemeClr val="bg1"/>
                </a:solidFill>
              </a:rPr>
              <a:t>标准组织</a:t>
            </a:r>
            <a:endParaRPr lang="zh-CN" altLang="en-US" sz="32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xfrm>
            <a:off x="1447800" y="260350"/>
            <a:ext cx="7696200" cy="720725"/>
          </a:xfrm>
        </p:spPr>
        <p:txBody>
          <a:bodyPr vert="horz" wrap="square" lIns="92075" tIns="46038" rIns="92075" bIns="46038" anchor="ctr" anchorCtr="0"/>
          <a:p>
            <a:pPr algn="r" eaLnBrk="1" hangingPunct="1"/>
            <a:r>
              <a:rPr lang="en-US" altLang="zh-CN" sz="3600" dirty="0">
                <a:solidFill>
                  <a:schemeClr val="bg1"/>
                </a:solidFill>
              </a:rPr>
              <a:t>1.1</a:t>
            </a:r>
            <a:r>
              <a:rPr lang="zh-CN" altLang="en-US" sz="3600" dirty="0">
                <a:solidFill>
                  <a:schemeClr val="bg1"/>
                </a:solidFill>
              </a:rPr>
              <a:t>计算机网络的定义</a:t>
            </a:r>
            <a:endParaRPr lang="zh-CN" altLang="en-US" sz="3600" dirty="0">
              <a:solidFill>
                <a:schemeClr val="bg1"/>
              </a:solidFill>
            </a:endParaRPr>
          </a:p>
        </p:txBody>
      </p:sp>
      <p:sp>
        <p:nvSpPr>
          <p:cNvPr id="419846" name="Rectangle 6"/>
          <p:cNvSpPr>
            <a:spLocks noGrp="1"/>
          </p:cNvSpPr>
          <p:nvPr>
            <p:ph idx="1"/>
          </p:nvPr>
        </p:nvSpPr>
        <p:spPr>
          <a:xfrm>
            <a:off x="900113" y="1341438"/>
            <a:ext cx="7772400" cy="4114800"/>
          </a:xfrm>
        </p:spPr>
        <p:txBody>
          <a:bodyPr vert="horz" wrap="square" lIns="91440" tIns="45720" rIns="91440" bIns="45720" anchor="t" anchorCtr="0"/>
          <a:p>
            <a:pPr eaLnBrk="1" hangingPunct="1"/>
            <a:r>
              <a:rPr lang="zh-CN" altLang="en-US" sz="2800" dirty="0">
                <a:solidFill>
                  <a:schemeClr val="accent2"/>
                </a:solidFill>
                <a:latin typeface="黑体" panose="02010609060101010101" pitchFamily="49" charset="-122"/>
                <a:ea typeface="黑体" panose="02010609060101010101" pitchFamily="49" charset="-122"/>
              </a:rPr>
              <a:t>计算机网络的定义的三个观点</a:t>
            </a:r>
            <a:endParaRPr lang="zh-CN" altLang="en-US" sz="2800" dirty="0">
              <a:solidFill>
                <a:schemeClr val="accent2"/>
              </a:solidFill>
              <a:latin typeface="黑体" panose="02010609060101010101" pitchFamily="49" charset="-122"/>
              <a:ea typeface="黑体" panose="02010609060101010101" pitchFamily="49" charset="-122"/>
            </a:endParaRPr>
          </a:p>
          <a:p>
            <a:pPr lvl="1" eaLnBrk="1" hangingPunct="1"/>
            <a:r>
              <a:rPr lang="zh-CN" altLang="en-US" dirty="0">
                <a:solidFill>
                  <a:srgbClr val="000066"/>
                </a:solidFill>
                <a:latin typeface="黑体" panose="02010609060101010101" pitchFamily="49" charset="-122"/>
                <a:ea typeface="黑体" panose="02010609060101010101" pitchFamily="49" charset="-122"/>
              </a:rPr>
              <a:t>广义的观点</a:t>
            </a:r>
            <a:endParaRPr lang="zh-CN" altLang="en-US" dirty="0">
              <a:solidFill>
                <a:srgbClr val="000066"/>
              </a:solidFill>
              <a:latin typeface="黑体" panose="02010609060101010101" pitchFamily="49" charset="-122"/>
              <a:ea typeface="黑体" panose="02010609060101010101" pitchFamily="49" charset="-122"/>
            </a:endParaRPr>
          </a:p>
          <a:p>
            <a:pPr lvl="1" eaLnBrk="1" hangingPunct="1"/>
            <a:r>
              <a:rPr lang="zh-CN" altLang="en-US" dirty="0">
                <a:solidFill>
                  <a:srgbClr val="000066"/>
                </a:solidFill>
                <a:latin typeface="黑体" panose="02010609060101010101" pitchFamily="49" charset="-122"/>
                <a:ea typeface="黑体" panose="02010609060101010101" pitchFamily="49" charset="-122"/>
              </a:rPr>
              <a:t>用户透明的观点</a:t>
            </a:r>
            <a:endParaRPr lang="zh-CN" altLang="en-US" dirty="0">
              <a:solidFill>
                <a:srgbClr val="000066"/>
              </a:solidFill>
              <a:latin typeface="黑体" panose="02010609060101010101" pitchFamily="49" charset="-122"/>
              <a:ea typeface="黑体" panose="02010609060101010101" pitchFamily="49" charset="-122"/>
            </a:endParaRPr>
          </a:p>
          <a:p>
            <a:pPr lvl="1" eaLnBrk="1" hangingPunct="1"/>
            <a:r>
              <a:rPr lang="zh-CN" altLang="en-US" dirty="0">
                <a:solidFill>
                  <a:srgbClr val="000066"/>
                </a:solidFill>
                <a:latin typeface="黑体" panose="02010609060101010101" pitchFamily="49" charset="-122"/>
                <a:ea typeface="黑体" panose="02010609060101010101" pitchFamily="49" charset="-122"/>
              </a:rPr>
              <a:t>资源共享的观点</a:t>
            </a:r>
            <a:endParaRPr lang="zh-CN" altLang="en-US" dirty="0">
              <a:solidFill>
                <a:srgbClr val="000066"/>
              </a:solidFill>
              <a:latin typeface="黑体" panose="02010609060101010101" pitchFamily="49" charset="-122"/>
              <a:ea typeface="黑体" panose="02010609060101010101" pitchFamily="49" charset="-122"/>
            </a:endParaRPr>
          </a:p>
          <a:p>
            <a:pPr lvl="1" eaLnBrk="1" hangingPunct="1"/>
            <a:endParaRPr lang="zh-CN" altLang="en-US" dirty="0">
              <a:solidFill>
                <a:srgbClr val="000066"/>
              </a:solidFill>
              <a:latin typeface="黑体" panose="02010609060101010101" pitchFamily="49" charset="-122"/>
              <a:ea typeface="黑体" panose="02010609060101010101" pitchFamily="49" charset="-122"/>
            </a:endParaRPr>
          </a:p>
          <a:p>
            <a:pPr marL="342900" lvl="1" indent="-342900" algn="l" eaLnBrk="1" hangingPunct="1">
              <a:buSzTx/>
              <a:buChar char="l"/>
            </a:pPr>
            <a:r>
              <a:rPr lang="zh-CN" altLang="en-US" dirty="0">
                <a:solidFill>
                  <a:schemeClr val="accent2"/>
                </a:solidFill>
                <a:latin typeface="黑体" panose="02010609060101010101" pitchFamily="49" charset="-122"/>
                <a:ea typeface="黑体" panose="02010609060101010101" pitchFamily="49" charset="-122"/>
                <a:cs typeface="+mn-cs"/>
                <a:sym typeface="+mn-ea"/>
              </a:rPr>
              <a:t>资源共享观点的计算机网络</a:t>
            </a:r>
            <a:r>
              <a:rPr lang="zh-CN" altLang="en-US" dirty="0">
                <a:solidFill>
                  <a:schemeClr val="accent2"/>
                </a:solidFill>
                <a:latin typeface="黑体" panose="02010609060101010101" pitchFamily="49" charset="-122"/>
                <a:ea typeface="黑体" panose="02010609060101010101" pitchFamily="49" charset="-122"/>
                <a:cs typeface="+mn-cs"/>
                <a:sym typeface="+mn-ea"/>
              </a:rPr>
              <a:t>定义</a:t>
            </a:r>
            <a:endParaRPr lang="zh-CN" altLang="en-US" dirty="0">
              <a:solidFill>
                <a:schemeClr val="accent2"/>
              </a:solidFill>
              <a:latin typeface="黑体" panose="02010609060101010101" pitchFamily="49" charset="-122"/>
              <a:ea typeface="黑体" panose="02010609060101010101" pitchFamily="49" charset="-122"/>
              <a:cs typeface="+mn-cs"/>
            </a:endParaRPr>
          </a:p>
          <a:p>
            <a:pPr lvl="1" eaLnBrk="1" hangingPunct="1"/>
            <a:r>
              <a:rPr lang="zh-CN" altLang="en-US" dirty="0">
                <a:solidFill>
                  <a:srgbClr val="000066"/>
                </a:solidFill>
                <a:latin typeface="黑体" panose="02010609060101010101" pitchFamily="49" charset="-122"/>
                <a:ea typeface="黑体" panose="02010609060101010101" pitchFamily="49" charset="-122"/>
              </a:rPr>
              <a:t>资源共享 </a:t>
            </a:r>
            <a:endParaRPr lang="zh-CN" altLang="en-US" dirty="0">
              <a:solidFill>
                <a:srgbClr val="000066"/>
              </a:solidFill>
              <a:latin typeface="黑体" panose="02010609060101010101" pitchFamily="49" charset="-122"/>
              <a:ea typeface="黑体" panose="02010609060101010101" pitchFamily="49" charset="-122"/>
            </a:endParaRPr>
          </a:p>
          <a:p>
            <a:pPr lvl="1" eaLnBrk="1" hangingPunct="1"/>
            <a:r>
              <a:rPr lang="zh-CN" altLang="en-US" dirty="0">
                <a:solidFill>
                  <a:srgbClr val="000066"/>
                </a:solidFill>
                <a:latin typeface="黑体" panose="02010609060101010101" pitchFamily="49" charset="-122"/>
                <a:ea typeface="黑体" panose="02010609060101010101" pitchFamily="49" charset="-122"/>
              </a:rPr>
              <a:t>分布在不同地理位置的“自治系统” </a:t>
            </a:r>
            <a:endParaRPr lang="zh-CN" altLang="en-US" dirty="0">
              <a:solidFill>
                <a:srgbClr val="000066"/>
              </a:solidFill>
              <a:latin typeface="黑体" panose="02010609060101010101" pitchFamily="49" charset="-122"/>
              <a:ea typeface="黑体" panose="02010609060101010101" pitchFamily="49" charset="-122"/>
            </a:endParaRPr>
          </a:p>
          <a:p>
            <a:pPr lvl="1" eaLnBrk="1" hangingPunct="1"/>
            <a:r>
              <a:rPr lang="zh-CN" altLang="en-US" dirty="0">
                <a:solidFill>
                  <a:srgbClr val="000066"/>
                </a:solidFill>
                <a:latin typeface="黑体" panose="02010609060101010101" pitchFamily="49" charset="-122"/>
                <a:ea typeface="黑体" panose="02010609060101010101" pitchFamily="49" charset="-122"/>
              </a:rPr>
              <a:t>遵循一定的规则</a:t>
            </a:r>
            <a:r>
              <a:rPr lang="en-US" altLang="zh-CN" dirty="0">
                <a:solidFill>
                  <a:srgbClr val="000066"/>
                </a:solidFill>
                <a:latin typeface="黑体" panose="02010609060101010101" pitchFamily="49" charset="-122"/>
                <a:ea typeface="黑体" panose="02010609060101010101" pitchFamily="49" charset="-122"/>
              </a:rPr>
              <a:t>—“</a:t>
            </a:r>
            <a:r>
              <a:rPr lang="zh-CN" altLang="en-US" dirty="0">
                <a:solidFill>
                  <a:srgbClr val="000066"/>
                </a:solidFill>
                <a:latin typeface="黑体" panose="02010609060101010101" pitchFamily="49" charset="-122"/>
                <a:ea typeface="黑体" panose="02010609060101010101" pitchFamily="49" charset="-122"/>
              </a:rPr>
              <a:t>协议 ”</a:t>
            </a:r>
            <a:endParaRPr lang="zh-CN" altLang="en-US" dirty="0">
              <a:solidFill>
                <a:srgbClr val="000066"/>
              </a:solidFill>
              <a:latin typeface="黑体" panose="02010609060101010101" pitchFamily="49" charset="-122"/>
              <a:ea typeface="黑体" panose="02010609060101010101" pitchFamily="49" charset="-122"/>
            </a:endParaRPr>
          </a:p>
          <a:p>
            <a:pPr eaLnBrk="1" hangingPunct="1">
              <a:buNone/>
            </a:pPr>
            <a:endParaRPr lang="en-US" altLang="zh-CN" sz="2800" dirty="0">
              <a:solidFill>
                <a:srgbClr val="000066"/>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46">
                                            <p:txEl>
                                              <p:charRg st="0" end="9"/>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46">
                                            <p:txEl>
                                              <p:char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9846">
                                            <p:txEl>
                                              <p:char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9846">
                                            <p:txEl>
                                              <p:char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9846">
                                            <p:txEl>
                                              <p:charRg st="43" end="4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9846">
                                            <p:txEl>
                                              <p:char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46">
                                            <p:txEl>
                                              <p:charRg st="49" end="6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9846">
                                            <p:txEl>
                                              <p:charRg st="67" end="8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6"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p:cNvSpPr>
          <p:nvPr>
            <p:ph type="title"/>
          </p:nvPr>
        </p:nvSpPr>
        <p:spPr>
          <a:xfrm>
            <a:off x="7812088" y="260350"/>
            <a:ext cx="1692275" cy="720725"/>
          </a:xfrm>
        </p:spPr>
        <p:txBody>
          <a:bodyPr vert="horz" wrap="square" lIns="92075" tIns="46038" rIns="92075" bIns="46038" anchor="ctr" anchorCtr="0"/>
          <a:p>
            <a:pPr algn="l" eaLnBrk="1" hangingPunct="1"/>
            <a:r>
              <a:rPr lang="en-US" altLang="zh-CN" sz="3600" dirty="0">
                <a:solidFill>
                  <a:schemeClr val="bg1"/>
                </a:solidFill>
              </a:rPr>
              <a:t>RFC </a:t>
            </a:r>
            <a:endParaRPr lang="en-US" altLang="zh-CN" sz="3600" dirty="0">
              <a:solidFill>
                <a:schemeClr val="bg1"/>
              </a:solidFill>
            </a:endParaRPr>
          </a:p>
        </p:txBody>
      </p:sp>
      <p:sp>
        <p:nvSpPr>
          <p:cNvPr id="63490" name="Rectangle 3"/>
          <p:cNvSpPr>
            <a:spLocks noGrp="1"/>
          </p:cNvSpPr>
          <p:nvPr>
            <p:ph idx="1"/>
          </p:nvPr>
        </p:nvSpPr>
        <p:spPr>
          <a:xfrm>
            <a:off x="755650" y="1268413"/>
            <a:ext cx="7772400" cy="4114800"/>
          </a:xfrm>
        </p:spPr>
        <p:txBody>
          <a:bodyPr vert="horz" wrap="square" lIns="91440" tIns="45720" rIns="91440" bIns="45720" anchor="t" anchorCtr="0"/>
          <a:p>
            <a:pPr eaLnBrk="1" hangingPunct="1">
              <a:lnSpc>
                <a:spcPct val="90000"/>
              </a:lnSpc>
            </a:pPr>
            <a:r>
              <a:rPr lang="en-US" altLang="zh-CN" sz="2800" dirty="0">
                <a:latin typeface="黑体" panose="02010609060101010101" pitchFamily="49" charset="-122"/>
                <a:ea typeface="黑体" panose="02010609060101010101" pitchFamily="49" charset="-122"/>
              </a:rPr>
              <a:t>RFC</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Request For Comments)</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Internet</a:t>
            </a:r>
            <a:r>
              <a:rPr lang="zh-CN" altLang="en-US" sz="2800" dirty="0">
                <a:latin typeface="黑体" panose="02010609060101010101" pitchFamily="49" charset="-122"/>
                <a:ea typeface="黑体" panose="02010609060101010101" pitchFamily="49" charset="-122"/>
              </a:rPr>
              <a:t>的标准几乎都是以</a:t>
            </a:r>
            <a:r>
              <a:rPr lang="en-US" altLang="zh-CN" sz="2800" dirty="0">
                <a:latin typeface="黑体" panose="02010609060101010101" pitchFamily="49" charset="-122"/>
                <a:ea typeface="黑体" panose="02010609060101010101" pitchFamily="49" charset="-122"/>
              </a:rPr>
              <a:t>RFC</a:t>
            </a:r>
            <a:r>
              <a:rPr lang="zh-CN" altLang="en-US" sz="2800" dirty="0">
                <a:latin typeface="黑体" panose="02010609060101010101" pitchFamily="49" charset="-122"/>
                <a:ea typeface="黑体" panose="02010609060101010101" pitchFamily="49" charset="-122"/>
              </a:rPr>
              <a:t>的形式提出。</a:t>
            </a:r>
            <a:endParaRPr lang="zh-CN" altLang="en-US" sz="2800" dirty="0">
              <a:latin typeface="黑体" panose="02010609060101010101" pitchFamily="49" charset="-122"/>
              <a:ea typeface="黑体" panose="02010609060101010101" pitchFamily="49" charset="-122"/>
            </a:endParaRPr>
          </a:p>
          <a:p>
            <a:pPr eaLnBrk="1" hangingPunct="1">
              <a:lnSpc>
                <a:spcPct val="90000"/>
              </a:lnSpc>
            </a:pPr>
            <a:r>
              <a:rPr lang="zh-CN" altLang="en-US" sz="2800" dirty="0">
                <a:latin typeface="黑体" panose="02010609060101010101" pitchFamily="49" charset="-122"/>
                <a:ea typeface="黑体" panose="02010609060101010101" pitchFamily="49" charset="-122"/>
              </a:rPr>
              <a:t>以</a:t>
            </a:r>
            <a:r>
              <a:rPr lang="en-US" altLang="zh-CN" sz="2800" dirty="0">
                <a:latin typeface="黑体" panose="02010609060101010101" pitchFamily="49" charset="-122"/>
                <a:ea typeface="黑体" panose="02010609060101010101" pitchFamily="49" charset="-122"/>
              </a:rPr>
              <a:t>TCP/IP</a:t>
            </a:r>
            <a:r>
              <a:rPr lang="zh-CN" altLang="en-US" sz="2800" dirty="0">
                <a:latin typeface="黑体" panose="02010609060101010101" pitchFamily="49" charset="-122"/>
                <a:ea typeface="黑体" panose="02010609060101010101" pitchFamily="49" charset="-122"/>
              </a:rPr>
              <a:t>协议为例：</a:t>
            </a:r>
            <a:endParaRPr lang="zh-CN" altLang="en-US" sz="2800" dirty="0">
              <a:latin typeface="黑体" panose="02010609060101010101" pitchFamily="49" charset="-122"/>
              <a:ea typeface="黑体" panose="02010609060101010101" pitchFamily="49" charset="-122"/>
            </a:endParaRPr>
          </a:p>
          <a:p>
            <a:pPr lvl="1" eaLnBrk="1" hangingPunct="1">
              <a:lnSpc>
                <a:spcPct val="90000"/>
              </a:lnSpc>
            </a:pPr>
            <a:r>
              <a:rPr lang="en-US" altLang="zh-CN" sz="2400" dirty="0">
                <a:latin typeface="黑体" panose="02010609060101010101" pitchFamily="49" charset="-122"/>
                <a:ea typeface="黑体" panose="02010609060101010101" pitchFamily="49" charset="-122"/>
              </a:rPr>
              <a:t>RFC 793 - Transmission Control Protocol</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TCP</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pPr lvl="1" eaLnBrk="1" hangingPunct="1">
              <a:lnSpc>
                <a:spcPct val="90000"/>
              </a:lnSpc>
            </a:pPr>
            <a:r>
              <a:rPr lang="en-US" altLang="zh-CN" sz="2400" dirty="0">
                <a:latin typeface="黑体" panose="02010609060101010101" pitchFamily="49" charset="-122"/>
                <a:ea typeface="黑体" panose="02010609060101010101" pitchFamily="49" charset="-122"/>
              </a:rPr>
              <a:t>RFC 791 - Internet Protocol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IP</a:t>
            </a:r>
            <a:r>
              <a:rPr lang="zh-CN" altLang="en-US" sz="2400" dirty="0">
                <a:latin typeface="黑体" panose="02010609060101010101" pitchFamily="49" charset="-122"/>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pPr lvl="1" eaLnBrk="1" hangingPunct="1">
              <a:lnSpc>
                <a:spcPct val="90000"/>
              </a:lnSpc>
            </a:pPr>
            <a:r>
              <a:rPr lang="en-US" altLang="zh-CN" sz="2400" dirty="0">
                <a:latin typeface="黑体" panose="02010609060101010101" pitchFamily="49" charset="-122"/>
                <a:ea typeface="黑体" panose="02010609060101010101" pitchFamily="49" charset="-122"/>
              </a:rPr>
              <a:t>RFC 1157 - Simple Network Management Protocol (SNMP)</a:t>
            </a:r>
            <a:endParaRPr lang="en-US" altLang="zh-CN" sz="2400" dirty="0">
              <a:latin typeface="黑体" panose="02010609060101010101" pitchFamily="49" charset="-122"/>
              <a:ea typeface="黑体" panose="02010609060101010101" pitchFamily="49" charset="-122"/>
            </a:endParaRPr>
          </a:p>
          <a:p>
            <a:pPr lvl="1" eaLnBrk="1" hangingPunct="1">
              <a:lnSpc>
                <a:spcPct val="90000"/>
              </a:lnSpc>
            </a:pPr>
            <a:r>
              <a:rPr lang="en-US" altLang="zh-CN" sz="2400" dirty="0">
                <a:latin typeface="黑体" panose="02010609060101010101" pitchFamily="49" charset="-122"/>
                <a:ea typeface="黑体" panose="02010609060101010101" pitchFamily="49" charset="-122"/>
              </a:rPr>
              <a:t>RFC 959 -  File Transfer Protocol (FTP)</a:t>
            </a:r>
            <a:endParaRPr lang="en-US" altLang="zh-CN" sz="2400" dirty="0">
              <a:latin typeface="黑体" panose="02010609060101010101" pitchFamily="49" charset="-122"/>
              <a:ea typeface="黑体" panose="02010609060101010101"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idx="1"/>
          </p:nvPr>
        </p:nvSpPr>
        <p:spPr>
          <a:xfrm>
            <a:off x="684213" y="1457325"/>
            <a:ext cx="8208962" cy="5400675"/>
          </a:xfrm>
        </p:spPr>
        <p:txBody>
          <a:bodyPr vert="horz" wrap="square" lIns="91440" tIns="45720" rIns="91440" bIns="45720" anchor="t" anchorCtr="0"/>
          <a:p>
            <a:pPr marL="0" indent="0" eaLnBrk="1" hangingPunct="1">
              <a:lnSpc>
                <a:spcPct val="110000"/>
              </a:lnSpc>
              <a:buNone/>
            </a:pPr>
            <a:r>
              <a:rPr lang="en-US" altLang="zh-CN" sz="2800" dirty="0">
                <a:solidFill>
                  <a:srgbClr val="000066"/>
                </a:solidFill>
                <a:latin typeface="黑体" panose="02010609060101010101" pitchFamily="49" charset="-122"/>
                <a:ea typeface="黑体" panose="02010609060101010101" pitchFamily="49" charset="-122"/>
              </a:rPr>
              <a:t>NIST</a:t>
            </a:r>
            <a:r>
              <a:rPr lang="zh-CN" altLang="en-US" sz="2800" dirty="0">
                <a:solidFill>
                  <a:srgbClr val="000066"/>
                </a:solidFill>
                <a:latin typeface="黑体" panose="02010609060101010101" pitchFamily="49" charset="-122"/>
                <a:ea typeface="黑体" panose="02010609060101010101" pitchFamily="49" charset="-122"/>
              </a:rPr>
              <a:t>：美国国家标准和技术研究所，美国商业部的标准化机构</a:t>
            </a:r>
            <a:endParaRPr lang="zh-CN" altLang="en-US" sz="2800" dirty="0">
              <a:solidFill>
                <a:srgbClr val="000066"/>
              </a:solidFill>
              <a:latin typeface="黑体" panose="02010609060101010101" pitchFamily="49" charset="-122"/>
              <a:ea typeface="黑体" panose="02010609060101010101" pitchFamily="49" charset="-122"/>
            </a:endParaRPr>
          </a:p>
          <a:p>
            <a:pPr marL="0" indent="0" algn="just" eaLnBrk="1" hangingPunct="1">
              <a:lnSpc>
                <a:spcPct val="110000"/>
              </a:lnSpc>
              <a:buNone/>
            </a:pPr>
            <a:r>
              <a:rPr lang="en-US" altLang="zh-CN" sz="2800" dirty="0">
                <a:solidFill>
                  <a:srgbClr val="000066"/>
                </a:solidFill>
                <a:latin typeface="黑体" panose="02010609060101010101" pitchFamily="49" charset="-122"/>
                <a:ea typeface="黑体" panose="02010609060101010101" pitchFamily="49" charset="-122"/>
              </a:rPr>
              <a:t>ANSI</a:t>
            </a:r>
            <a:r>
              <a:rPr lang="zh-CN" altLang="en-US" sz="2800" dirty="0">
                <a:solidFill>
                  <a:srgbClr val="000066"/>
                </a:solidFill>
                <a:latin typeface="黑体" panose="02010609060101010101" pitchFamily="49" charset="-122"/>
                <a:ea typeface="黑体" panose="02010609060101010101" pitchFamily="49" charset="-122"/>
              </a:rPr>
              <a:t>：美国国家标准研究所，</a:t>
            </a:r>
            <a:r>
              <a:rPr lang="en-US" altLang="zh-CN" sz="2800" dirty="0">
                <a:solidFill>
                  <a:srgbClr val="000066"/>
                </a:solidFill>
                <a:latin typeface="黑体" panose="02010609060101010101" pitchFamily="49" charset="-122"/>
                <a:ea typeface="黑体" panose="02010609060101010101" pitchFamily="49" charset="-122"/>
              </a:rPr>
              <a:t>ISO </a:t>
            </a:r>
            <a:r>
              <a:rPr lang="zh-CN" altLang="en-US" sz="2800" dirty="0">
                <a:solidFill>
                  <a:srgbClr val="000066"/>
                </a:solidFill>
                <a:latin typeface="黑体" panose="02010609060101010101" pitchFamily="49" charset="-122"/>
                <a:ea typeface="黑体" panose="02010609060101010101" pitchFamily="49" charset="-122"/>
              </a:rPr>
              <a:t>的美国代表</a:t>
            </a:r>
            <a:endParaRPr lang="zh-CN" altLang="en-US" sz="2800" dirty="0">
              <a:solidFill>
                <a:srgbClr val="000066"/>
              </a:solidFill>
              <a:latin typeface="黑体" panose="02010609060101010101" pitchFamily="49" charset="-122"/>
              <a:ea typeface="黑体" panose="02010609060101010101" pitchFamily="49" charset="-122"/>
            </a:endParaRPr>
          </a:p>
          <a:p>
            <a:pPr marL="0" indent="0" eaLnBrk="1" hangingPunct="1">
              <a:lnSpc>
                <a:spcPct val="110000"/>
              </a:lnSpc>
              <a:buNone/>
            </a:pPr>
            <a:r>
              <a:rPr lang="en-US" altLang="zh-CN" sz="2800" dirty="0">
                <a:solidFill>
                  <a:srgbClr val="000066"/>
                </a:solidFill>
                <a:latin typeface="黑体" panose="02010609060101010101" pitchFamily="49" charset="-122"/>
                <a:ea typeface="黑体" panose="02010609060101010101" pitchFamily="49" charset="-122"/>
              </a:rPr>
              <a:t>IEEE</a:t>
            </a:r>
            <a:r>
              <a:rPr lang="zh-CN" altLang="en-US" sz="2800" dirty="0">
                <a:solidFill>
                  <a:srgbClr val="000066"/>
                </a:solidFill>
                <a:latin typeface="黑体" panose="02010609060101010101" pitchFamily="49" charset="-122"/>
                <a:ea typeface="黑体" panose="02010609060101010101" pitchFamily="49" charset="-122"/>
              </a:rPr>
              <a:t>：电器电子工程师协会，发表行业标准。</a:t>
            </a:r>
            <a:endParaRPr lang="zh-CN" altLang="en-US" sz="2800" dirty="0">
              <a:solidFill>
                <a:srgbClr val="000066"/>
              </a:solidFill>
              <a:latin typeface="黑体" panose="02010609060101010101" pitchFamily="49" charset="-122"/>
              <a:ea typeface="黑体" panose="02010609060101010101" pitchFamily="49" charset="-122"/>
            </a:endParaRPr>
          </a:p>
          <a:p>
            <a:pPr marL="0" indent="0" eaLnBrk="1" hangingPunct="1">
              <a:lnSpc>
                <a:spcPct val="110000"/>
              </a:lnSpc>
              <a:buNone/>
            </a:pPr>
            <a:r>
              <a:rPr lang="zh-CN" altLang="en-US" sz="2800" dirty="0">
                <a:solidFill>
                  <a:srgbClr val="000066"/>
                </a:solidFill>
                <a:latin typeface="黑体" panose="02010609060101010101" pitchFamily="49" charset="-122"/>
                <a:ea typeface="黑体" panose="02010609060101010101" pitchFamily="49" charset="-122"/>
              </a:rPr>
              <a:t>      例如</a:t>
            </a:r>
            <a:r>
              <a:rPr lang="en-US" altLang="zh-CN" sz="2800" dirty="0">
                <a:solidFill>
                  <a:srgbClr val="000066"/>
                </a:solidFill>
                <a:latin typeface="黑体" panose="02010609060101010101" pitchFamily="49" charset="-122"/>
                <a:ea typeface="黑体" panose="02010609060101010101" pitchFamily="49" charset="-122"/>
              </a:rPr>
              <a:t>IEEE 802</a:t>
            </a:r>
            <a:r>
              <a:rPr lang="zh-CN" altLang="en-US" sz="2800" dirty="0">
                <a:solidFill>
                  <a:srgbClr val="000066"/>
                </a:solidFill>
                <a:latin typeface="黑体" panose="02010609060101010101" pitchFamily="49" charset="-122"/>
                <a:ea typeface="黑体" panose="02010609060101010101" pitchFamily="49" charset="-122"/>
              </a:rPr>
              <a:t>，后成为</a:t>
            </a:r>
            <a:r>
              <a:rPr lang="en-US" altLang="zh-CN" sz="2800" dirty="0">
                <a:solidFill>
                  <a:srgbClr val="000066"/>
                </a:solidFill>
                <a:latin typeface="黑体" panose="02010609060101010101" pitchFamily="49" charset="-122"/>
                <a:ea typeface="黑体" panose="02010609060101010101" pitchFamily="49" charset="-122"/>
              </a:rPr>
              <a:t>ISO 8002</a:t>
            </a:r>
            <a:r>
              <a:rPr lang="zh-CN" altLang="en-US" sz="2800" dirty="0">
                <a:solidFill>
                  <a:srgbClr val="000066"/>
                </a:solidFill>
                <a:latin typeface="黑体" panose="02010609060101010101" pitchFamily="49" charset="-122"/>
                <a:ea typeface="黑体" panose="02010609060101010101" pitchFamily="49" charset="-122"/>
              </a:rPr>
              <a:t>。</a:t>
            </a:r>
            <a:endParaRPr lang="zh-CN" altLang="en-US" sz="2800" dirty="0">
              <a:solidFill>
                <a:srgbClr val="000066"/>
              </a:solidFill>
              <a:latin typeface="黑体" panose="02010609060101010101" pitchFamily="49" charset="-122"/>
              <a:ea typeface="黑体" panose="02010609060101010101" pitchFamily="49" charset="-122"/>
            </a:endParaRPr>
          </a:p>
          <a:p>
            <a:pPr marL="0" indent="0" eaLnBrk="1" hangingPunct="1">
              <a:lnSpc>
                <a:spcPct val="110000"/>
              </a:lnSpc>
              <a:buNone/>
            </a:pPr>
            <a:r>
              <a:rPr lang="en-US" altLang="zh-CN" sz="2800" dirty="0">
                <a:solidFill>
                  <a:srgbClr val="000066"/>
                </a:solidFill>
                <a:latin typeface="黑体" panose="02010609060101010101" pitchFamily="49" charset="-122"/>
                <a:ea typeface="黑体" panose="02010609060101010101" pitchFamily="49" charset="-122"/>
              </a:rPr>
              <a:t>ATM Forum</a:t>
            </a:r>
            <a:r>
              <a:rPr lang="zh-CN" altLang="en-US" sz="2800" dirty="0">
                <a:solidFill>
                  <a:srgbClr val="000066"/>
                </a:solidFill>
                <a:latin typeface="黑体" panose="02010609060101010101" pitchFamily="49" charset="-122"/>
                <a:ea typeface="黑体" panose="02010609060101010101" pitchFamily="49" charset="-122"/>
              </a:rPr>
              <a:t>：</a:t>
            </a:r>
            <a:r>
              <a:rPr lang="en-US" altLang="zh-CN" sz="2800" dirty="0">
                <a:solidFill>
                  <a:srgbClr val="000066"/>
                </a:solidFill>
                <a:latin typeface="黑体" panose="02010609060101010101" pitchFamily="49" charset="-122"/>
                <a:ea typeface="黑体" panose="02010609060101010101" pitchFamily="49" charset="-122"/>
              </a:rPr>
              <a:t>ATM</a:t>
            </a:r>
            <a:r>
              <a:rPr lang="zh-CN" altLang="en-US" sz="2800" dirty="0">
                <a:solidFill>
                  <a:srgbClr val="000066"/>
                </a:solidFill>
                <a:latin typeface="黑体" panose="02010609060101010101" pitchFamily="49" charset="-122"/>
                <a:ea typeface="黑体" panose="02010609060101010101" pitchFamily="49" charset="-122"/>
              </a:rPr>
              <a:t>论坛</a:t>
            </a:r>
            <a:endParaRPr lang="zh-CN" altLang="en-US" sz="2800" dirty="0">
              <a:solidFill>
                <a:srgbClr val="000066"/>
              </a:solidFill>
              <a:latin typeface="黑体" panose="02010609060101010101" pitchFamily="49" charset="-122"/>
              <a:ea typeface="黑体" panose="02010609060101010101" pitchFamily="49" charset="-122"/>
            </a:endParaRPr>
          </a:p>
          <a:p>
            <a:pPr marL="0" indent="0" eaLnBrk="1" hangingPunct="1">
              <a:lnSpc>
                <a:spcPct val="110000"/>
              </a:lnSpc>
              <a:buNone/>
            </a:pPr>
            <a:r>
              <a:rPr lang="en-US" altLang="zh-CN" sz="2800" dirty="0">
                <a:solidFill>
                  <a:srgbClr val="000066"/>
                </a:solidFill>
                <a:latin typeface="黑体" panose="02010609060101010101" pitchFamily="49" charset="-122"/>
                <a:ea typeface="黑体" panose="02010609060101010101" pitchFamily="49" charset="-122"/>
              </a:rPr>
              <a:t>OIF</a:t>
            </a:r>
            <a:r>
              <a:rPr lang="zh-CN" altLang="en-US" sz="2800" dirty="0">
                <a:solidFill>
                  <a:srgbClr val="000066"/>
                </a:solidFill>
                <a:latin typeface="黑体" panose="02010609060101010101" pitchFamily="49" charset="-122"/>
                <a:ea typeface="黑体" panose="02010609060101010101" pitchFamily="49" charset="-122"/>
              </a:rPr>
              <a:t>（</a:t>
            </a:r>
            <a:r>
              <a:rPr lang="en-US" altLang="zh-CN" sz="2800" dirty="0">
                <a:solidFill>
                  <a:srgbClr val="000066"/>
                </a:solidFill>
                <a:latin typeface="黑体" panose="02010609060101010101" pitchFamily="49" charset="-122"/>
                <a:ea typeface="黑体" panose="02010609060101010101" pitchFamily="49" charset="-122"/>
              </a:rPr>
              <a:t>Optical Internetworking Forum</a:t>
            </a:r>
            <a:r>
              <a:rPr lang="zh-CN" altLang="en-US" sz="2800" dirty="0">
                <a:solidFill>
                  <a:srgbClr val="000066"/>
                </a:solidFill>
                <a:latin typeface="黑体" panose="02010609060101010101" pitchFamily="49" charset="-122"/>
                <a:ea typeface="黑体" panose="02010609060101010101" pitchFamily="49" charset="-122"/>
              </a:rPr>
              <a:t>）：光纤互连网络论坛</a:t>
            </a:r>
            <a:endParaRPr lang="zh-CN" altLang="en-US" sz="2800" dirty="0">
              <a:solidFill>
                <a:srgbClr val="000066"/>
              </a:solidFill>
              <a:latin typeface="黑体" panose="02010609060101010101" pitchFamily="49" charset="-122"/>
              <a:ea typeface="黑体" panose="02010609060101010101" pitchFamily="49" charset="-122"/>
            </a:endParaRPr>
          </a:p>
          <a:p>
            <a:pPr marL="0" indent="0" eaLnBrk="1" hangingPunct="1">
              <a:lnSpc>
                <a:spcPct val="110000"/>
              </a:lnSpc>
              <a:buNone/>
            </a:pPr>
            <a:r>
              <a:rPr lang="en-US" altLang="zh-CN" sz="2800" dirty="0">
                <a:solidFill>
                  <a:srgbClr val="000066"/>
                </a:solidFill>
                <a:latin typeface="黑体" panose="02010609060101010101" pitchFamily="49" charset="-122"/>
                <a:ea typeface="黑体" panose="02010609060101010101" pitchFamily="49" charset="-122"/>
              </a:rPr>
              <a:t>……</a:t>
            </a:r>
            <a:endParaRPr lang="en-US" altLang="zh-CN" sz="2800" dirty="0">
              <a:solidFill>
                <a:srgbClr val="000066"/>
              </a:solidFill>
              <a:latin typeface="黑体" panose="02010609060101010101" pitchFamily="49" charset="-122"/>
              <a:ea typeface="黑体" panose="02010609060101010101" pitchFamily="49" charset="-122"/>
            </a:endParaRPr>
          </a:p>
          <a:p>
            <a:pPr marL="0" indent="0" eaLnBrk="1" hangingPunct="1">
              <a:lnSpc>
                <a:spcPct val="110000"/>
              </a:lnSpc>
              <a:buNone/>
            </a:pPr>
            <a:r>
              <a:rPr lang="en-US" altLang="zh-CN" sz="1800" b="0" dirty="0">
                <a:latin typeface="宋体" panose="02010600030101010101" pitchFamily="2" charset="-122"/>
              </a:rPr>
              <a:t>    </a:t>
            </a:r>
            <a:endParaRPr lang="en-US" altLang="zh-CN" sz="1800" b="0" dirty="0">
              <a:latin typeface="宋体" panose="02010600030101010101" pitchFamily="2" charset="-122"/>
            </a:endParaRPr>
          </a:p>
        </p:txBody>
      </p:sp>
      <p:sp>
        <p:nvSpPr>
          <p:cNvPr id="64514" name="Rectangle 3"/>
          <p:cNvSpPr>
            <a:spLocks noGrp="1"/>
          </p:cNvSpPr>
          <p:nvPr>
            <p:ph type="title"/>
          </p:nvPr>
        </p:nvSpPr>
        <p:spPr>
          <a:xfrm>
            <a:off x="1447800" y="188913"/>
            <a:ext cx="7696200" cy="720725"/>
          </a:xfrm>
        </p:spPr>
        <p:txBody>
          <a:bodyPr vert="horz" wrap="square" lIns="92075" tIns="46038" rIns="92075" bIns="46038" anchor="ctr" anchorCtr="0"/>
          <a:p>
            <a:pPr algn="r" eaLnBrk="1" hangingPunct="1"/>
            <a:r>
              <a:rPr lang="zh-CN" altLang="en-US" sz="3200" dirty="0">
                <a:solidFill>
                  <a:schemeClr val="bg1"/>
                </a:solidFill>
              </a:rPr>
              <a:t>其它标准化组织</a:t>
            </a:r>
            <a:endParaRPr lang="zh-CN" altLang="en-US" sz="32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xfrm>
            <a:off x="1447800" y="260350"/>
            <a:ext cx="7696200" cy="720725"/>
          </a:xfrm>
        </p:spPr>
        <p:txBody>
          <a:bodyPr vert="horz" wrap="square" lIns="92075" tIns="46038" rIns="92075" bIns="46038" anchor="ctr" anchorCtr="0"/>
          <a:p>
            <a:pPr algn="r" eaLnBrk="1" hangingPunct="1"/>
            <a:r>
              <a:rPr lang="en-US" altLang="zh-CN" sz="3600" dirty="0">
                <a:solidFill>
                  <a:schemeClr val="bg1"/>
                </a:solidFill>
              </a:rPr>
              <a:t>1.2 </a:t>
            </a:r>
            <a:r>
              <a:rPr lang="zh-CN" altLang="en-US" sz="3600" dirty="0">
                <a:solidFill>
                  <a:schemeClr val="bg1"/>
                </a:solidFill>
              </a:rPr>
              <a:t>计算机网络的产生和发展</a:t>
            </a:r>
            <a:endParaRPr lang="en-US" altLang="zh-CN" sz="3600" dirty="0">
              <a:solidFill>
                <a:schemeClr val="bg1"/>
              </a:solidFill>
            </a:endParaRPr>
          </a:p>
        </p:txBody>
      </p:sp>
      <p:sp>
        <p:nvSpPr>
          <p:cNvPr id="8194" name="Freeform 5"/>
          <p:cNvSpPr/>
          <p:nvPr/>
        </p:nvSpPr>
        <p:spPr>
          <a:xfrm>
            <a:off x="5629275" y="2619375"/>
            <a:ext cx="519113" cy="846138"/>
          </a:xfrm>
          <a:custGeom>
            <a:avLst/>
            <a:gdLst/>
            <a:ahLst/>
            <a:cxnLst>
              <a:cxn ang="0">
                <a:pos x="519113" y="228686"/>
              </a:cxn>
              <a:cxn ang="0">
                <a:pos x="0" y="846138"/>
              </a:cxn>
              <a:cxn ang="0">
                <a:pos x="0" y="545035"/>
              </a:cxn>
              <a:cxn ang="0">
                <a:pos x="519113" y="0"/>
              </a:cxn>
              <a:cxn ang="0">
                <a:pos x="519113" y="228686"/>
              </a:cxn>
            </a:cxnLst>
            <a:pathLst>
              <a:path w="308" h="444">
                <a:moveTo>
                  <a:pt x="308" y="120"/>
                </a:moveTo>
                <a:lnTo>
                  <a:pt x="0" y="444"/>
                </a:lnTo>
                <a:lnTo>
                  <a:pt x="0" y="286"/>
                </a:lnTo>
                <a:lnTo>
                  <a:pt x="308" y="0"/>
                </a:lnTo>
                <a:lnTo>
                  <a:pt x="308" y="120"/>
                </a:lnTo>
                <a:close/>
              </a:path>
            </a:pathLst>
          </a:custGeom>
          <a:gradFill rotWithShape="1">
            <a:gsLst>
              <a:gs pos="0">
                <a:srgbClr val="00281D"/>
              </a:gs>
              <a:gs pos="50000">
                <a:srgbClr val="00563F"/>
              </a:gs>
              <a:gs pos="100000">
                <a:srgbClr val="00281D"/>
              </a:gs>
            </a:gsLst>
            <a:lin ang="2700000" scaled="1"/>
            <a:tileRect/>
          </a:gradFill>
          <a:ln w="0">
            <a:noFill/>
          </a:ln>
        </p:spPr>
        <p:txBody>
          <a:bodyPr/>
          <a:p>
            <a:endParaRPr lang="zh-CN" altLang="en-US"/>
          </a:p>
        </p:txBody>
      </p:sp>
      <p:sp>
        <p:nvSpPr>
          <p:cNvPr id="8195" name="Freeform 6"/>
          <p:cNvSpPr/>
          <p:nvPr/>
        </p:nvSpPr>
        <p:spPr>
          <a:xfrm>
            <a:off x="3165475" y="2609850"/>
            <a:ext cx="3016250" cy="541338"/>
          </a:xfrm>
          <a:custGeom>
            <a:avLst/>
            <a:gdLst/>
            <a:ahLst/>
            <a:cxnLst>
              <a:cxn ang="0">
                <a:pos x="2496090" y="541338"/>
              </a:cxn>
              <a:cxn ang="0">
                <a:pos x="0" y="541338"/>
              </a:cxn>
              <a:cxn ang="0">
                <a:pos x="753218" y="0"/>
              </a:cxn>
              <a:cxn ang="0">
                <a:pos x="3016250" y="0"/>
              </a:cxn>
              <a:cxn ang="0">
                <a:pos x="2496090" y="541338"/>
              </a:cxn>
            </a:cxnLst>
            <a:pathLst>
              <a:path w="1786" h="284">
                <a:moveTo>
                  <a:pt x="1478" y="284"/>
                </a:moveTo>
                <a:lnTo>
                  <a:pt x="0" y="284"/>
                </a:lnTo>
                <a:lnTo>
                  <a:pt x="446" y="0"/>
                </a:lnTo>
                <a:lnTo>
                  <a:pt x="1786" y="0"/>
                </a:lnTo>
                <a:lnTo>
                  <a:pt x="1478" y="284"/>
                </a:lnTo>
                <a:close/>
              </a:path>
            </a:pathLst>
          </a:custGeom>
          <a:solidFill>
            <a:srgbClr val="00CC99"/>
          </a:solidFill>
          <a:ln w="0">
            <a:noFill/>
          </a:ln>
        </p:spPr>
        <p:txBody>
          <a:bodyPr/>
          <a:p>
            <a:endParaRPr lang="zh-CN" altLang="en-US"/>
          </a:p>
        </p:txBody>
      </p:sp>
      <p:sp>
        <p:nvSpPr>
          <p:cNvPr id="8196" name="Freeform 7"/>
          <p:cNvSpPr/>
          <p:nvPr/>
        </p:nvSpPr>
        <p:spPr>
          <a:xfrm>
            <a:off x="5105400" y="3460750"/>
            <a:ext cx="520700" cy="841375"/>
          </a:xfrm>
          <a:custGeom>
            <a:avLst/>
            <a:gdLst/>
            <a:ahLst/>
            <a:cxnLst>
              <a:cxn ang="0">
                <a:pos x="520700" y="228428"/>
              </a:cxn>
              <a:cxn ang="0">
                <a:pos x="0" y="841375"/>
              </a:cxn>
              <a:cxn ang="0">
                <a:pos x="0" y="544419"/>
              </a:cxn>
              <a:cxn ang="0">
                <a:pos x="520700" y="0"/>
              </a:cxn>
              <a:cxn ang="0">
                <a:pos x="520700" y="228428"/>
              </a:cxn>
            </a:cxnLst>
            <a:pathLst>
              <a:path w="308" h="442">
                <a:moveTo>
                  <a:pt x="308" y="120"/>
                </a:moveTo>
                <a:lnTo>
                  <a:pt x="0" y="442"/>
                </a:lnTo>
                <a:lnTo>
                  <a:pt x="0" y="286"/>
                </a:lnTo>
                <a:lnTo>
                  <a:pt x="308" y="0"/>
                </a:lnTo>
                <a:lnTo>
                  <a:pt x="308" y="120"/>
                </a:lnTo>
                <a:close/>
              </a:path>
            </a:pathLst>
          </a:custGeom>
          <a:gradFill rotWithShape="1">
            <a:gsLst>
              <a:gs pos="0">
                <a:srgbClr val="230744"/>
              </a:gs>
              <a:gs pos="50000">
                <a:srgbClr val="4B1092"/>
              </a:gs>
              <a:gs pos="100000">
                <a:srgbClr val="230744"/>
              </a:gs>
            </a:gsLst>
            <a:lin ang="2700000" scaled="1"/>
            <a:tileRect/>
          </a:gradFill>
          <a:ln w="0">
            <a:noFill/>
          </a:ln>
        </p:spPr>
        <p:txBody>
          <a:bodyPr/>
          <a:p>
            <a:endParaRPr lang="zh-CN" altLang="en-US"/>
          </a:p>
        </p:txBody>
      </p:sp>
      <p:sp>
        <p:nvSpPr>
          <p:cNvPr id="8197" name="Freeform 8"/>
          <p:cNvSpPr/>
          <p:nvPr/>
        </p:nvSpPr>
        <p:spPr>
          <a:xfrm>
            <a:off x="2373313" y="3475038"/>
            <a:ext cx="3241675" cy="539750"/>
          </a:xfrm>
          <a:custGeom>
            <a:avLst/>
            <a:gdLst/>
            <a:ahLst/>
            <a:cxnLst>
              <a:cxn ang="0">
                <a:pos x="2721656" y="539750"/>
              </a:cxn>
              <a:cxn ang="0">
                <a:pos x="0" y="539750"/>
              </a:cxn>
              <a:cxn ang="0">
                <a:pos x="753014" y="0"/>
              </a:cxn>
              <a:cxn ang="0">
                <a:pos x="3241675" y="0"/>
              </a:cxn>
              <a:cxn ang="0">
                <a:pos x="2721656" y="539750"/>
              </a:cxn>
            </a:cxnLst>
            <a:pathLst>
              <a:path w="1920" h="284">
                <a:moveTo>
                  <a:pt x="1612" y="284"/>
                </a:moveTo>
                <a:lnTo>
                  <a:pt x="0" y="284"/>
                </a:lnTo>
                <a:lnTo>
                  <a:pt x="446" y="0"/>
                </a:lnTo>
                <a:lnTo>
                  <a:pt x="1920" y="0"/>
                </a:lnTo>
                <a:lnTo>
                  <a:pt x="1612" y="284"/>
                </a:lnTo>
                <a:close/>
              </a:path>
            </a:pathLst>
          </a:custGeom>
          <a:solidFill>
            <a:srgbClr val="A77BFF"/>
          </a:solidFill>
          <a:ln w="0">
            <a:noFill/>
          </a:ln>
        </p:spPr>
        <p:txBody>
          <a:bodyPr/>
          <a:p>
            <a:endParaRPr lang="zh-CN" altLang="en-US"/>
          </a:p>
        </p:txBody>
      </p:sp>
      <p:sp>
        <p:nvSpPr>
          <p:cNvPr id="8198" name="Freeform 9"/>
          <p:cNvSpPr/>
          <p:nvPr/>
        </p:nvSpPr>
        <p:spPr>
          <a:xfrm>
            <a:off x="4581525" y="4292600"/>
            <a:ext cx="517525" cy="844550"/>
          </a:xfrm>
          <a:custGeom>
            <a:avLst/>
            <a:gdLst/>
            <a:ahLst/>
            <a:cxnLst>
              <a:cxn ang="0">
                <a:pos x="517525" y="232061"/>
              </a:cxn>
              <a:cxn ang="0">
                <a:pos x="0" y="844550"/>
              </a:cxn>
              <a:cxn ang="0">
                <a:pos x="0" y="544012"/>
              </a:cxn>
              <a:cxn ang="0">
                <a:pos x="517525" y="0"/>
              </a:cxn>
              <a:cxn ang="0">
                <a:pos x="517525" y="232061"/>
              </a:cxn>
            </a:cxnLst>
            <a:pathLst>
              <a:path w="306" h="444">
                <a:moveTo>
                  <a:pt x="306" y="122"/>
                </a:moveTo>
                <a:lnTo>
                  <a:pt x="0" y="444"/>
                </a:lnTo>
                <a:lnTo>
                  <a:pt x="0" y="286"/>
                </a:lnTo>
                <a:lnTo>
                  <a:pt x="306" y="0"/>
                </a:lnTo>
                <a:lnTo>
                  <a:pt x="306" y="122"/>
                </a:lnTo>
                <a:close/>
              </a:path>
            </a:pathLst>
          </a:custGeom>
          <a:gradFill rotWithShape="1">
            <a:gsLst>
              <a:gs pos="0">
                <a:srgbClr val="431805"/>
              </a:gs>
              <a:gs pos="50000">
                <a:srgbClr val="90330A"/>
              </a:gs>
              <a:gs pos="100000">
                <a:srgbClr val="431805"/>
              </a:gs>
            </a:gsLst>
            <a:lin ang="2700000" scaled="1"/>
            <a:tileRect/>
          </a:gradFill>
          <a:ln w="0">
            <a:noFill/>
          </a:ln>
        </p:spPr>
        <p:txBody>
          <a:bodyPr/>
          <a:p>
            <a:endParaRPr lang="zh-CN" altLang="en-US"/>
          </a:p>
        </p:txBody>
      </p:sp>
      <p:sp>
        <p:nvSpPr>
          <p:cNvPr id="8199" name="Freeform 10"/>
          <p:cNvSpPr/>
          <p:nvPr/>
        </p:nvSpPr>
        <p:spPr>
          <a:xfrm>
            <a:off x="4067175" y="5157788"/>
            <a:ext cx="520700" cy="846137"/>
          </a:xfrm>
          <a:custGeom>
            <a:avLst/>
            <a:gdLst/>
            <a:ahLst/>
            <a:cxnLst>
              <a:cxn ang="0">
                <a:pos x="520700" y="232497"/>
              </a:cxn>
              <a:cxn ang="0">
                <a:pos x="0" y="846137"/>
              </a:cxn>
              <a:cxn ang="0">
                <a:pos x="0" y="545034"/>
              </a:cxn>
              <a:cxn ang="0">
                <a:pos x="520700" y="0"/>
              </a:cxn>
              <a:cxn ang="0">
                <a:pos x="520700" y="232497"/>
              </a:cxn>
            </a:cxnLst>
            <a:pathLst>
              <a:path w="308" h="444">
                <a:moveTo>
                  <a:pt x="308" y="122"/>
                </a:moveTo>
                <a:lnTo>
                  <a:pt x="0" y="444"/>
                </a:lnTo>
                <a:lnTo>
                  <a:pt x="0" y="286"/>
                </a:lnTo>
                <a:lnTo>
                  <a:pt x="308" y="0"/>
                </a:lnTo>
                <a:lnTo>
                  <a:pt x="308" y="122"/>
                </a:lnTo>
                <a:close/>
              </a:path>
            </a:pathLst>
          </a:custGeom>
          <a:gradFill rotWithShape="1">
            <a:gsLst>
              <a:gs pos="0">
                <a:srgbClr val="433206"/>
              </a:gs>
              <a:gs pos="50000">
                <a:srgbClr val="906B0E"/>
              </a:gs>
              <a:gs pos="100000">
                <a:srgbClr val="433206"/>
              </a:gs>
            </a:gsLst>
            <a:lin ang="2700000" scaled="1"/>
            <a:tileRect/>
          </a:gradFill>
          <a:ln w="0">
            <a:noFill/>
          </a:ln>
        </p:spPr>
        <p:txBody>
          <a:bodyPr/>
          <a:p>
            <a:endParaRPr lang="zh-CN" altLang="en-US"/>
          </a:p>
        </p:txBody>
      </p:sp>
      <p:sp>
        <p:nvSpPr>
          <p:cNvPr id="8200" name="Freeform 11"/>
          <p:cNvSpPr/>
          <p:nvPr/>
        </p:nvSpPr>
        <p:spPr>
          <a:xfrm>
            <a:off x="900113" y="5157788"/>
            <a:ext cx="3681412" cy="539750"/>
          </a:xfrm>
          <a:custGeom>
            <a:avLst/>
            <a:gdLst/>
            <a:ahLst/>
            <a:cxnLst>
              <a:cxn ang="0">
                <a:pos x="3161286" y="539750"/>
              </a:cxn>
              <a:cxn ang="0">
                <a:pos x="0" y="539750"/>
              </a:cxn>
              <a:cxn ang="0">
                <a:pos x="753170" y="0"/>
              </a:cxn>
              <a:cxn ang="0">
                <a:pos x="3681412" y="0"/>
              </a:cxn>
              <a:cxn ang="0">
                <a:pos x="3161286" y="539750"/>
              </a:cxn>
            </a:cxnLst>
            <a:pathLst>
              <a:path w="2180" h="284">
                <a:moveTo>
                  <a:pt x="1872" y="284"/>
                </a:moveTo>
                <a:lnTo>
                  <a:pt x="0" y="284"/>
                </a:lnTo>
                <a:lnTo>
                  <a:pt x="446" y="0"/>
                </a:lnTo>
                <a:lnTo>
                  <a:pt x="2180" y="0"/>
                </a:lnTo>
                <a:lnTo>
                  <a:pt x="1872" y="284"/>
                </a:lnTo>
                <a:close/>
              </a:path>
            </a:pathLst>
          </a:custGeom>
          <a:solidFill>
            <a:srgbClr val="990033"/>
          </a:solidFill>
          <a:ln w="0">
            <a:noFill/>
          </a:ln>
        </p:spPr>
        <p:txBody>
          <a:bodyPr/>
          <a:p>
            <a:endParaRPr lang="zh-CN" altLang="en-US"/>
          </a:p>
        </p:txBody>
      </p:sp>
      <p:sp>
        <p:nvSpPr>
          <p:cNvPr id="8201" name="Freeform 21"/>
          <p:cNvSpPr/>
          <p:nvPr/>
        </p:nvSpPr>
        <p:spPr>
          <a:xfrm>
            <a:off x="1006475" y="2322513"/>
            <a:ext cx="2597150" cy="3182937"/>
          </a:xfrm>
          <a:custGeom>
            <a:avLst/>
            <a:gdLst/>
            <a:ahLst/>
            <a:cxnLst>
              <a:cxn ang="0">
                <a:pos x="17087" y="2961766"/>
              </a:cxn>
              <a:cxn ang="0">
                <a:pos x="79737" y="2548273"/>
              </a:cxn>
              <a:cxn ang="0">
                <a:pos x="176561" y="2173244"/>
              </a:cxn>
              <a:cxn ang="0">
                <a:pos x="301862" y="1831872"/>
              </a:cxn>
              <a:cxn ang="0">
                <a:pos x="449945" y="1526560"/>
              </a:cxn>
              <a:cxn ang="0">
                <a:pos x="612267" y="1254904"/>
              </a:cxn>
              <a:cxn ang="0">
                <a:pos x="783132" y="1016905"/>
              </a:cxn>
              <a:cxn ang="0">
                <a:pos x="956845" y="810158"/>
              </a:cxn>
              <a:cxn ang="0">
                <a:pos x="1127710" y="634664"/>
              </a:cxn>
              <a:cxn ang="0">
                <a:pos x="1290032" y="490422"/>
              </a:cxn>
              <a:cxn ang="0">
                <a:pos x="1438115" y="372625"/>
              </a:cxn>
              <a:cxn ang="0">
                <a:pos x="1560568" y="283676"/>
              </a:cxn>
              <a:cxn ang="0">
                <a:pos x="1657392" y="221171"/>
              </a:cxn>
              <a:cxn ang="0">
                <a:pos x="1720042" y="185110"/>
              </a:cxn>
              <a:cxn ang="0">
                <a:pos x="1742824" y="173090"/>
              </a:cxn>
              <a:cxn ang="0">
                <a:pos x="2460458" y="67313"/>
              </a:cxn>
              <a:cxn ang="0">
                <a:pos x="2232638" y="394261"/>
              </a:cxn>
              <a:cxn ang="0">
                <a:pos x="2212703" y="399069"/>
              </a:cxn>
              <a:cxn ang="0">
                <a:pos x="2155748" y="415897"/>
              </a:cxn>
              <a:cxn ang="0">
                <a:pos x="2067468" y="444746"/>
              </a:cxn>
              <a:cxn ang="0">
                <a:pos x="1950710" y="492826"/>
              </a:cxn>
              <a:cxn ang="0">
                <a:pos x="1808323" y="560139"/>
              </a:cxn>
              <a:cxn ang="0">
                <a:pos x="1648849" y="649088"/>
              </a:cxn>
              <a:cxn ang="0">
                <a:pos x="1472288" y="764482"/>
              </a:cxn>
              <a:cxn ang="0">
                <a:pos x="1287184" y="908724"/>
              </a:cxn>
              <a:cxn ang="0">
                <a:pos x="1096385" y="1081814"/>
              </a:cxn>
              <a:cxn ang="0">
                <a:pos x="899890" y="1293369"/>
              </a:cxn>
              <a:cxn ang="0">
                <a:pos x="709090" y="1538580"/>
              </a:cxn>
              <a:cxn ang="0">
                <a:pos x="526834" y="1824660"/>
              </a:cxn>
              <a:cxn ang="0">
                <a:pos x="353121" y="2154012"/>
              </a:cxn>
              <a:cxn ang="0">
                <a:pos x="196495" y="2529041"/>
              </a:cxn>
              <a:cxn ang="0">
                <a:pos x="59803" y="2952150"/>
              </a:cxn>
            </a:cxnLst>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tileRect/>
          </a:gradFill>
          <a:ln w="0">
            <a:noFill/>
          </a:ln>
        </p:spPr>
        <p:txBody>
          <a:bodyPr/>
          <a:p>
            <a:endParaRPr lang="zh-CN" altLang="en-US"/>
          </a:p>
        </p:txBody>
      </p:sp>
      <p:sp>
        <p:nvSpPr>
          <p:cNvPr id="8202" name="Rectangle 22"/>
          <p:cNvSpPr/>
          <p:nvPr/>
        </p:nvSpPr>
        <p:spPr>
          <a:xfrm>
            <a:off x="3165475" y="3186113"/>
            <a:ext cx="2497138" cy="304800"/>
          </a:xfrm>
          <a:prstGeom prst="rect">
            <a:avLst/>
          </a:prstGeom>
          <a:gradFill rotWithShape="1">
            <a:gsLst>
              <a:gs pos="0">
                <a:srgbClr val="00684D"/>
              </a:gs>
              <a:gs pos="50000">
                <a:srgbClr val="00906A"/>
              </a:gs>
              <a:gs pos="100000">
                <a:srgbClr val="00684D"/>
              </a:gs>
            </a:gsLst>
            <a:lin ang="2700000" scaled="1"/>
            <a:tileRect/>
          </a:gradFill>
          <a:ln w="9525">
            <a:noFill/>
          </a:ln>
        </p:spPr>
        <p:txBody>
          <a:bodyPr wrap="none" anchor="ctr" anchorCtr="0"/>
          <a:p>
            <a:pPr algn="ctr" eaLnBrk="0" hangingPunct="0">
              <a:buClrTx/>
              <a:buFontTx/>
              <a:buNone/>
            </a:pPr>
            <a:endParaRPr lang="zh-CN" altLang="zh-CN" sz="2400" b="1" dirty="0">
              <a:solidFill>
                <a:schemeClr val="bg1"/>
              </a:solidFill>
              <a:latin typeface="Verdana" panose="020B0604030504040204" pitchFamily="34" charset="0"/>
              <a:ea typeface="宋体" panose="02010600030101010101" pitchFamily="2" charset="-122"/>
            </a:endParaRPr>
          </a:p>
        </p:txBody>
      </p:sp>
      <p:sp>
        <p:nvSpPr>
          <p:cNvPr id="8203" name="Rectangle 23"/>
          <p:cNvSpPr/>
          <p:nvPr/>
        </p:nvSpPr>
        <p:spPr>
          <a:xfrm>
            <a:off x="2373313" y="3978275"/>
            <a:ext cx="2720975" cy="298450"/>
          </a:xfrm>
          <a:prstGeom prst="rect">
            <a:avLst/>
          </a:prstGeom>
          <a:gradFill rotWithShape="1">
            <a:gsLst>
              <a:gs pos="0">
                <a:srgbClr val="5D2FB9"/>
              </a:gs>
              <a:gs pos="50000">
                <a:srgbClr val="8041FF"/>
              </a:gs>
              <a:gs pos="100000">
                <a:srgbClr val="5D2FB9"/>
              </a:gs>
            </a:gsLst>
            <a:lin ang="2700000" scaled="1"/>
            <a:tileRect/>
          </a:gradFill>
          <a:ln w="9525">
            <a:noFill/>
          </a:ln>
        </p:spPr>
        <p:txBody>
          <a:bodyPr wrap="none" anchor="ctr" anchorCtr="0"/>
          <a:p>
            <a:pPr algn="ctr" eaLnBrk="0" hangingPunct="0">
              <a:buClrTx/>
              <a:buFontTx/>
              <a:buNone/>
            </a:pPr>
            <a:endParaRPr lang="zh-CN" altLang="zh-CN" sz="2400" b="1" dirty="0">
              <a:solidFill>
                <a:schemeClr val="bg1"/>
              </a:solidFill>
              <a:latin typeface="Verdana" panose="020B0604030504040204" pitchFamily="34" charset="0"/>
              <a:ea typeface="宋体" panose="02010600030101010101" pitchFamily="2" charset="-122"/>
            </a:endParaRPr>
          </a:p>
        </p:txBody>
      </p:sp>
      <p:sp>
        <p:nvSpPr>
          <p:cNvPr id="8204" name="Freeform 24"/>
          <p:cNvSpPr/>
          <p:nvPr/>
        </p:nvSpPr>
        <p:spPr>
          <a:xfrm>
            <a:off x="1619250" y="4292600"/>
            <a:ext cx="3459163" cy="544513"/>
          </a:xfrm>
          <a:custGeom>
            <a:avLst/>
            <a:gdLst/>
            <a:ahLst/>
            <a:cxnLst>
              <a:cxn ang="0">
                <a:pos x="2942315" y="544513"/>
              </a:cxn>
              <a:cxn ang="0">
                <a:pos x="0" y="544513"/>
              </a:cxn>
              <a:cxn ang="0">
                <a:pos x="753314" y="0"/>
              </a:cxn>
              <a:cxn ang="0">
                <a:pos x="3459163" y="0"/>
              </a:cxn>
              <a:cxn ang="0">
                <a:pos x="2942315" y="544513"/>
              </a:cxn>
            </a:cxnLst>
            <a:pathLst>
              <a:path w="2048" h="286">
                <a:moveTo>
                  <a:pt x="1742" y="286"/>
                </a:moveTo>
                <a:lnTo>
                  <a:pt x="0" y="286"/>
                </a:lnTo>
                <a:lnTo>
                  <a:pt x="446" y="0"/>
                </a:lnTo>
                <a:lnTo>
                  <a:pt x="2048" y="0"/>
                </a:lnTo>
                <a:lnTo>
                  <a:pt x="1742" y="286"/>
                </a:lnTo>
                <a:close/>
              </a:path>
            </a:pathLst>
          </a:custGeom>
          <a:solidFill>
            <a:srgbClr val="FF9966"/>
          </a:solidFill>
          <a:ln w="0">
            <a:noFill/>
          </a:ln>
        </p:spPr>
        <p:txBody>
          <a:bodyPr/>
          <a:p>
            <a:endParaRPr lang="zh-CN" altLang="en-US"/>
          </a:p>
        </p:txBody>
      </p:sp>
      <p:sp>
        <p:nvSpPr>
          <p:cNvPr id="8205" name="Rectangle 25"/>
          <p:cNvSpPr/>
          <p:nvPr/>
        </p:nvSpPr>
        <p:spPr>
          <a:xfrm>
            <a:off x="1654175" y="4841875"/>
            <a:ext cx="2944813" cy="298450"/>
          </a:xfrm>
          <a:prstGeom prst="rect">
            <a:avLst/>
          </a:prstGeom>
          <a:gradFill rotWithShape="1">
            <a:gsLst>
              <a:gs pos="0">
                <a:srgbClr val="A0523A"/>
              </a:gs>
              <a:gs pos="50000">
                <a:srgbClr val="DC7150"/>
              </a:gs>
              <a:gs pos="100000">
                <a:srgbClr val="A0523A"/>
              </a:gs>
            </a:gsLst>
            <a:lin ang="2700000" scaled="1"/>
            <a:tileRect/>
          </a:gradFill>
          <a:ln w="9525">
            <a:noFill/>
          </a:ln>
        </p:spPr>
        <p:txBody>
          <a:bodyPr wrap="none" anchor="ctr" anchorCtr="0"/>
          <a:p>
            <a:pPr algn="ctr" eaLnBrk="0" hangingPunct="0">
              <a:buClrTx/>
              <a:buFontTx/>
              <a:buNone/>
            </a:pPr>
            <a:r>
              <a:rPr lang="en-US" altLang="zh-CN" sz="2400" b="1" dirty="0">
                <a:solidFill>
                  <a:schemeClr val="bg1"/>
                </a:solidFill>
                <a:latin typeface="Verdana" panose="020B0604030504040204" pitchFamily="34" charset="0"/>
                <a:ea typeface="宋体" panose="02010600030101010101" pitchFamily="2" charset="-122"/>
              </a:rPr>
              <a:t> </a:t>
            </a:r>
            <a:endParaRPr lang="en-US" altLang="zh-CN" sz="2400" b="1" dirty="0">
              <a:solidFill>
                <a:schemeClr val="bg1"/>
              </a:solidFill>
              <a:latin typeface="Verdana" panose="020B0604030504040204" pitchFamily="34" charset="0"/>
              <a:ea typeface="宋体" panose="02010600030101010101" pitchFamily="2" charset="-122"/>
            </a:endParaRPr>
          </a:p>
        </p:txBody>
      </p:sp>
      <p:sp>
        <p:nvSpPr>
          <p:cNvPr id="8206" name="Rectangle 26"/>
          <p:cNvSpPr/>
          <p:nvPr/>
        </p:nvSpPr>
        <p:spPr>
          <a:xfrm>
            <a:off x="933450" y="5707063"/>
            <a:ext cx="3168650" cy="296862"/>
          </a:xfrm>
          <a:prstGeom prst="rect">
            <a:avLst/>
          </a:prstGeom>
          <a:gradFill rotWithShape="1">
            <a:gsLst>
              <a:gs pos="0">
                <a:srgbClr val="977514"/>
              </a:gs>
              <a:gs pos="50000">
                <a:srgbClr val="D0A11C"/>
              </a:gs>
              <a:gs pos="100000">
                <a:srgbClr val="977514"/>
              </a:gs>
            </a:gsLst>
            <a:lin ang="2700000" scaled="1"/>
            <a:tileRect/>
          </a:gradFill>
          <a:ln w="9525">
            <a:noFill/>
          </a:ln>
        </p:spPr>
        <p:txBody>
          <a:bodyPr wrap="none" anchor="ctr" anchorCtr="0"/>
          <a:p>
            <a:pPr algn="ctr" eaLnBrk="0" hangingPunct="0">
              <a:buClrTx/>
              <a:buFontTx/>
              <a:buNone/>
            </a:pPr>
            <a:endParaRPr lang="zh-CN" altLang="zh-CN" sz="2400" b="1" dirty="0">
              <a:solidFill>
                <a:schemeClr val="bg1"/>
              </a:solidFill>
              <a:latin typeface="Verdana" panose="020B0604030504040204" pitchFamily="34" charset="0"/>
              <a:ea typeface="宋体" panose="02010600030101010101" pitchFamily="2" charset="-122"/>
            </a:endParaRPr>
          </a:p>
        </p:txBody>
      </p:sp>
      <p:sp>
        <p:nvSpPr>
          <p:cNvPr id="8207" name="Text Box 75"/>
          <p:cNvSpPr txBox="1"/>
          <p:nvPr/>
        </p:nvSpPr>
        <p:spPr>
          <a:xfrm>
            <a:off x="4211638" y="1484313"/>
            <a:ext cx="4535487" cy="1383665"/>
          </a:xfrm>
          <a:prstGeom prst="rect">
            <a:avLst/>
          </a:prstGeom>
          <a:noFill/>
          <a:ln w="9525">
            <a:noFill/>
          </a:ln>
        </p:spPr>
        <p:txBody>
          <a:bodyPr anchor="t" anchorCtr="0">
            <a:spAutoFit/>
          </a:bodyPr>
          <a:p>
            <a:pPr eaLnBrk="0" hangingPunct="0">
              <a:buClrTx/>
              <a:buFontTx/>
              <a:buNone/>
            </a:pPr>
            <a:r>
              <a:rPr lang="zh-CN" altLang="en-US" b="1" dirty="0">
                <a:solidFill>
                  <a:schemeClr val="tx1"/>
                </a:solidFill>
                <a:latin typeface="Times New Roman" panose="02020603050405020304" pitchFamily="18" charset="0"/>
                <a:ea typeface="仿宋_GB2312" pitchFamily="49" charset="-122"/>
              </a:rPr>
              <a:t>三网合一、全光网络、</a:t>
            </a:r>
            <a:endParaRPr lang="zh-CN" altLang="en-US" b="1" dirty="0">
              <a:solidFill>
                <a:schemeClr val="tx1"/>
              </a:solidFill>
              <a:latin typeface="Times New Roman" panose="02020603050405020304" pitchFamily="18" charset="0"/>
              <a:ea typeface="仿宋_GB2312" pitchFamily="49" charset="-122"/>
            </a:endParaRPr>
          </a:p>
          <a:p>
            <a:pPr eaLnBrk="0" hangingPunct="0">
              <a:buClrTx/>
              <a:buFontTx/>
              <a:buNone/>
            </a:pPr>
            <a:r>
              <a:rPr lang="zh-CN" altLang="en-US" b="1" dirty="0">
                <a:solidFill>
                  <a:schemeClr val="tx1"/>
                </a:solidFill>
                <a:latin typeface="Times New Roman" panose="02020603050405020304" pitchFamily="18" charset="0"/>
                <a:ea typeface="仿宋_GB2312" pitchFamily="49" charset="-122"/>
              </a:rPr>
              <a:t>物联网 、软件定义网络</a:t>
            </a:r>
            <a:r>
              <a:rPr lang="en-US" altLang="zh-CN" b="1" dirty="0">
                <a:solidFill>
                  <a:schemeClr val="tx1"/>
                </a:solidFill>
                <a:latin typeface="Times New Roman" panose="02020603050405020304" pitchFamily="18" charset="0"/>
                <a:ea typeface="仿宋_GB2312" pitchFamily="49" charset="-122"/>
              </a:rPr>
              <a:t> ... …  </a:t>
            </a:r>
            <a:endParaRPr lang="en-US" altLang="zh-CN" b="1" dirty="0">
              <a:solidFill>
                <a:schemeClr val="tx1"/>
              </a:solidFill>
              <a:latin typeface="Times New Roman" panose="02020603050405020304" pitchFamily="18" charset="0"/>
              <a:ea typeface="仿宋_GB2312" pitchFamily="49" charset="-122"/>
            </a:endParaRPr>
          </a:p>
        </p:txBody>
      </p:sp>
      <p:sp>
        <p:nvSpPr>
          <p:cNvPr id="8208" name="Rectangle 77"/>
          <p:cNvSpPr/>
          <p:nvPr/>
        </p:nvSpPr>
        <p:spPr>
          <a:xfrm>
            <a:off x="2540000" y="6140450"/>
            <a:ext cx="184150" cy="457200"/>
          </a:xfrm>
          <a:prstGeom prst="rect">
            <a:avLst/>
          </a:prstGeom>
          <a:noFill/>
          <a:ln w="12700">
            <a:noFill/>
          </a:ln>
        </p:spPr>
        <p:txBody>
          <a:bodyPr wrap="none" anchor="t" anchorCtr="0">
            <a:spAutoFit/>
          </a:bodyPr>
          <a:p>
            <a:pPr marL="342900" indent="-342900" eaLnBrk="0" hangingPunct="0">
              <a:buClrTx/>
              <a:buFontTx/>
              <a:buNone/>
            </a:pPr>
            <a:endParaRPr lang="zh-CN" altLang="zh-CN" sz="2400" b="1" dirty="0">
              <a:solidFill>
                <a:schemeClr val="tx1"/>
              </a:solidFill>
              <a:latin typeface="Verdana" panose="020B0604030504040204" pitchFamily="34" charset="0"/>
              <a:ea typeface="宋体" panose="02010600030101010101" pitchFamily="2" charset="-122"/>
            </a:endParaRPr>
          </a:p>
        </p:txBody>
      </p:sp>
      <p:sp>
        <p:nvSpPr>
          <p:cNvPr id="8209" name="Rectangle 78"/>
          <p:cNvSpPr/>
          <p:nvPr/>
        </p:nvSpPr>
        <p:spPr>
          <a:xfrm>
            <a:off x="1403350" y="5157788"/>
            <a:ext cx="2673350" cy="519112"/>
          </a:xfrm>
          <a:prstGeom prst="rect">
            <a:avLst/>
          </a:prstGeom>
          <a:noFill/>
          <a:ln w="12700">
            <a:noFill/>
          </a:ln>
        </p:spPr>
        <p:txBody>
          <a:bodyPr wrap="none" anchor="t" anchorCtr="0">
            <a:spAutoFit/>
          </a:bodyPr>
          <a:p>
            <a:pPr marL="342900" indent="-342900">
              <a:spcBef>
                <a:spcPct val="20000"/>
              </a:spcBef>
              <a:buNone/>
            </a:pPr>
            <a:r>
              <a:rPr lang="zh-CN" altLang="en-US" b="1" dirty="0">
                <a:solidFill>
                  <a:schemeClr val="bg1"/>
                </a:solidFill>
                <a:latin typeface="Times New Roman" panose="02020603050405020304" pitchFamily="18" charset="0"/>
                <a:ea typeface="黑体" panose="02010609060101010101" pitchFamily="49" charset="-122"/>
              </a:rPr>
              <a:t>单计算机为中心</a:t>
            </a:r>
            <a:endParaRPr lang="zh-CN" altLang="en-US" b="1" dirty="0">
              <a:solidFill>
                <a:schemeClr val="bg1"/>
              </a:solidFill>
              <a:latin typeface="Times New Roman" panose="02020603050405020304" pitchFamily="18" charset="0"/>
              <a:ea typeface="黑体" panose="02010609060101010101" pitchFamily="49" charset="-122"/>
            </a:endParaRPr>
          </a:p>
        </p:txBody>
      </p:sp>
      <p:sp>
        <p:nvSpPr>
          <p:cNvPr id="8210" name="Rectangle 79"/>
          <p:cNvSpPr/>
          <p:nvPr/>
        </p:nvSpPr>
        <p:spPr>
          <a:xfrm>
            <a:off x="2590800" y="4267200"/>
            <a:ext cx="1606550" cy="519113"/>
          </a:xfrm>
          <a:prstGeom prst="rect">
            <a:avLst/>
          </a:prstGeom>
          <a:noFill/>
          <a:ln w="12700">
            <a:noFill/>
          </a:ln>
        </p:spPr>
        <p:txBody>
          <a:bodyPr wrap="none" anchor="t" anchorCtr="0">
            <a:spAutoFit/>
          </a:bodyPr>
          <a:p>
            <a:pPr marL="342900" indent="-342900">
              <a:spcBef>
                <a:spcPct val="20000"/>
              </a:spcBef>
              <a:buNone/>
            </a:pPr>
            <a:r>
              <a:rPr lang="zh-CN" altLang="en-US" b="1" dirty="0">
                <a:solidFill>
                  <a:schemeClr val="bg1"/>
                </a:solidFill>
                <a:latin typeface="Times New Roman" panose="02020603050405020304" pitchFamily="18" charset="0"/>
                <a:ea typeface="黑体" panose="02010609060101010101" pitchFamily="49" charset="-122"/>
              </a:rPr>
              <a:t>分组交换</a:t>
            </a:r>
            <a:endParaRPr lang="zh-CN" altLang="en-US" b="1" dirty="0">
              <a:solidFill>
                <a:schemeClr val="bg1"/>
              </a:solidFill>
              <a:latin typeface="Times New Roman" panose="02020603050405020304" pitchFamily="18" charset="0"/>
              <a:ea typeface="黑体" panose="02010609060101010101" pitchFamily="49" charset="-122"/>
            </a:endParaRPr>
          </a:p>
        </p:txBody>
      </p:sp>
      <p:sp>
        <p:nvSpPr>
          <p:cNvPr id="8211" name="Rectangle 80"/>
          <p:cNvSpPr/>
          <p:nvPr/>
        </p:nvSpPr>
        <p:spPr>
          <a:xfrm>
            <a:off x="2590800" y="3617913"/>
            <a:ext cx="184150" cy="519112"/>
          </a:xfrm>
          <a:prstGeom prst="rect">
            <a:avLst/>
          </a:prstGeom>
          <a:noFill/>
          <a:ln w="12700">
            <a:noFill/>
          </a:ln>
        </p:spPr>
        <p:txBody>
          <a:bodyPr wrap="none" anchor="t" anchorCtr="0">
            <a:spAutoFit/>
          </a:bodyPr>
          <a:p>
            <a:pPr marL="342900" indent="-342900">
              <a:spcBef>
                <a:spcPct val="20000"/>
              </a:spcBef>
              <a:buNone/>
            </a:pPr>
            <a:endParaRPr lang="zh-CN" altLang="zh-CN" b="1" dirty="0">
              <a:solidFill>
                <a:schemeClr val="bg1"/>
              </a:solidFill>
              <a:latin typeface="Times New Roman" panose="02020603050405020304" pitchFamily="18" charset="0"/>
              <a:ea typeface="黑体" panose="02010609060101010101" pitchFamily="49" charset="-122"/>
            </a:endParaRPr>
          </a:p>
        </p:txBody>
      </p:sp>
      <p:sp>
        <p:nvSpPr>
          <p:cNvPr id="8212" name="Rectangle 81"/>
          <p:cNvSpPr/>
          <p:nvPr/>
        </p:nvSpPr>
        <p:spPr>
          <a:xfrm>
            <a:off x="3094038" y="3475038"/>
            <a:ext cx="1962150" cy="519112"/>
          </a:xfrm>
          <a:prstGeom prst="rect">
            <a:avLst/>
          </a:prstGeom>
          <a:noFill/>
          <a:ln w="12700">
            <a:noFill/>
          </a:ln>
        </p:spPr>
        <p:txBody>
          <a:bodyPr wrap="none" anchor="t" anchorCtr="0">
            <a:spAutoFit/>
          </a:bodyPr>
          <a:p>
            <a:pPr marL="342900" indent="-342900">
              <a:spcBef>
                <a:spcPct val="20000"/>
              </a:spcBef>
              <a:buNone/>
            </a:pPr>
            <a:r>
              <a:rPr lang="zh-CN" altLang="en-US" b="1" dirty="0">
                <a:solidFill>
                  <a:schemeClr val="bg1"/>
                </a:solidFill>
                <a:latin typeface="Times New Roman" panose="02020603050405020304" pitchFamily="18" charset="0"/>
                <a:ea typeface="黑体" panose="02010609060101010101" pitchFamily="49" charset="-122"/>
              </a:rPr>
              <a:t>网络标准化</a:t>
            </a:r>
            <a:endParaRPr lang="zh-CN" altLang="en-US" b="1" dirty="0">
              <a:solidFill>
                <a:schemeClr val="bg1"/>
              </a:solidFill>
              <a:latin typeface="Times New Roman" panose="02020603050405020304" pitchFamily="18" charset="0"/>
              <a:ea typeface="黑体" panose="02010609060101010101" pitchFamily="49" charset="-122"/>
            </a:endParaRPr>
          </a:p>
        </p:txBody>
      </p:sp>
      <p:sp>
        <p:nvSpPr>
          <p:cNvPr id="8213" name="Rectangle 82"/>
          <p:cNvSpPr/>
          <p:nvPr/>
        </p:nvSpPr>
        <p:spPr>
          <a:xfrm>
            <a:off x="5724525" y="2852738"/>
            <a:ext cx="2736850" cy="519112"/>
          </a:xfrm>
          <a:prstGeom prst="rect">
            <a:avLst/>
          </a:prstGeom>
          <a:noFill/>
          <a:ln w="12700">
            <a:noFill/>
          </a:ln>
        </p:spPr>
        <p:txBody>
          <a:bodyPr wrap="none" anchor="t" anchorCtr="0">
            <a:spAutoFit/>
          </a:bodyPr>
          <a:p>
            <a:pPr marL="342900" indent="-342900">
              <a:spcBef>
                <a:spcPct val="20000"/>
              </a:spcBef>
              <a:buNone/>
            </a:pPr>
            <a:r>
              <a:rPr lang="en-US" altLang="zh-CN" b="1" dirty="0">
                <a:solidFill>
                  <a:schemeClr val="tx1"/>
                </a:solidFill>
                <a:latin typeface="Times New Roman" panose="02020603050405020304" pitchFamily="18" charset="0"/>
                <a:ea typeface="黑体" panose="02010609060101010101" pitchFamily="49" charset="-122"/>
              </a:rPr>
              <a:t>   </a:t>
            </a:r>
            <a:r>
              <a:rPr lang="zh-CN" altLang="en-US" sz="2400" b="1" dirty="0">
                <a:solidFill>
                  <a:schemeClr val="tx1"/>
                </a:solidFill>
                <a:latin typeface="Times New Roman" panose="02020603050405020304" pitchFamily="18" charset="0"/>
                <a:ea typeface="黑体" panose="02010609060101010101" pitchFamily="49" charset="-122"/>
              </a:rPr>
              <a:t>局域网、</a:t>
            </a:r>
            <a:r>
              <a:rPr lang="en-US" altLang="zh-CN" sz="2400" b="1" dirty="0">
                <a:solidFill>
                  <a:schemeClr val="tx1"/>
                </a:solidFill>
                <a:latin typeface="Times New Roman" panose="02020603050405020304" pitchFamily="18" charset="0"/>
                <a:ea typeface="黑体" panose="02010609060101010101" pitchFamily="49" charset="-122"/>
              </a:rPr>
              <a:t>Internet</a:t>
            </a:r>
            <a:endParaRPr lang="en-US" altLang="zh-CN" sz="2400" b="1" dirty="0">
              <a:solidFill>
                <a:schemeClr val="tx1"/>
              </a:solidFill>
              <a:latin typeface="Times New Roman" panose="02020603050405020304" pitchFamily="18" charset="0"/>
              <a:ea typeface="黑体" panose="02010609060101010101" pitchFamily="49" charset="-122"/>
            </a:endParaRPr>
          </a:p>
        </p:txBody>
      </p:sp>
      <p:sp>
        <p:nvSpPr>
          <p:cNvPr id="8214" name="Rectangle 83"/>
          <p:cNvSpPr/>
          <p:nvPr/>
        </p:nvSpPr>
        <p:spPr>
          <a:xfrm>
            <a:off x="3886200" y="2609850"/>
            <a:ext cx="1606550" cy="519113"/>
          </a:xfrm>
          <a:prstGeom prst="rect">
            <a:avLst/>
          </a:prstGeom>
          <a:noFill/>
          <a:ln w="12700">
            <a:noFill/>
          </a:ln>
        </p:spPr>
        <p:txBody>
          <a:bodyPr wrap="none" anchor="t" anchorCtr="0">
            <a:spAutoFit/>
          </a:bodyPr>
          <a:p>
            <a:pPr marL="342900" indent="-342900">
              <a:spcBef>
                <a:spcPct val="20000"/>
              </a:spcBef>
              <a:buNone/>
            </a:pPr>
            <a:r>
              <a:rPr lang="zh-CN" altLang="en-US" b="1" dirty="0">
                <a:solidFill>
                  <a:schemeClr val="bg1"/>
                </a:solidFill>
                <a:latin typeface="Times New Roman" panose="02020603050405020304" pitchFamily="18" charset="0"/>
                <a:ea typeface="黑体" panose="02010609060101010101" pitchFamily="49" charset="-122"/>
              </a:rPr>
              <a:t>飞速发展</a:t>
            </a:r>
            <a:endParaRPr lang="zh-CN" altLang="en-US" b="1" dirty="0">
              <a:solidFill>
                <a:schemeClr val="bg1"/>
              </a:solidFill>
              <a:latin typeface="Times New Roman" panose="02020603050405020304" pitchFamily="18" charset="0"/>
              <a:ea typeface="黑体" panose="02010609060101010101" pitchFamily="49" charset="-122"/>
            </a:endParaRPr>
          </a:p>
        </p:txBody>
      </p:sp>
      <p:sp>
        <p:nvSpPr>
          <p:cNvPr id="8215" name="Rectangle 84"/>
          <p:cNvSpPr/>
          <p:nvPr/>
        </p:nvSpPr>
        <p:spPr>
          <a:xfrm>
            <a:off x="5076825" y="4508500"/>
            <a:ext cx="1704975" cy="519113"/>
          </a:xfrm>
          <a:prstGeom prst="rect">
            <a:avLst/>
          </a:prstGeom>
          <a:noFill/>
          <a:ln w="12700">
            <a:noFill/>
          </a:ln>
        </p:spPr>
        <p:txBody>
          <a:bodyPr wrap="none" anchor="t" anchorCtr="0">
            <a:spAutoFit/>
          </a:bodyPr>
          <a:p>
            <a:pPr marL="342900" indent="-342900">
              <a:spcBef>
                <a:spcPct val="20000"/>
              </a:spcBef>
              <a:buNone/>
            </a:pPr>
            <a:r>
              <a:rPr lang="en-US" altLang="zh-CN" b="1" dirty="0">
                <a:solidFill>
                  <a:schemeClr val="tx1"/>
                </a:solidFill>
                <a:latin typeface="Times New Roman" panose="02020603050405020304" pitchFamily="18" charset="0"/>
                <a:ea typeface="黑体" panose="02010609060101010101" pitchFamily="49" charset="-122"/>
              </a:rPr>
              <a:t>   </a:t>
            </a:r>
            <a:r>
              <a:rPr lang="en-US" altLang="zh-CN" sz="2400" b="1" dirty="0">
                <a:solidFill>
                  <a:schemeClr val="tx1"/>
                </a:solidFill>
                <a:latin typeface="Times New Roman" panose="02020603050405020304" pitchFamily="18" charset="0"/>
                <a:ea typeface="黑体" panose="02010609060101010101" pitchFamily="49" charset="-122"/>
              </a:rPr>
              <a:t>ARPAnet</a:t>
            </a:r>
            <a:endParaRPr lang="en-US" altLang="zh-CN" sz="2400" b="1" dirty="0">
              <a:solidFill>
                <a:schemeClr val="tx1"/>
              </a:solidFill>
              <a:latin typeface="Times New Roman" panose="02020603050405020304" pitchFamily="18" charset="0"/>
              <a:ea typeface="黑体" panose="02010609060101010101" pitchFamily="49" charset="-122"/>
            </a:endParaRPr>
          </a:p>
        </p:txBody>
      </p:sp>
      <p:sp>
        <p:nvSpPr>
          <p:cNvPr id="8216" name="Rectangle 85"/>
          <p:cNvSpPr/>
          <p:nvPr/>
        </p:nvSpPr>
        <p:spPr>
          <a:xfrm>
            <a:off x="5508625" y="3644900"/>
            <a:ext cx="2889250" cy="519113"/>
          </a:xfrm>
          <a:prstGeom prst="rect">
            <a:avLst/>
          </a:prstGeom>
          <a:noFill/>
          <a:ln w="12700">
            <a:noFill/>
          </a:ln>
        </p:spPr>
        <p:txBody>
          <a:bodyPr wrap="none" anchor="t" anchorCtr="0">
            <a:spAutoFit/>
          </a:bodyPr>
          <a:p>
            <a:pPr marL="342900" indent="-342900">
              <a:spcBef>
                <a:spcPct val="20000"/>
              </a:spcBef>
              <a:buNone/>
            </a:pPr>
            <a:r>
              <a:rPr lang="en-US" altLang="zh-CN" b="1" dirty="0">
                <a:solidFill>
                  <a:schemeClr val="tx1"/>
                </a:solidFill>
                <a:latin typeface="Times New Roman" panose="02020603050405020304" pitchFamily="18" charset="0"/>
                <a:ea typeface="黑体" panose="02010609060101010101" pitchFamily="49" charset="-122"/>
              </a:rPr>
              <a:t>   </a:t>
            </a:r>
            <a:r>
              <a:rPr lang="en-US" altLang="zh-CN" sz="2400" b="1" dirty="0">
                <a:solidFill>
                  <a:schemeClr val="tx1"/>
                </a:solidFill>
                <a:latin typeface="Times New Roman" panose="02020603050405020304" pitchFamily="18" charset="0"/>
                <a:ea typeface="黑体" panose="02010609060101010101" pitchFamily="49" charset="-122"/>
              </a:rPr>
              <a:t>ISO/OSI</a:t>
            </a:r>
            <a:r>
              <a:rPr lang="zh-CN" altLang="en-US" sz="2400" b="1" dirty="0">
                <a:solidFill>
                  <a:schemeClr val="tx1"/>
                </a:solidFill>
                <a:latin typeface="Times New Roman" panose="02020603050405020304" pitchFamily="18" charset="0"/>
                <a:ea typeface="黑体" panose="02010609060101010101" pitchFamily="49" charset="-122"/>
              </a:rPr>
              <a:t>、</a:t>
            </a:r>
            <a:r>
              <a:rPr lang="en-US" altLang="zh-CN" sz="2400" b="1" dirty="0">
                <a:solidFill>
                  <a:schemeClr val="tx1"/>
                </a:solidFill>
                <a:latin typeface="Times New Roman" panose="02020603050405020304" pitchFamily="18" charset="0"/>
                <a:ea typeface="黑体" panose="02010609060101010101" pitchFamily="49" charset="-122"/>
              </a:rPr>
              <a:t>TCP/IP</a:t>
            </a:r>
            <a:endParaRPr lang="en-US" altLang="zh-CN" sz="2400" b="1" dirty="0">
              <a:solidFill>
                <a:schemeClr val="tx1"/>
              </a:solidFill>
              <a:latin typeface="Times New Roman" panose="02020603050405020304" pitchFamily="18" charset="0"/>
              <a:ea typeface="黑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a:xfrm>
            <a:off x="1447800" y="188913"/>
            <a:ext cx="7696200" cy="720725"/>
          </a:xfrm>
        </p:spPr>
        <p:txBody>
          <a:bodyPr vert="horz" wrap="square" lIns="92075" tIns="46038" rIns="92075" bIns="46038" anchor="ctr" anchorCtr="0"/>
          <a:p>
            <a:pPr algn="r" eaLnBrk="1" hangingPunct="1"/>
            <a:r>
              <a:rPr lang="zh-CN" altLang="en-US" sz="3200" dirty="0">
                <a:solidFill>
                  <a:schemeClr val="bg1"/>
                </a:solidFill>
              </a:rPr>
              <a:t>以单计算机为中心的联机系统</a:t>
            </a:r>
            <a:endParaRPr lang="zh-CN" altLang="en-US" sz="3200" dirty="0">
              <a:solidFill>
                <a:schemeClr val="bg1"/>
              </a:solidFill>
            </a:endParaRPr>
          </a:p>
        </p:txBody>
      </p:sp>
      <p:graphicFrame>
        <p:nvGraphicFramePr>
          <p:cNvPr id="2050" name="Object 2"/>
          <p:cNvGraphicFramePr>
            <a:graphicFrameLocks noGrp="1" noChangeAspect="1"/>
          </p:cNvGraphicFramePr>
          <p:nvPr>
            <p:ph idx="1"/>
          </p:nvPr>
        </p:nvGraphicFramePr>
        <p:xfrm>
          <a:off x="900113" y="2032000"/>
          <a:ext cx="3743325" cy="3675063"/>
        </p:xfrm>
        <a:graphic>
          <a:graphicData uri="http://schemas.openxmlformats.org/presentationml/2006/ole">
            <mc:AlternateContent xmlns:mc="http://schemas.openxmlformats.org/markup-compatibility/2006">
              <mc:Choice xmlns:v="urn:schemas-microsoft-com:vml" Requires="v">
                <p:oleObj spid="_x0000_s3078" name="" r:id="rId1" imgW="7469505" imgH="8609330" progId="Visio.Drawing.11">
                  <p:embed/>
                </p:oleObj>
              </mc:Choice>
              <mc:Fallback>
                <p:oleObj name="" r:id="rId1" imgW="7469505" imgH="8609330" progId="Visio.Drawing.11">
                  <p:embed/>
                  <p:pic>
                    <p:nvPicPr>
                      <p:cNvPr id="0" name="图片 3077"/>
                      <p:cNvPicPr/>
                      <p:nvPr/>
                    </p:nvPicPr>
                    <p:blipFill>
                      <a:blip r:embed="rId2"/>
                      <a:stretch>
                        <a:fillRect/>
                      </a:stretch>
                    </p:blipFill>
                    <p:spPr>
                      <a:xfrm>
                        <a:off x="900113" y="2032000"/>
                        <a:ext cx="3743325" cy="3675063"/>
                      </a:xfrm>
                      <a:prstGeom prst="rect">
                        <a:avLst/>
                      </a:prstGeom>
                      <a:solidFill>
                        <a:schemeClr val="bg1"/>
                      </a:solidFill>
                      <a:ln w="38100">
                        <a:miter/>
                      </a:ln>
                    </p:spPr>
                  </p:pic>
                </p:oleObj>
              </mc:Fallback>
            </mc:AlternateContent>
          </a:graphicData>
        </a:graphic>
      </p:graphicFrame>
      <p:sp>
        <p:nvSpPr>
          <p:cNvPr id="407556" name="Rectangle 4"/>
          <p:cNvSpPr/>
          <p:nvPr/>
        </p:nvSpPr>
        <p:spPr>
          <a:xfrm>
            <a:off x="5292725" y="1484313"/>
            <a:ext cx="3529013" cy="4248150"/>
          </a:xfrm>
          <a:prstGeom prst="rect">
            <a:avLst/>
          </a:prstGeom>
          <a:noFill/>
          <a:ln w="9525">
            <a:noFill/>
          </a:ln>
        </p:spPr>
        <p:txBody>
          <a:bodyPr anchor="t" anchorCtr="0"/>
          <a:p>
            <a:pPr marL="342900" indent="-342900">
              <a:spcBef>
                <a:spcPct val="20000"/>
              </a:spcBef>
            </a:pPr>
            <a:r>
              <a:rPr lang="zh-CN" altLang="en-US" sz="3200" b="1" dirty="0">
                <a:solidFill>
                  <a:schemeClr val="bg2"/>
                </a:solidFill>
                <a:latin typeface="Times New Roman" panose="02020603050405020304" pitchFamily="18" charset="0"/>
                <a:ea typeface="黑体" panose="02010609060101010101" pitchFamily="49" charset="-122"/>
              </a:rPr>
              <a:t>特征</a:t>
            </a:r>
            <a:endParaRPr lang="zh-CN" altLang="en-US" sz="3200" b="1" dirty="0">
              <a:solidFill>
                <a:schemeClr val="bg2"/>
              </a:solidFill>
              <a:latin typeface="Times New Roman" panose="02020603050405020304" pitchFamily="18" charset="0"/>
              <a:ea typeface="黑体" panose="02010609060101010101" pitchFamily="49" charset="-122"/>
            </a:endParaRPr>
          </a:p>
          <a:p>
            <a:pPr marL="742950" lvl="1" indent="-285750">
              <a:spcBef>
                <a:spcPct val="20000"/>
              </a:spcBef>
              <a:buClr>
                <a:srgbClr val="003399"/>
              </a:buClr>
              <a:buFont typeface="Wingdings" panose="05000000000000000000" pitchFamily="2" charset="2"/>
              <a:buChar char="ü"/>
            </a:pPr>
            <a:r>
              <a:rPr lang="zh-CN" altLang="en-US" sz="2400" dirty="0">
                <a:solidFill>
                  <a:srgbClr val="003399"/>
                </a:solidFill>
                <a:latin typeface="Times New Roman" panose="02020603050405020304" pitchFamily="18" charset="0"/>
                <a:ea typeface="黑体" panose="02010609060101010101" pitchFamily="49" charset="-122"/>
              </a:rPr>
              <a:t>以单处理机为中心的联机网络</a:t>
            </a:r>
            <a:endParaRPr lang="zh-CN" altLang="en-US" sz="2400" dirty="0">
              <a:solidFill>
                <a:srgbClr val="003399"/>
              </a:solidFill>
              <a:latin typeface="Times New Roman" panose="02020603050405020304" pitchFamily="18" charset="0"/>
              <a:ea typeface="黑体" panose="02010609060101010101" pitchFamily="49" charset="-122"/>
            </a:endParaRPr>
          </a:p>
          <a:p>
            <a:pPr marL="742950" lvl="1" indent="-285750">
              <a:spcBef>
                <a:spcPct val="20000"/>
              </a:spcBef>
              <a:buClr>
                <a:srgbClr val="003399"/>
              </a:buClr>
              <a:buFont typeface="Wingdings" panose="05000000000000000000" pitchFamily="2" charset="2"/>
              <a:buChar char="ü"/>
            </a:pPr>
            <a:r>
              <a:rPr lang="zh-CN" altLang="en-US" sz="2400" dirty="0">
                <a:solidFill>
                  <a:srgbClr val="003399"/>
                </a:solidFill>
                <a:latin typeface="Times New Roman" panose="02020603050405020304" pitchFamily="18" charset="0"/>
                <a:ea typeface="黑体" panose="02010609060101010101" pitchFamily="49" charset="-122"/>
              </a:rPr>
              <a:t>集中式控制</a:t>
            </a:r>
            <a:endParaRPr lang="zh-CN" altLang="en-US" sz="2400" dirty="0">
              <a:solidFill>
                <a:srgbClr val="003399"/>
              </a:solidFill>
              <a:latin typeface="Times New Roman" panose="02020603050405020304" pitchFamily="18" charset="0"/>
              <a:ea typeface="黑体" panose="02010609060101010101" pitchFamily="49" charset="-122"/>
            </a:endParaRPr>
          </a:p>
          <a:p>
            <a:pPr marL="342900" indent="-342900">
              <a:lnSpc>
                <a:spcPct val="150000"/>
              </a:lnSpc>
              <a:spcBef>
                <a:spcPct val="20000"/>
              </a:spcBef>
            </a:pPr>
            <a:r>
              <a:rPr lang="zh-CN" altLang="en-US" sz="3200" b="1" dirty="0">
                <a:solidFill>
                  <a:schemeClr val="bg2"/>
                </a:solidFill>
                <a:latin typeface="Times New Roman" panose="02020603050405020304" pitchFamily="18" charset="0"/>
                <a:ea typeface="黑体" panose="02010609060101010101" pitchFamily="49" charset="-122"/>
              </a:rPr>
              <a:t>缺点</a:t>
            </a:r>
            <a:endParaRPr lang="zh-CN" altLang="en-US" sz="3200" b="1" dirty="0">
              <a:solidFill>
                <a:schemeClr val="bg2"/>
              </a:solidFill>
              <a:latin typeface="Times New Roman" panose="02020603050405020304" pitchFamily="18" charset="0"/>
              <a:ea typeface="黑体" panose="02010609060101010101" pitchFamily="49" charset="-122"/>
            </a:endParaRPr>
          </a:p>
          <a:p>
            <a:pPr marL="742950" lvl="1" indent="-285750">
              <a:spcBef>
                <a:spcPct val="20000"/>
              </a:spcBef>
              <a:buClr>
                <a:srgbClr val="003399"/>
              </a:buClr>
              <a:buFont typeface="Wingdings" panose="05000000000000000000" pitchFamily="2" charset="2"/>
              <a:buChar char="ü"/>
            </a:pPr>
            <a:r>
              <a:rPr lang="zh-CN" altLang="en-US" sz="2400" dirty="0">
                <a:solidFill>
                  <a:srgbClr val="003399"/>
                </a:solidFill>
                <a:latin typeface="Times New Roman" panose="02020603050405020304" pitchFamily="18" charset="0"/>
                <a:ea typeface="黑体" panose="02010609060101010101" pitchFamily="49" charset="-122"/>
              </a:rPr>
              <a:t>主机负荷重</a:t>
            </a:r>
            <a:endParaRPr lang="zh-CN" altLang="en-US" sz="2400" dirty="0">
              <a:solidFill>
                <a:srgbClr val="003399"/>
              </a:solidFill>
              <a:latin typeface="Times New Roman" panose="02020603050405020304" pitchFamily="18" charset="0"/>
              <a:ea typeface="黑体" panose="02010609060101010101" pitchFamily="49" charset="-122"/>
            </a:endParaRPr>
          </a:p>
          <a:p>
            <a:pPr marL="742950" lvl="1" indent="-285750">
              <a:spcBef>
                <a:spcPct val="20000"/>
              </a:spcBef>
              <a:buClr>
                <a:srgbClr val="003399"/>
              </a:buClr>
              <a:buFont typeface="Wingdings" panose="05000000000000000000" pitchFamily="2" charset="2"/>
              <a:buChar char="ü"/>
            </a:pPr>
            <a:r>
              <a:rPr lang="zh-CN" altLang="en-US" sz="2400" dirty="0">
                <a:solidFill>
                  <a:srgbClr val="003399"/>
                </a:solidFill>
                <a:latin typeface="Times New Roman" panose="02020603050405020304" pitchFamily="18" charset="0"/>
                <a:ea typeface="黑体" panose="02010609060101010101" pitchFamily="49" charset="-122"/>
              </a:rPr>
              <a:t>线路利用率低</a:t>
            </a:r>
            <a:endParaRPr lang="zh-CN" altLang="en-US" sz="2400" dirty="0">
              <a:solidFill>
                <a:srgbClr val="003399"/>
              </a:solidFill>
              <a:latin typeface="Times New Roman" panose="02020603050405020304" pitchFamily="18" charset="0"/>
              <a:ea typeface="黑体" panose="02010609060101010101" pitchFamily="49" charset="-122"/>
            </a:endParaRPr>
          </a:p>
          <a:p>
            <a:pPr marL="742950" lvl="1" indent="-285750">
              <a:spcBef>
                <a:spcPct val="20000"/>
              </a:spcBef>
              <a:buClr>
                <a:srgbClr val="003399"/>
              </a:buClr>
              <a:buFont typeface="Wingdings" panose="05000000000000000000" pitchFamily="2" charset="2"/>
              <a:buChar char="ü"/>
            </a:pPr>
            <a:r>
              <a:rPr lang="zh-CN" altLang="en-US" sz="2400" dirty="0">
                <a:solidFill>
                  <a:srgbClr val="003399"/>
                </a:solidFill>
                <a:latin typeface="Times New Roman" panose="02020603050405020304" pitchFamily="18" charset="0"/>
                <a:ea typeface="黑体" panose="02010609060101010101" pitchFamily="49" charset="-122"/>
              </a:rPr>
              <a:t>可靠性差</a:t>
            </a:r>
            <a:endParaRPr lang="zh-CN" altLang="en-US" sz="2400" dirty="0">
              <a:solidFill>
                <a:srgbClr val="003399"/>
              </a:solidFill>
              <a:latin typeface="Times New Roman" panose="02020603050405020304" pitchFamily="18" charset="0"/>
              <a:ea typeface="黑体" panose="02010609060101010101" pitchFamily="49" charset="-122"/>
            </a:endParaRPr>
          </a:p>
        </p:txBody>
      </p:sp>
      <p:sp>
        <p:nvSpPr>
          <p:cNvPr id="9220" name="矩形 1"/>
          <p:cNvSpPr/>
          <p:nvPr/>
        </p:nvSpPr>
        <p:spPr>
          <a:xfrm>
            <a:off x="827088" y="1844675"/>
            <a:ext cx="2665412" cy="2376488"/>
          </a:xfrm>
          <a:prstGeom prst="rect">
            <a:avLst/>
          </a:prstGeom>
          <a:noFill/>
          <a:ln w="12700">
            <a:noFill/>
          </a:ln>
        </p:spPr>
        <p:txBody>
          <a:bodyPr wrap="none" anchor="t" anchorCtr="0">
            <a:spAutoFit/>
          </a:bodyPr>
          <a:p>
            <a:pPr marL="342900" indent="-342900">
              <a:spcBef>
                <a:spcPct val="20000"/>
              </a:spcBef>
            </a:pPr>
            <a:endParaRPr lang="zh-CN" altLang="en-US"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ppt_x</p:attrName>
                                        </p:attrNameLst>
                                      </p:cBhvr>
                                      <p:tavLst>
                                        <p:tav tm="0">
                                          <p:val>
                                            <p:strVal val="0-#ppt_w/2"/>
                                          </p:val>
                                        </p:tav>
                                        <p:tav tm="100000">
                                          <p:val>
                                            <p:strVal val="#ppt_x"/>
                                          </p:val>
                                        </p:tav>
                                      </p:tavLst>
                                    </p:anim>
                                    <p:anim calcmode="lin" valueType="num">
                                      <p:cBhvr>
                                        <p:cTn id="8" dur="500" fill="hold"/>
                                        <p:tgtEl>
                                          <p:spTgt spid="20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07556">
                                            <p:txEl>
                                              <p:charRg st="0" end="3"/>
                                            </p:txEl>
                                          </p:spTgt>
                                        </p:tgtEl>
                                        <p:attrNameLst>
                                          <p:attrName>style.visibility</p:attrName>
                                        </p:attrNameLst>
                                      </p:cBhvr>
                                      <p:to>
                                        <p:strVal val="visible"/>
                                      </p:to>
                                    </p:set>
                                    <p:animEffect transition="in" filter="fade">
                                      <p:cBhvr>
                                        <p:cTn id="13" dur="1000"/>
                                        <p:tgtEl>
                                          <p:spTgt spid="407556">
                                            <p:txEl>
                                              <p:charRg st="0" end="3"/>
                                            </p:txEl>
                                          </p:spTgt>
                                        </p:tgtEl>
                                      </p:cBhvr>
                                    </p:animEffect>
                                    <p:anim calcmode="lin" valueType="num">
                                      <p:cBhvr>
                                        <p:cTn id="14" dur="1000" fill="hold"/>
                                        <p:tgtEl>
                                          <p:spTgt spid="407556">
                                            <p:txEl>
                                              <p:charRg st="0" end="3"/>
                                            </p:txEl>
                                          </p:spTgt>
                                        </p:tgtEl>
                                        <p:attrNameLst>
                                          <p:attrName>ppt_x</p:attrName>
                                        </p:attrNameLst>
                                      </p:cBhvr>
                                      <p:tavLst>
                                        <p:tav tm="0">
                                          <p:val>
                                            <p:strVal val="#ppt_x"/>
                                          </p:val>
                                        </p:tav>
                                        <p:tav tm="100000">
                                          <p:val>
                                            <p:strVal val="#ppt_x"/>
                                          </p:val>
                                        </p:tav>
                                      </p:tavLst>
                                    </p:anim>
                                    <p:anim calcmode="lin" valueType="num">
                                      <p:cBhvr>
                                        <p:cTn id="15" dur="1000" fill="hold"/>
                                        <p:tgtEl>
                                          <p:spTgt spid="407556">
                                            <p:txEl>
                                              <p:charRg st="0" end="3"/>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07556">
                                            <p:txEl>
                                              <p:charRg st="3" end="17"/>
                                            </p:txEl>
                                          </p:spTgt>
                                        </p:tgtEl>
                                        <p:attrNameLst>
                                          <p:attrName>style.visibility</p:attrName>
                                        </p:attrNameLst>
                                      </p:cBhvr>
                                      <p:to>
                                        <p:strVal val="visible"/>
                                      </p:to>
                                    </p:set>
                                    <p:animEffect transition="in" filter="fade">
                                      <p:cBhvr>
                                        <p:cTn id="18" dur="1000"/>
                                        <p:tgtEl>
                                          <p:spTgt spid="407556">
                                            <p:txEl>
                                              <p:charRg st="3" end="17"/>
                                            </p:txEl>
                                          </p:spTgt>
                                        </p:tgtEl>
                                      </p:cBhvr>
                                    </p:animEffect>
                                    <p:anim calcmode="lin" valueType="num">
                                      <p:cBhvr>
                                        <p:cTn id="19" dur="1000" fill="hold"/>
                                        <p:tgtEl>
                                          <p:spTgt spid="407556">
                                            <p:txEl>
                                              <p:charRg st="3" end="17"/>
                                            </p:txEl>
                                          </p:spTgt>
                                        </p:tgtEl>
                                        <p:attrNameLst>
                                          <p:attrName>ppt_x</p:attrName>
                                        </p:attrNameLst>
                                      </p:cBhvr>
                                      <p:tavLst>
                                        <p:tav tm="0">
                                          <p:val>
                                            <p:strVal val="#ppt_x"/>
                                          </p:val>
                                        </p:tav>
                                        <p:tav tm="100000">
                                          <p:val>
                                            <p:strVal val="#ppt_x"/>
                                          </p:val>
                                        </p:tav>
                                      </p:tavLst>
                                    </p:anim>
                                    <p:anim calcmode="lin" valueType="num">
                                      <p:cBhvr>
                                        <p:cTn id="20" dur="1000" fill="hold"/>
                                        <p:tgtEl>
                                          <p:spTgt spid="407556">
                                            <p:txEl>
                                              <p:charRg st="3" end="17"/>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07556">
                                            <p:txEl>
                                              <p:charRg st="17" end="23"/>
                                            </p:txEl>
                                          </p:spTgt>
                                        </p:tgtEl>
                                        <p:attrNameLst>
                                          <p:attrName>style.visibility</p:attrName>
                                        </p:attrNameLst>
                                      </p:cBhvr>
                                      <p:to>
                                        <p:strVal val="visible"/>
                                      </p:to>
                                    </p:set>
                                    <p:animEffect transition="in" filter="fade">
                                      <p:cBhvr>
                                        <p:cTn id="23" dur="1000"/>
                                        <p:tgtEl>
                                          <p:spTgt spid="407556">
                                            <p:txEl>
                                              <p:charRg st="17" end="23"/>
                                            </p:txEl>
                                          </p:spTgt>
                                        </p:tgtEl>
                                      </p:cBhvr>
                                    </p:animEffect>
                                    <p:anim calcmode="lin" valueType="num">
                                      <p:cBhvr>
                                        <p:cTn id="24" dur="1000" fill="hold"/>
                                        <p:tgtEl>
                                          <p:spTgt spid="407556">
                                            <p:txEl>
                                              <p:charRg st="17" end="23"/>
                                            </p:txEl>
                                          </p:spTgt>
                                        </p:tgtEl>
                                        <p:attrNameLst>
                                          <p:attrName>ppt_x</p:attrName>
                                        </p:attrNameLst>
                                      </p:cBhvr>
                                      <p:tavLst>
                                        <p:tav tm="0">
                                          <p:val>
                                            <p:strVal val="#ppt_x"/>
                                          </p:val>
                                        </p:tav>
                                        <p:tav tm="100000">
                                          <p:val>
                                            <p:strVal val="#ppt_x"/>
                                          </p:val>
                                        </p:tav>
                                      </p:tavLst>
                                    </p:anim>
                                    <p:anim calcmode="lin" valueType="num">
                                      <p:cBhvr>
                                        <p:cTn id="25" dur="1000" fill="hold"/>
                                        <p:tgtEl>
                                          <p:spTgt spid="407556">
                                            <p:txEl>
                                              <p:charRg st="17" end="23"/>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407556">
                                            <p:txEl>
                                              <p:charRg st="23" end="26"/>
                                            </p:txEl>
                                          </p:spTgt>
                                        </p:tgtEl>
                                        <p:attrNameLst>
                                          <p:attrName>style.visibility</p:attrName>
                                        </p:attrNameLst>
                                      </p:cBhvr>
                                      <p:to>
                                        <p:strVal val="visible"/>
                                      </p:to>
                                    </p:set>
                                    <p:animEffect transition="in" filter="fade">
                                      <p:cBhvr>
                                        <p:cTn id="30" dur="1000"/>
                                        <p:tgtEl>
                                          <p:spTgt spid="407556">
                                            <p:txEl>
                                              <p:charRg st="23" end="26"/>
                                            </p:txEl>
                                          </p:spTgt>
                                        </p:tgtEl>
                                      </p:cBhvr>
                                    </p:animEffect>
                                    <p:anim calcmode="lin" valueType="num">
                                      <p:cBhvr>
                                        <p:cTn id="31" dur="1000" fill="hold"/>
                                        <p:tgtEl>
                                          <p:spTgt spid="407556">
                                            <p:txEl>
                                              <p:charRg st="23" end="26"/>
                                            </p:txEl>
                                          </p:spTgt>
                                        </p:tgtEl>
                                        <p:attrNameLst>
                                          <p:attrName>ppt_x</p:attrName>
                                        </p:attrNameLst>
                                      </p:cBhvr>
                                      <p:tavLst>
                                        <p:tav tm="0">
                                          <p:val>
                                            <p:strVal val="#ppt_x"/>
                                          </p:val>
                                        </p:tav>
                                        <p:tav tm="100000">
                                          <p:val>
                                            <p:strVal val="#ppt_x"/>
                                          </p:val>
                                        </p:tav>
                                      </p:tavLst>
                                    </p:anim>
                                    <p:anim calcmode="lin" valueType="num">
                                      <p:cBhvr>
                                        <p:cTn id="32" dur="1000" fill="hold"/>
                                        <p:tgtEl>
                                          <p:spTgt spid="407556">
                                            <p:txEl>
                                              <p:charRg st="23" end="26"/>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407556">
                                            <p:txEl>
                                              <p:charRg st="26" end="32"/>
                                            </p:txEl>
                                          </p:spTgt>
                                        </p:tgtEl>
                                        <p:attrNameLst>
                                          <p:attrName>style.visibility</p:attrName>
                                        </p:attrNameLst>
                                      </p:cBhvr>
                                      <p:to>
                                        <p:strVal val="visible"/>
                                      </p:to>
                                    </p:set>
                                    <p:animEffect transition="in" filter="fade">
                                      <p:cBhvr>
                                        <p:cTn id="35" dur="1000"/>
                                        <p:tgtEl>
                                          <p:spTgt spid="407556">
                                            <p:txEl>
                                              <p:charRg st="26" end="32"/>
                                            </p:txEl>
                                          </p:spTgt>
                                        </p:tgtEl>
                                      </p:cBhvr>
                                    </p:animEffect>
                                    <p:anim calcmode="lin" valueType="num">
                                      <p:cBhvr>
                                        <p:cTn id="36" dur="1000" fill="hold"/>
                                        <p:tgtEl>
                                          <p:spTgt spid="407556">
                                            <p:txEl>
                                              <p:charRg st="26" end="32"/>
                                            </p:txEl>
                                          </p:spTgt>
                                        </p:tgtEl>
                                        <p:attrNameLst>
                                          <p:attrName>ppt_x</p:attrName>
                                        </p:attrNameLst>
                                      </p:cBhvr>
                                      <p:tavLst>
                                        <p:tav tm="0">
                                          <p:val>
                                            <p:strVal val="#ppt_x"/>
                                          </p:val>
                                        </p:tav>
                                        <p:tav tm="100000">
                                          <p:val>
                                            <p:strVal val="#ppt_x"/>
                                          </p:val>
                                        </p:tav>
                                      </p:tavLst>
                                    </p:anim>
                                    <p:anim calcmode="lin" valueType="num">
                                      <p:cBhvr>
                                        <p:cTn id="37" dur="1000" fill="hold"/>
                                        <p:tgtEl>
                                          <p:spTgt spid="407556">
                                            <p:txEl>
                                              <p:charRg st="26" end="32"/>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407556">
                                            <p:txEl>
                                              <p:charRg st="32" end="39"/>
                                            </p:txEl>
                                          </p:spTgt>
                                        </p:tgtEl>
                                        <p:attrNameLst>
                                          <p:attrName>style.visibility</p:attrName>
                                        </p:attrNameLst>
                                      </p:cBhvr>
                                      <p:to>
                                        <p:strVal val="visible"/>
                                      </p:to>
                                    </p:set>
                                    <p:animEffect transition="in" filter="fade">
                                      <p:cBhvr>
                                        <p:cTn id="40" dur="1000"/>
                                        <p:tgtEl>
                                          <p:spTgt spid="407556">
                                            <p:txEl>
                                              <p:charRg st="32" end="39"/>
                                            </p:txEl>
                                          </p:spTgt>
                                        </p:tgtEl>
                                      </p:cBhvr>
                                    </p:animEffect>
                                    <p:anim calcmode="lin" valueType="num">
                                      <p:cBhvr>
                                        <p:cTn id="41" dur="1000" fill="hold"/>
                                        <p:tgtEl>
                                          <p:spTgt spid="407556">
                                            <p:txEl>
                                              <p:charRg st="32" end="39"/>
                                            </p:txEl>
                                          </p:spTgt>
                                        </p:tgtEl>
                                        <p:attrNameLst>
                                          <p:attrName>ppt_x</p:attrName>
                                        </p:attrNameLst>
                                      </p:cBhvr>
                                      <p:tavLst>
                                        <p:tav tm="0">
                                          <p:val>
                                            <p:strVal val="#ppt_x"/>
                                          </p:val>
                                        </p:tav>
                                        <p:tav tm="100000">
                                          <p:val>
                                            <p:strVal val="#ppt_x"/>
                                          </p:val>
                                        </p:tav>
                                      </p:tavLst>
                                    </p:anim>
                                    <p:anim calcmode="lin" valueType="num">
                                      <p:cBhvr>
                                        <p:cTn id="42" dur="1000" fill="hold"/>
                                        <p:tgtEl>
                                          <p:spTgt spid="407556">
                                            <p:txEl>
                                              <p:charRg st="32" end="39"/>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07556">
                                            <p:txEl>
                                              <p:charRg st="39" end="44"/>
                                            </p:txEl>
                                          </p:spTgt>
                                        </p:tgtEl>
                                        <p:attrNameLst>
                                          <p:attrName>style.visibility</p:attrName>
                                        </p:attrNameLst>
                                      </p:cBhvr>
                                      <p:to>
                                        <p:strVal val="visible"/>
                                      </p:to>
                                    </p:set>
                                    <p:animEffect transition="in" filter="fade">
                                      <p:cBhvr>
                                        <p:cTn id="45" dur="1000"/>
                                        <p:tgtEl>
                                          <p:spTgt spid="407556">
                                            <p:txEl>
                                              <p:charRg st="39" end="44"/>
                                            </p:txEl>
                                          </p:spTgt>
                                        </p:tgtEl>
                                      </p:cBhvr>
                                    </p:animEffect>
                                    <p:anim calcmode="lin" valueType="num">
                                      <p:cBhvr>
                                        <p:cTn id="46" dur="1000" fill="hold"/>
                                        <p:tgtEl>
                                          <p:spTgt spid="407556">
                                            <p:txEl>
                                              <p:charRg st="39" end="44"/>
                                            </p:txEl>
                                          </p:spTgt>
                                        </p:tgtEl>
                                        <p:attrNameLst>
                                          <p:attrName>ppt_x</p:attrName>
                                        </p:attrNameLst>
                                      </p:cBhvr>
                                      <p:tavLst>
                                        <p:tav tm="0">
                                          <p:val>
                                            <p:strVal val="#ppt_x"/>
                                          </p:val>
                                        </p:tav>
                                        <p:tav tm="100000">
                                          <p:val>
                                            <p:strVal val="#ppt_x"/>
                                          </p:val>
                                        </p:tav>
                                      </p:tavLst>
                                    </p:anim>
                                    <p:anim calcmode="lin" valueType="num">
                                      <p:cBhvr>
                                        <p:cTn id="47" dur="1000" fill="hold"/>
                                        <p:tgtEl>
                                          <p:spTgt spid="407556">
                                            <p:txEl>
                                              <p:charRg st="39" end="4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1447800" y="260350"/>
            <a:ext cx="7696200" cy="720725"/>
          </a:xfrm>
        </p:spPr>
        <p:txBody>
          <a:bodyPr vert="horz" wrap="square" lIns="92075" tIns="46038" rIns="92075" bIns="46038" anchor="ctr" anchorCtr="0"/>
          <a:p>
            <a:pPr algn="r" eaLnBrk="1" hangingPunct="1"/>
            <a:r>
              <a:rPr lang="zh-CN" altLang="en-US" sz="3200" dirty="0">
                <a:solidFill>
                  <a:schemeClr val="bg1"/>
                </a:solidFill>
              </a:rPr>
              <a:t>多点通信线路、集中器</a:t>
            </a:r>
            <a:r>
              <a:rPr lang="en-US" altLang="zh-CN" sz="3200" dirty="0">
                <a:solidFill>
                  <a:schemeClr val="bg1"/>
                </a:solidFill>
              </a:rPr>
              <a:t>(</a:t>
            </a:r>
            <a:r>
              <a:rPr lang="zh-CN" altLang="en-US" sz="3200" dirty="0">
                <a:solidFill>
                  <a:schemeClr val="bg1"/>
                </a:solidFill>
              </a:rPr>
              <a:t>前端处理机</a:t>
            </a:r>
            <a:r>
              <a:rPr lang="en-US" altLang="zh-CN" sz="3200" dirty="0">
                <a:solidFill>
                  <a:schemeClr val="bg1"/>
                </a:solidFill>
              </a:rPr>
              <a:t>)</a:t>
            </a:r>
            <a:endParaRPr lang="en-US" altLang="zh-CN" sz="3200" dirty="0">
              <a:solidFill>
                <a:schemeClr val="bg1"/>
              </a:solidFill>
            </a:endParaRPr>
          </a:p>
        </p:txBody>
      </p:sp>
      <p:sp>
        <p:nvSpPr>
          <p:cNvPr id="11266" name="Rectangle 5"/>
          <p:cNvSpPr/>
          <p:nvPr/>
        </p:nvSpPr>
        <p:spPr>
          <a:xfrm>
            <a:off x="900113" y="0"/>
            <a:ext cx="9144000" cy="0"/>
          </a:xfrm>
          <a:prstGeom prst="rect">
            <a:avLst/>
          </a:prstGeom>
          <a:noFill/>
          <a:ln w="9525">
            <a:noFill/>
          </a:ln>
        </p:spPr>
        <p:txBody>
          <a:bodyPr wrap="none" anchor="ctr" anchorCtr="0">
            <a:spAutoFit/>
          </a:bodyPr>
          <a:p>
            <a:pPr>
              <a:spcBef>
                <a:spcPct val="20000"/>
              </a:spcBef>
            </a:pPr>
            <a:endParaRPr lang="zh-CN" altLang="en-US" dirty="0">
              <a:latin typeface="Times New Roman" panose="02020603050405020304" pitchFamily="18" charset="0"/>
              <a:ea typeface="黑体" panose="02010609060101010101" pitchFamily="49" charset="-122"/>
            </a:endParaRPr>
          </a:p>
        </p:txBody>
      </p:sp>
      <p:graphicFrame>
        <p:nvGraphicFramePr>
          <p:cNvPr id="11267" name="Object 9"/>
          <p:cNvGraphicFramePr>
            <a:graphicFrameLocks noGrp="1" noChangeAspect="1"/>
          </p:cNvGraphicFramePr>
          <p:nvPr>
            <p:ph sz="half" idx="2"/>
          </p:nvPr>
        </p:nvGraphicFramePr>
        <p:xfrm>
          <a:off x="684213" y="2205038"/>
          <a:ext cx="8189912" cy="2459037"/>
        </p:xfrm>
        <a:graphic>
          <a:graphicData uri="http://schemas.openxmlformats.org/presentationml/2006/ole">
            <mc:AlternateContent xmlns:mc="http://schemas.openxmlformats.org/markup-compatibility/2006">
              <mc:Choice xmlns:v="urn:schemas-microsoft-com:vml" Requires="v">
                <p:oleObj spid="_x0000_s3079" name="" r:id="rId1" imgW="2927985" imgH="882015" progId="Visio.Drawing.11">
                  <p:embed/>
                </p:oleObj>
              </mc:Choice>
              <mc:Fallback>
                <p:oleObj name="" r:id="rId1" imgW="2927985" imgH="882015" progId="Visio.Drawing.11">
                  <p:embed/>
                  <p:pic>
                    <p:nvPicPr>
                      <p:cNvPr id="0" name="图片 3078"/>
                      <p:cNvPicPr/>
                      <p:nvPr/>
                    </p:nvPicPr>
                    <p:blipFill>
                      <a:blip r:embed="rId2"/>
                      <a:stretch>
                        <a:fillRect/>
                      </a:stretch>
                    </p:blipFill>
                    <p:spPr>
                      <a:xfrm>
                        <a:off x="684213" y="2205038"/>
                        <a:ext cx="8189912" cy="2459037"/>
                      </a:xfrm>
                      <a:prstGeom prst="rect">
                        <a:avLst/>
                      </a:prstGeom>
                      <a:solidFill>
                        <a:schemeClr val="bg1"/>
                      </a:solidFill>
                      <a:ln w="38100">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xfrm>
            <a:off x="1447800" y="260350"/>
            <a:ext cx="7696200" cy="720725"/>
          </a:xfrm>
        </p:spPr>
        <p:txBody>
          <a:bodyPr vert="horz" wrap="square" lIns="92075" tIns="46038" rIns="92075" bIns="46038" anchor="ctr" anchorCtr="0"/>
          <a:p>
            <a:pPr algn="r" eaLnBrk="1" hangingPunct="1"/>
            <a:r>
              <a:rPr lang="zh-CN" altLang="en-US" sz="3600" dirty="0">
                <a:solidFill>
                  <a:schemeClr val="bg1"/>
                </a:solidFill>
              </a:rPr>
              <a:t>分组交换网络</a:t>
            </a:r>
            <a:endParaRPr lang="zh-CN" altLang="en-US" sz="4400" dirty="0"/>
          </a:p>
        </p:txBody>
      </p:sp>
      <p:sp>
        <p:nvSpPr>
          <p:cNvPr id="13314" name="Rectangle 3"/>
          <p:cNvSpPr/>
          <p:nvPr/>
        </p:nvSpPr>
        <p:spPr>
          <a:xfrm>
            <a:off x="925513" y="1357313"/>
            <a:ext cx="4767262" cy="638175"/>
          </a:xfrm>
          <a:prstGeom prst="rect">
            <a:avLst/>
          </a:prstGeom>
          <a:noFill/>
          <a:ln w="9525">
            <a:noFill/>
          </a:ln>
        </p:spPr>
        <p:txBody>
          <a:bodyPr anchor="t" anchorCtr="0"/>
          <a:p>
            <a:pPr marL="1003300" lvl="1" indent="-285750" algn="just">
              <a:spcBef>
                <a:spcPct val="20000"/>
              </a:spcBef>
              <a:buClr>
                <a:schemeClr val="accent1"/>
              </a:buClr>
              <a:buFontTx/>
              <a:buNone/>
            </a:pPr>
            <a:r>
              <a:rPr lang="zh-CN" altLang="en-US" sz="3200" b="1" dirty="0">
                <a:solidFill>
                  <a:srgbClr val="003399"/>
                </a:solidFill>
                <a:latin typeface="Times New Roman" panose="02020603050405020304" pitchFamily="18" charset="0"/>
                <a:ea typeface="黑体" panose="02010609060101010101" pitchFamily="49" charset="-122"/>
              </a:rPr>
              <a:t> 主机直连方式</a:t>
            </a:r>
            <a:endParaRPr lang="zh-CN" altLang="en-US" sz="3200" b="1" dirty="0">
              <a:solidFill>
                <a:srgbClr val="003399"/>
              </a:solidFill>
              <a:latin typeface="Times New Roman" panose="02020603050405020304" pitchFamily="18" charset="0"/>
              <a:ea typeface="黑体" panose="02010609060101010101" pitchFamily="49" charset="-122"/>
            </a:endParaRPr>
          </a:p>
        </p:txBody>
      </p:sp>
      <p:grpSp>
        <p:nvGrpSpPr>
          <p:cNvPr id="13315" name="Group 4"/>
          <p:cNvGrpSpPr/>
          <p:nvPr/>
        </p:nvGrpSpPr>
        <p:grpSpPr>
          <a:xfrm>
            <a:off x="468313" y="2133600"/>
            <a:ext cx="5181600" cy="3581400"/>
            <a:chOff x="576" y="3312"/>
            <a:chExt cx="3264" cy="2256"/>
          </a:xfrm>
        </p:grpSpPr>
        <p:sp>
          <p:nvSpPr>
            <p:cNvPr id="13316" name="Rectangle 5"/>
            <p:cNvSpPr/>
            <p:nvPr/>
          </p:nvSpPr>
          <p:spPr>
            <a:xfrm>
              <a:off x="1776" y="3792"/>
              <a:ext cx="720"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HOST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3317" name="Rectangle 6"/>
            <p:cNvSpPr/>
            <p:nvPr/>
          </p:nvSpPr>
          <p:spPr>
            <a:xfrm>
              <a:off x="2544" y="4608"/>
              <a:ext cx="720"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HOST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3318" name="Rectangle 7"/>
            <p:cNvSpPr/>
            <p:nvPr/>
          </p:nvSpPr>
          <p:spPr>
            <a:xfrm>
              <a:off x="1104" y="4608"/>
              <a:ext cx="720"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HOST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3319" name="Line 8"/>
            <p:cNvSpPr/>
            <p:nvPr/>
          </p:nvSpPr>
          <p:spPr>
            <a:xfrm flipH="1">
              <a:off x="1488" y="4080"/>
              <a:ext cx="528" cy="528"/>
            </a:xfrm>
            <a:prstGeom prst="line">
              <a:avLst/>
            </a:prstGeom>
            <a:ln w="9525" cap="flat" cmpd="sng">
              <a:solidFill>
                <a:schemeClr val="tx1"/>
              </a:solidFill>
              <a:prstDash val="solid"/>
              <a:round/>
              <a:headEnd type="none" w="med" len="med"/>
              <a:tailEnd type="none" w="med" len="med"/>
            </a:ln>
          </p:spPr>
        </p:sp>
        <p:sp>
          <p:nvSpPr>
            <p:cNvPr id="13320" name="Line 9"/>
            <p:cNvSpPr/>
            <p:nvPr/>
          </p:nvSpPr>
          <p:spPr>
            <a:xfrm>
              <a:off x="2304" y="4080"/>
              <a:ext cx="528" cy="528"/>
            </a:xfrm>
            <a:prstGeom prst="line">
              <a:avLst/>
            </a:prstGeom>
            <a:ln w="9525" cap="flat" cmpd="sng">
              <a:solidFill>
                <a:schemeClr val="tx1"/>
              </a:solidFill>
              <a:prstDash val="solid"/>
              <a:round/>
              <a:headEnd type="none" w="med" len="med"/>
              <a:tailEnd type="none" w="med" len="med"/>
            </a:ln>
          </p:spPr>
        </p:sp>
        <p:sp>
          <p:nvSpPr>
            <p:cNvPr id="13321" name="Line 10"/>
            <p:cNvSpPr/>
            <p:nvPr/>
          </p:nvSpPr>
          <p:spPr>
            <a:xfrm>
              <a:off x="1824" y="4752"/>
              <a:ext cx="720" cy="0"/>
            </a:xfrm>
            <a:prstGeom prst="line">
              <a:avLst/>
            </a:prstGeom>
            <a:ln w="9525" cap="flat" cmpd="sng">
              <a:solidFill>
                <a:schemeClr val="tx1"/>
              </a:solidFill>
              <a:prstDash val="solid"/>
              <a:round/>
              <a:headEnd type="none" w="med" len="med"/>
              <a:tailEnd type="none" w="med" len="med"/>
            </a:ln>
          </p:spPr>
        </p:sp>
        <p:sp>
          <p:nvSpPr>
            <p:cNvPr id="13322" name="AutoShape 11"/>
            <p:cNvSpPr/>
            <p:nvPr/>
          </p:nvSpPr>
          <p:spPr>
            <a:xfrm>
              <a:off x="576" y="4512"/>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3323" name="AutoShape 12"/>
            <p:cNvSpPr/>
            <p:nvPr/>
          </p:nvSpPr>
          <p:spPr>
            <a:xfrm>
              <a:off x="1248" y="5184"/>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3324" name="AutoShape 13"/>
            <p:cNvSpPr/>
            <p:nvPr/>
          </p:nvSpPr>
          <p:spPr>
            <a:xfrm>
              <a:off x="624" y="5136"/>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3325" name="AutoShape 14"/>
            <p:cNvSpPr/>
            <p:nvPr/>
          </p:nvSpPr>
          <p:spPr>
            <a:xfrm>
              <a:off x="2880" y="3840"/>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3326" name="AutoShape 15"/>
            <p:cNvSpPr/>
            <p:nvPr/>
          </p:nvSpPr>
          <p:spPr>
            <a:xfrm>
              <a:off x="1995" y="3312"/>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3327" name="AutoShape 16"/>
            <p:cNvSpPr/>
            <p:nvPr/>
          </p:nvSpPr>
          <p:spPr>
            <a:xfrm>
              <a:off x="1248" y="3840"/>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3328" name="AutoShape 17"/>
            <p:cNvSpPr/>
            <p:nvPr/>
          </p:nvSpPr>
          <p:spPr>
            <a:xfrm>
              <a:off x="3600" y="4656"/>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3329" name="AutoShape 18"/>
            <p:cNvSpPr/>
            <p:nvPr/>
          </p:nvSpPr>
          <p:spPr>
            <a:xfrm>
              <a:off x="2640" y="5280"/>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3330" name="AutoShape 19"/>
            <p:cNvSpPr/>
            <p:nvPr/>
          </p:nvSpPr>
          <p:spPr>
            <a:xfrm>
              <a:off x="2784" y="5328"/>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3331" name="AutoShape 20"/>
            <p:cNvSpPr/>
            <p:nvPr/>
          </p:nvSpPr>
          <p:spPr>
            <a:xfrm>
              <a:off x="2928" y="5376"/>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3332" name="Line 21"/>
            <p:cNvSpPr/>
            <p:nvPr/>
          </p:nvSpPr>
          <p:spPr>
            <a:xfrm flipH="1">
              <a:off x="2784" y="4896"/>
              <a:ext cx="96" cy="384"/>
            </a:xfrm>
            <a:prstGeom prst="line">
              <a:avLst/>
            </a:prstGeom>
            <a:ln w="9525" cap="flat" cmpd="sng">
              <a:solidFill>
                <a:schemeClr val="tx1"/>
              </a:solidFill>
              <a:prstDash val="solid"/>
              <a:round/>
              <a:headEnd type="none" w="med" len="med"/>
              <a:tailEnd type="none" w="med" len="med"/>
            </a:ln>
          </p:spPr>
        </p:sp>
        <p:sp>
          <p:nvSpPr>
            <p:cNvPr id="13333" name="Line 22"/>
            <p:cNvSpPr/>
            <p:nvPr/>
          </p:nvSpPr>
          <p:spPr>
            <a:xfrm flipH="1">
              <a:off x="2928" y="4896"/>
              <a:ext cx="0" cy="432"/>
            </a:xfrm>
            <a:prstGeom prst="line">
              <a:avLst/>
            </a:prstGeom>
            <a:ln w="9525" cap="flat" cmpd="sng">
              <a:solidFill>
                <a:schemeClr val="tx1"/>
              </a:solidFill>
              <a:prstDash val="solid"/>
              <a:round/>
              <a:headEnd type="none" w="med" len="med"/>
              <a:tailEnd type="none" w="med" len="med"/>
            </a:ln>
          </p:spPr>
        </p:sp>
        <p:sp>
          <p:nvSpPr>
            <p:cNvPr id="13334" name="Line 23"/>
            <p:cNvSpPr/>
            <p:nvPr/>
          </p:nvSpPr>
          <p:spPr>
            <a:xfrm>
              <a:off x="2976" y="4896"/>
              <a:ext cx="96" cy="480"/>
            </a:xfrm>
            <a:prstGeom prst="line">
              <a:avLst/>
            </a:prstGeom>
            <a:ln w="9525" cap="flat" cmpd="sng">
              <a:solidFill>
                <a:schemeClr val="tx1"/>
              </a:solidFill>
              <a:prstDash val="solid"/>
              <a:round/>
              <a:headEnd type="none" w="med" len="med"/>
              <a:tailEnd type="none" w="med" len="med"/>
            </a:ln>
          </p:spPr>
        </p:sp>
        <p:sp>
          <p:nvSpPr>
            <p:cNvPr id="13335" name="Line 24"/>
            <p:cNvSpPr/>
            <p:nvPr/>
          </p:nvSpPr>
          <p:spPr>
            <a:xfrm>
              <a:off x="3264" y="4752"/>
              <a:ext cx="336" cy="0"/>
            </a:xfrm>
            <a:prstGeom prst="line">
              <a:avLst/>
            </a:prstGeom>
            <a:ln w="9525" cap="flat" cmpd="sng">
              <a:solidFill>
                <a:schemeClr val="tx1"/>
              </a:solidFill>
              <a:prstDash val="solid"/>
              <a:round/>
              <a:headEnd type="none" w="med" len="med"/>
              <a:tailEnd type="none" w="med" len="med"/>
            </a:ln>
          </p:spPr>
        </p:sp>
        <p:sp>
          <p:nvSpPr>
            <p:cNvPr id="13336" name="Line 25"/>
            <p:cNvSpPr/>
            <p:nvPr/>
          </p:nvSpPr>
          <p:spPr>
            <a:xfrm>
              <a:off x="816" y="4608"/>
              <a:ext cx="288" cy="96"/>
            </a:xfrm>
            <a:prstGeom prst="line">
              <a:avLst/>
            </a:prstGeom>
            <a:ln w="9525" cap="flat" cmpd="sng">
              <a:solidFill>
                <a:schemeClr val="tx1"/>
              </a:solidFill>
              <a:prstDash val="solid"/>
              <a:round/>
              <a:headEnd type="none" w="med" len="med"/>
              <a:tailEnd type="none" w="med" len="med"/>
            </a:ln>
          </p:spPr>
        </p:sp>
        <p:sp>
          <p:nvSpPr>
            <p:cNvPr id="13337" name="Line 26"/>
            <p:cNvSpPr/>
            <p:nvPr/>
          </p:nvSpPr>
          <p:spPr>
            <a:xfrm flipV="1">
              <a:off x="816" y="4896"/>
              <a:ext cx="336" cy="240"/>
            </a:xfrm>
            <a:prstGeom prst="line">
              <a:avLst/>
            </a:prstGeom>
            <a:ln w="9525" cap="flat" cmpd="sng">
              <a:solidFill>
                <a:schemeClr val="tx1"/>
              </a:solidFill>
              <a:prstDash val="solid"/>
              <a:round/>
              <a:headEnd type="none" w="med" len="med"/>
              <a:tailEnd type="none" w="med" len="med"/>
            </a:ln>
          </p:spPr>
        </p:sp>
        <p:sp>
          <p:nvSpPr>
            <p:cNvPr id="13338" name="Line 27"/>
            <p:cNvSpPr/>
            <p:nvPr/>
          </p:nvSpPr>
          <p:spPr>
            <a:xfrm flipV="1">
              <a:off x="1344" y="4896"/>
              <a:ext cx="0" cy="288"/>
            </a:xfrm>
            <a:prstGeom prst="line">
              <a:avLst/>
            </a:prstGeom>
            <a:ln w="9525" cap="flat" cmpd="sng">
              <a:solidFill>
                <a:schemeClr val="tx1"/>
              </a:solidFill>
              <a:prstDash val="solid"/>
              <a:round/>
              <a:headEnd type="none" w="med" len="med"/>
              <a:tailEnd type="none" w="med" len="med"/>
            </a:ln>
          </p:spPr>
        </p:sp>
        <p:sp>
          <p:nvSpPr>
            <p:cNvPr id="13339" name="Line 28"/>
            <p:cNvSpPr/>
            <p:nvPr/>
          </p:nvSpPr>
          <p:spPr>
            <a:xfrm flipV="1">
              <a:off x="1488" y="3936"/>
              <a:ext cx="288" cy="0"/>
            </a:xfrm>
            <a:prstGeom prst="line">
              <a:avLst/>
            </a:prstGeom>
            <a:ln w="9525" cap="flat" cmpd="sng">
              <a:solidFill>
                <a:schemeClr val="tx1"/>
              </a:solidFill>
              <a:prstDash val="solid"/>
              <a:round/>
              <a:headEnd type="none" w="med" len="med"/>
              <a:tailEnd type="none" w="med" len="med"/>
            </a:ln>
          </p:spPr>
        </p:sp>
        <p:sp>
          <p:nvSpPr>
            <p:cNvPr id="13340" name="Line 29"/>
            <p:cNvSpPr/>
            <p:nvPr/>
          </p:nvSpPr>
          <p:spPr>
            <a:xfrm flipH="1">
              <a:off x="2112" y="3504"/>
              <a:ext cx="0" cy="288"/>
            </a:xfrm>
            <a:prstGeom prst="line">
              <a:avLst/>
            </a:prstGeom>
            <a:ln w="9525" cap="flat" cmpd="sng">
              <a:solidFill>
                <a:schemeClr val="tx1"/>
              </a:solidFill>
              <a:prstDash val="solid"/>
              <a:round/>
              <a:headEnd type="none" w="med" len="med"/>
              <a:tailEnd type="none" w="med" len="med"/>
            </a:ln>
          </p:spPr>
        </p:sp>
        <p:sp>
          <p:nvSpPr>
            <p:cNvPr id="13341" name="Line 30"/>
            <p:cNvSpPr/>
            <p:nvPr/>
          </p:nvSpPr>
          <p:spPr>
            <a:xfrm flipH="1">
              <a:off x="2496" y="3936"/>
              <a:ext cx="384" cy="0"/>
            </a:xfrm>
            <a:prstGeom prst="line">
              <a:avLst/>
            </a:prstGeom>
            <a:ln w="9525" cap="flat" cmpd="sng">
              <a:solidFill>
                <a:schemeClr val="tx1"/>
              </a:solidFill>
              <a:prstDash val="solid"/>
              <a:round/>
              <a:headEnd type="none" w="med" len="med"/>
              <a:tailEnd type="none" w="med" len="med"/>
            </a:ln>
          </p:spPr>
        </p:sp>
        <p:sp>
          <p:nvSpPr>
            <p:cNvPr id="13342" name="Text Box 31"/>
            <p:cNvSpPr txBox="1"/>
            <p:nvPr/>
          </p:nvSpPr>
          <p:spPr>
            <a:xfrm>
              <a:off x="1776" y="4320"/>
              <a:ext cx="692" cy="231"/>
            </a:xfrm>
            <a:prstGeom prst="rect">
              <a:avLst/>
            </a:prstGeom>
            <a:noFill/>
            <a:ln w="9525">
              <a:noFill/>
            </a:ln>
          </p:spPr>
          <p:txBody>
            <a:bodyPr wrap="none" anchor="t" anchorCtr="0">
              <a:spAutoFit/>
            </a:bodyPr>
            <a:p>
              <a:pPr algn="ctr" eaLnBrk="0" hangingPunct="0">
                <a:buClrTx/>
                <a:buFontTx/>
                <a:buNone/>
              </a:pPr>
              <a:r>
                <a:rPr lang="zh-CN" altLang="en-US" sz="1800" dirty="0">
                  <a:solidFill>
                    <a:schemeClr val="tx1"/>
                  </a:solidFill>
                  <a:latin typeface="Times New Roman" panose="02020603050405020304" pitchFamily="18" charset="0"/>
                  <a:ea typeface="宋体" panose="02010600030101010101" pitchFamily="2" charset="-122"/>
                </a:rPr>
                <a:t>通信线路</a:t>
              </a:r>
              <a:endParaRPr lang="zh-CN" altLang="en-US" sz="1800" dirty="0">
                <a:solidFill>
                  <a:schemeClr val="tx1"/>
                </a:solidFill>
                <a:latin typeface="Times New Roman" panose="02020603050405020304" pitchFamily="18" charset="0"/>
                <a:ea typeface="宋体" panose="02010600030101010101" pitchFamily="2" charset="-122"/>
              </a:endParaRPr>
            </a:p>
          </p:txBody>
        </p:sp>
      </p:grpSp>
      <p:sp>
        <p:nvSpPr>
          <p:cNvPr id="193568" name="Rectangle 32"/>
          <p:cNvSpPr>
            <a:spLocks noGrp="1"/>
          </p:cNvSpPr>
          <p:nvPr>
            <p:ph idx="1"/>
          </p:nvPr>
        </p:nvSpPr>
        <p:spPr>
          <a:xfrm>
            <a:off x="4887913" y="1564958"/>
            <a:ext cx="4256087" cy="3540125"/>
          </a:xfrm>
        </p:spPr>
        <p:txBody>
          <a:bodyPr vert="horz" wrap="square" lIns="91440" tIns="45720" rIns="91440" bIns="45720" anchor="t" anchorCtr="0"/>
          <a:p>
            <a:pPr marL="1371600" lvl="2" indent="-457200" eaLnBrk="1" hangingPunct="1">
              <a:buClr>
                <a:srgbClr val="0000CC"/>
              </a:buClr>
              <a:buFontTx/>
              <a:buChar char="•"/>
            </a:pPr>
            <a:r>
              <a:rPr lang="zh-CN" altLang="en-US" sz="2800" b="0" dirty="0">
                <a:solidFill>
                  <a:schemeClr val="tx1"/>
                </a:solidFill>
                <a:latin typeface="黑体" panose="02010609060101010101" pitchFamily="49" charset="-122"/>
                <a:ea typeface="黑体" panose="02010609060101010101" pitchFamily="49" charset="-122"/>
              </a:rPr>
              <a:t>多主机为中心</a:t>
            </a:r>
            <a:endParaRPr lang="zh-CN" altLang="en-US" sz="2800" b="0" dirty="0">
              <a:solidFill>
                <a:schemeClr val="tx1"/>
              </a:solidFill>
              <a:latin typeface="黑体" panose="02010609060101010101" pitchFamily="49" charset="-122"/>
              <a:ea typeface="黑体" panose="02010609060101010101" pitchFamily="49" charset="-122"/>
            </a:endParaRPr>
          </a:p>
          <a:p>
            <a:pPr marL="1371600" lvl="2" indent="-457200" eaLnBrk="1" hangingPunct="1">
              <a:buClr>
                <a:srgbClr val="0000CC"/>
              </a:buClr>
              <a:buFontTx/>
              <a:buChar char="•"/>
            </a:pPr>
            <a:r>
              <a:rPr lang="zh-CN" altLang="en-US" sz="2800" b="0" dirty="0">
                <a:solidFill>
                  <a:schemeClr val="tx1"/>
                </a:solidFill>
                <a:latin typeface="黑体" panose="02010609060101010101" pitchFamily="49" charset="-122"/>
                <a:ea typeface="黑体" panose="02010609060101010101" pitchFamily="49" charset="-122"/>
              </a:rPr>
              <a:t>网络结构从“主机－终端” 转变为“主机－主机”</a:t>
            </a:r>
            <a:endParaRPr lang="zh-CN" altLang="en-US" sz="2800" b="0" dirty="0">
              <a:solidFill>
                <a:schemeClr val="tx1"/>
              </a:solidFill>
              <a:latin typeface="黑体" panose="02010609060101010101" pitchFamily="49" charset="-122"/>
              <a:ea typeface="黑体" panose="02010609060101010101" pitchFamily="49" charset="-122"/>
            </a:endParaRPr>
          </a:p>
          <a:p>
            <a:pPr marL="1371600" lvl="2" indent="-457200" eaLnBrk="1" hangingPunct="1">
              <a:buClr>
                <a:srgbClr val="0000CC"/>
              </a:buClr>
              <a:buFontTx/>
              <a:buChar char="•"/>
            </a:pPr>
            <a:r>
              <a:rPr lang="zh-CN" altLang="en-US" sz="2800" b="0" dirty="0">
                <a:solidFill>
                  <a:schemeClr val="tx1"/>
                </a:solidFill>
                <a:latin typeface="黑体" panose="02010609060101010101" pitchFamily="49" charset="-122"/>
                <a:ea typeface="黑体" panose="02010609060101010101" pitchFamily="49" charset="-122"/>
              </a:rPr>
              <a:t>主机负责数据处理和通信工作</a:t>
            </a:r>
            <a:endParaRPr lang="en-US" altLang="zh-CN" sz="28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568">
                                            <p:txEl>
                                              <p:charRg st="0"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3568">
                                            <p:txEl>
                                              <p:charRg st="7" end="3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3568">
                                            <p:txEl>
                                              <p:charRg st="31" end="4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6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9412" name="Rectangle 4"/>
          <p:cNvSpPr/>
          <p:nvPr/>
        </p:nvSpPr>
        <p:spPr>
          <a:xfrm>
            <a:off x="5148263" y="1773238"/>
            <a:ext cx="3995737" cy="4464050"/>
          </a:xfrm>
          <a:prstGeom prst="rect">
            <a:avLst/>
          </a:prstGeom>
          <a:noFill/>
          <a:ln w="9525">
            <a:noFill/>
          </a:ln>
        </p:spPr>
        <p:txBody>
          <a:bodyPr anchor="t" anchorCtr="0"/>
          <a:p>
            <a:pPr marL="342900" indent="-342900" eaLnBrk="0" hangingPunct="0">
              <a:spcBef>
                <a:spcPts val="1800"/>
              </a:spcBef>
              <a:buClrTx/>
              <a:buFontTx/>
              <a:buChar char="•"/>
            </a:pPr>
            <a:r>
              <a:rPr lang="zh-CN" altLang="en-US" b="1" dirty="0">
                <a:solidFill>
                  <a:srgbClr val="0000CC"/>
                </a:solidFill>
                <a:latin typeface="黑体" panose="02010609060101010101" pitchFamily="49" charset="-122"/>
                <a:ea typeface="黑体" panose="02010609060101010101" pitchFamily="49" charset="-122"/>
              </a:rPr>
              <a:t>通信子网</a:t>
            </a:r>
            <a:endParaRPr lang="zh-CN" altLang="en-US" b="1" dirty="0">
              <a:solidFill>
                <a:srgbClr val="0000CC"/>
              </a:solidFill>
              <a:latin typeface="黑体" panose="02010609060101010101" pitchFamily="49" charset="-122"/>
              <a:ea typeface="黑体" panose="02010609060101010101" pitchFamily="49" charset="-122"/>
            </a:endParaRPr>
          </a:p>
          <a:p>
            <a:pPr marL="742950" lvl="1" indent="-285750" eaLnBrk="0" hangingPunct="0">
              <a:lnSpc>
                <a:spcPct val="120000"/>
              </a:lnSpc>
              <a:spcBef>
                <a:spcPts val="600"/>
              </a:spcBef>
              <a:buClrTx/>
              <a:buFontTx/>
              <a:buNone/>
            </a:pPr>
            <a:r>
              <a:rPr lang="zh-CN" altLang="en-US" sz="2400" dirty="0">
                <a:solidFill>
                  <a:srgbClr val="FF9933"/>
                </a:solidFill>
                <a:latin typeface="黑体" panose="02010609060101010101" pitchFamily="49" charset="-122"/>
                <a:ea typeface="黑体" panose="02010609060101010101" pitchFamily="49" charset="-122"/>
              </a:rPr>
              <a:t>  </a:t>
            </a:r>
            <a:r>
              <a:rPr lang="zh-CN" altLang="en-US" sz="2400" dirty="0">
                <a:solidFill>
                  <a:schemeClr val="bg2"/>
                </a:solidFill>
                <a:latin typeface="黑体" panose="02010609060101010101" pitchFamily="49" charset="-122"/>
                <a:ea typeface="黑体" panose="02010609060101010101" pitchFamily="49" charset="-122"/>
              </a:rPr>
              <a:t>负责数据传输</a:t>
            </a:r>
            <a:endParaRPr lang="zh-CN" altLang="en-US" sz="2400" dirty="0">
              <a:solidFill>
                <a:schemeClr val="bg2"/>
              </a:solidFill>
              <a:latin typeface="黑体" panose="02010609060101010101" pitchFamily="49" charset="-122"/>
              <a:ea typeface="黑体" panose="02010609060101010101" pitchFamily="49" charset="-122"/>
            </a:endParaRPr>
          </a:p>
          <a:p>
            <a:pPr marL="742950" lvl="1" indent="-285750" eaLnBrk="0" hangingPunct="0">
              <a:lnSpc>
                <a:spcPct val="120000"/>
              </a:lnSpc>
              <a:spcBef>
                <a:spcPts val="600"/>
              </a:spcBef>
              <a:buClrTx/>
              <a:buFontTx/>
              <a:buNone/>
            </a:pPr>
            <a:r>
              <a:rPr lang="zh-CN" altLang="en-US" sz="2400" dirty="0">
                <a:solidFill>
                  <a:schemeClr val="bg2"/>
                </a:solidFill>
                <a:latin typeface="黑体" panose="02010609060101010101" pitchFamily="49" charset="-122"/>
                <a:ea typeface="黑体" panose="02010609060101010101" pitchFamily="49" charset="-122"/>
              </a:rPr>
              <a:t>  通信线路、网络互连设备（交换机，路由器，</a:t>
            </a:r>
            <a:r>
              <a:rPr lang="en-US" altLang="zh-CN" sz="2400" dirty="0">
                <a:solidFill>
                  <a:schemeClr val="bg2"/>
                </a:solidFill>
                <a:latin typeface="黑体" panose="02010609060101010101" pitchFamily="49" charset="-122"/>
                <a:ea typeface="黑体" panose="02010609060101010101" pitchFamily="49" charset="-122"/>
              </a:rPr>
              <a:t>HUB</a:t>
            </a:r>
            <a:r>
              <a:rPr lang="zh-CN" altLang="en-US" sz="2400" dirty="0">
                <a:solidFill>
                  <a:schemeClr val="bg2"/>
                </a:solidFill>
                <a:latin typeface="黑体" panose="02010609060101010101" pitchFamily="49" charset="-122"/>
                <a:ea typeface="黑体" panose="02010609060101010101" pitchFamily="49" charset="-122"/>
              </a:rPr>
              <a:t>等）</a:t>
            </a:r>
            <a:endParaRPr lang="zh-CN" altLang="en-US" sz="2400" dirty="0">
              <a:solidFill>
                <a:schemeClr val="bg2"/>
              </a:solidFill>
              <a:latin typeface="黑体" panose="02010609060101010101" pitchFamily="49" charset="-122"/>
              <a:ea typeface="黑体" panose="02010609060101010101" pitchFamily="49" charset="-122"/>
            </a:endParaRPr>
          </a:p>
          <a:p>
            <a:pPr marL="342900" indent="-342900" eaLnBrk="0" hangingPunct="0">
              <a:buClrTx/>
              <a:buFontTx/>
              <a:buChar char="•"/>
            </a:pPr>
            <a:r>
              <a:rPr lang="zh-CN" altLang="en-US" b="1" dirty="0">
                <a:solidFill>
                  <a:srgbClr val="0000CC"/>
                </a:solidFill>
                <a:latin typeface="黑体" panose="02010609060101010101" pitchFamily="49" charset="-122"/>
                <a:ea typeface="黑体" panose="02010609060101010101" pitchFamily="49" charset="-122"/>
              </a:rPr>
              <a:t>资源子网</a:t>
            </a:r>
            <a:endParaRPr lang="zh-CN" altLang="en-US" b="1" dirty="0">
              <a:solidFill>
                <a:srgbClr val="0000CC"/>
              </a:solidFill>
              <a:latin typeface="黑体" panose="02010609060101010101" pitchFamily="49" charset="-122"/>
              <a:ea typeface="黑体" panose="02010609060101010101" pitchFamily="49" charset="-122"/>
            </a:endParaRPr>
          </a:p>
          <a:p>
            <a:pPr marL="742950" lvl="1" indent="-285750" eaLnBrk="0" hangingPunct="0">
              <a:lnSpc>
                <a:spcPct val="120000"/>
              </a:lnSpc>
              <a:buClrTx/>
              <a:buFontTx/>
              <a:buNone/>
            </a:pPr>
            <a:r>
              <a:rPr lang="zh-CN" altLang="en-US" sz="2400" dirty="0">
                <a:solidFill>
                  <a:srgbClr val="FF9933"/>
                </a:solidFill>
                <a:latin typeface="黑体" panose="02010609060101010101" pitchFamily="49" charset="-122"/>
                <a:ea typeface="黑体" panose="02010609060101010101" pitchFamily="49" charset="-122"/>
              </a:rPr>
              <a:t>  </a:t>
            </a:r>
            <a:r>
              <a:rPr lang="zh-CN" altLang="en-US" sz="2400" dirty="0">
                <a:solidFill>
                  <a:schemeClr val="bg2"/>
                </a:solidFill>
                <a:latin typeface="黑体" panose="02010609060101010101" pitchFamily="49" charset="-122"/>
                <a:ea typeface="黑体" panose="02010609060101010101" pitchFamily="49" charset="-122"/>
              </a:rPr>
              <a:t>负责信息处理</a:t>
            </a:r>
            <a:endParaRPr lang="zh-CN" altLang="en-US" sz="2400" dirty="0">
              <a:solidFill>
                <a:schemeClr val="bg2"/>
              </a:solidFill>
              <a:latin typeface="黑体" panose="02010609060101010101" pitchFamily="49" charset="-122"/>
              <a:ea typeface="黑体" panose="02010609060101010101" pitchFamily="49" charset="-122"/>
            </a:endParaRPr>
          </a:p>
          <a:p>
            <a:pPr marL="742950" lvl="1" indent="-285750" eaLnBrk="0" hangingPunct="0">
              <a:lnSpc>
                <a:spcPct val="120000"/>
              </a:lnSpc>
              <a:buClrTx/>
              <a:buFontTx/>
              <a:buNone/>
            </a:pPr>
            <a:r>
              <a:rPr lang="zh-CN" altLang="en-US" sz="2400" dirty="0">
                <a:solidFill>
                  <a:schemeClr val="bg2"/>
                </a:solidFill>
                <a:latin typeface="黑体" panose="02010609060101010101" pitchFamily="49" charset="-122"/>
                <a:ea typeface="黑体" panose="02010609060101010101" pitchFamily="49" charset="-122"/>
              </a:rPr>
              <a:t>  服务器、客户计算机</a:t>
            </a:r>
            <a:endParaRPr lang="zh-CN" altLang="en-US" sz="2400" dirty="0">
              <a:solidFill>
                <a:schemeClr val="bg2"/>
              </a:solidFill>
              <a:latin typeface="黑体" panose="02010609060101010101" pitchFamily="49" charset="-122"/>
              <a:ea typeface="黑体" panose="02010609060101010101" pitchFamily="49" charset="-122"/>
            </a:endParaRPr>
          </a:p>
          <a:p>
            <a:pPr marL="342900" indent="-342900" eaLnBrk="0" hangingPunct="0">
              <a:buClrTx/>
              <a:buFontTx/>
              <a:buNone/>
            </a:pPr>
            <a:endParaRPr lang="zh-CN" altLang="en-US" b="1" dirty="0">
              <a:solidFill>
                <a:schemeClr val="bg2"/>
              </a:solidFill>
              <a:latin typeface="黑体" panose="02010609060101010101" pitchFamily="49" charset="-122"/>
              <a:ea typeface="黑体" panose="02010609060101010101" pitchFamily="49" charset="-122"/>
            </a:endParaRPr>
          </a:p>
          <a:p>
            <a:pPr marL="342900" indent="-342900" eaLnBrk="0" hangingPunct="0">
              <a:buClrTx/>
              <a:buFontTx/>
              <a:buNone/>
            </a:pPr>
            <a:endParaRPr lang="en-US" altLang="zh-CN" b="1" dirty="0">
              <a:solidFill>
                <a:schemeClr val="bg2"/>
              </a:solidFill>
              <a:latin typeface="黑体" panose="02010609060101010101" pitchFamily="49" charset="-122"/>
              <a:ea typeface="黑体" panose="02010609060101010101" pitchFamily="49" charset="-122"/>
            </a:endParaRPr>
          </a:p>
        </p:txBody>
      </p:sp>
      <p:grpSp>
        <p:nvGrpSpPr>
          <p:cNvPr id="15362" name="Group 5"/>
          <p:cNvGrpSpPr/>
          <p:nvPr/>
        </p:nvGrpSpPr>
        <p:grpSpPr>
          <a:xfrm>
            <a:off x="468313" y="2420938"/>
            <a:ext cx="4724400" cy="3886200"/>
            <a:chOff x="576" y="1920"/>
            <a:chExt cx="2976" cy="2448"/>
          </a:xfrm>
        </p:grpSpPr>
        <p:sp>
          <p:nvSpPr>
            <p:cNvPr id="15363" name="Rectangle 6"/>
            <p:cNvSpPr/>
            <p:nvPr/>
          </p:nvSpPr>
          <p:spPr>
            <a:xfrm>
              <a:off x="1104" y="3264"/>
              <a:ext cx="720" cy="672"/>
            </a:xfrm>
            <a:prstGeom prst="rect">
              <a:avLst/>
            </a:prstGeom>
            <a:solidFill>
              <a:srgbClr val="E1FFFF"/>
            </a:solidFill>
            <a:ln w="9525" cap="flat" cmpd="sng">
              <a:solidFill>
                <a:schemeClr val="tx1"/>
              </a:solidFill>
              <a:prstDash val="dash"/>
              <a:miter/>
              <a:headEnd type="none" w="med" len="med"/>
              <a:tailEnd type="none" w="med" len="med"/>
            </a:ln>
          </p:spPr>
          <p:txBody>
            <a:bodyPr wrap="none" anchor="ctr" anchorCtr="0"/>
            <a:p>
              <a:pPr>
                <a:spcBef>
                  <a:spcPct val="20000"/>
                </a:spcBef>
              </a:pPr>
              <a:endParaRPr lang="zh-CN" altLang="en-US" dirty="0">
                <a:latin typeface="Times New Roman" panose="02020603050405020304" pitchFamily="18" charset="0"/>
                <a:ea typeface="黑体" panose="02010609060101010101" pitchFamily="49" charset="-122"/>
              </a:endParaRPr>
            </a:p>
          </p:txBody>
        </p:sp>
        <p:sp>
          <p:nvSpPr>
            <p:cNvPr id="15364" name="Rectangle 7"/>
            <p:cNvSpPr/>
            <p:nvPr/>
          </p:nvSpPr>
          <p:spPr>
            <a:xfrm>
              <a:off x="1652" y="2256"/>
              <a:ext cx="816" cy="720"/>
            </a:xfrm>
            <a:prstGeom prst="rect">
              <a:avLst/>
            </a:prstGeom>
            <a:solidFill>
              <a:srgbClr val="E1FFFF"/>
            </a:solidFill>
            <a:ln w="9525" cap="flat" cmpd="sng">
              <a:solidFill>
                <a:schemeClr val="tx1"/>
              </a:solidFill>
              <a:prstDash val="dash"/>
              <a:miter/>
              <a:headEnd type="none" w="med" len="med"/>
              <a:tailEnd type="none" w="med" len="med"/>
            </a:ln>
          </p:spPr>
          <p:txBody>
            <a:bodyPr wrap="none" anchor="ctr" anchorCtr="0"/>
            <a:p>
              <a:pPr>
                <a:spcBef>
                  <a:spcPct val="20000"/>
                </a:spcBef>
              </a:pPr>
              <a:endParaRPr lang="zh-CN" altLang="en-US" dirty="0">
                <a:latin typeface="Times New Roman" panose="02020603050405020304" pitchFamily="18" charset="0"/>
                <a:ea typeface="黑体" panose="02010609060101010101" pitchFamily="49" charset="-122"/>
              </a:endParaRPr>
            </a:p>
          </p:txBody>
        </p:sp>
        <p:sp>
          <p:nvSpPr>
            <p:cNvPr id="15365" name="Oval 8"/>
            <p:cNvSpPr/>
            <p:nvPr/>
          </p:nvSpPr>
          <p:spPr>
            <a:xfrm>
              <a:off x="1796" y="2688"/>
              <a:ext cx="480" cy="192"/>
            </a:xfrm>
            <a:prstGeom prst="ellipse">
              <a:avLst/>
            </a:prstGeom>
            <a:solidFill>
              <a:srgbClr val="00FFFF"/>
            </a:solidFill>
            <a:ln w="9525" cap="flat" cmpd="sng">
              <a:solidFill>
                <a:schemeClr val="tx1"/>
              </a:solidFill>
              <a:prstDash val="solid"/>
              <a:round/>
              <a:headEnd type="none" w="med" len="med"/>
              <a:tailEnd type="none" w="med" len="med"/>
            </a:ln>
          </p:spPr>
          <p:txBody>
            <a:bodyPr wrap="none" anchor="ctr" anchorCtr="0"/>
            <a:p>
              <a:pPr algn="ctr" eaLnBrk="0" hangingPunct="0">
                <a:buClrTx/>
                <a:buFontTx/>
                <a:buNone/>
              </a:pPr>
              <a:r>
                <a:rPr lang="en-US" altLang="zh-CN" sz="1800" dirty="0">
                  <a:solidFill>
                    <a:schemeClr val="tx1"/>
                  </a:solidFill>
                  <a:latin typeface="Times New Roman" panose="02020603050405020304" pitchFamily="18" charset="0"/>
                  <a:ea typeface="宋体" panose="02010600030101010101" pitchFamily="2" charset="-122"/>
                </a:rPr>
                <a:t>CCP</a:t>
              </a:r>
              <a:endParaRPr lang="en-US" altLang="zh-CN" sz="1800" dirty="0">
                <a:solidFill>
                  <a:schemeClr val="tx1"/>
                </a:solidFill>
                <a:latin typeface="Times New Roman" panose="02020603050405020304" pitchFamily="18" charset="0"/>
                <a:ea typeface="宋体" panose="02010600030101010101" pitchFamily="2" charset="-122"/>
              </a:endParaRPr>
            </a:p>
          </p:txBody>
        </p:sp>
        <p:sp>
          <p:nvSpPr>
            <p:cNvPr id="15366" name="Oval 9"/>
            <p:cNvSpPr/>
            <p:nvPr/>
          </p:nvSpPr>
          <p:spPr>
            <a:xfrm>
              <a:off x="1248" y="3312"/>
              <a:ext cx="480" cy="192"/>
            </a:xfrm>
            <a:prstGeom prst="ellipse">
              <a:avLst/>
            </a:prstGeom>
            <a:solidFill>
              <a:srgbClr val="00FFFF"/>
            </a:solidFill>
            <a:ln w="9525" cap="flat" cmpd="sng">
              <a:solidFill>
                <a:schemeClr val="tx1"/>
              </a:solidFill>
              <a:prstDash val="solid"/>
              <a:round/>
              <a:headEnd type="none" w="med" len="med"/>
              <a:tailEnd type="none" w="med" len="med"/>
            </a:ln>
          </p:spPr>
          <p:txBody>
            <a:bodyPr wrap="none" anchor="ctr" anchorCtr="0"/>
            <a:p>
              <a:pPr algn="ctr" eaLnBrk="0" hangingPunct="0">
                <a:buClrTx/>
                <a:buFontTx/>
                <a:buNone/>
              </a:pPr>
              <a:r>
                <a:rPr lang="en-US" altLang="zh-CN" sz="1800" dirty="0">
                  <a:solidFill>
                    <a:schemeClr val="tx1"/>
                  </a:solidFill>
                  <a:latin typeface="Times New Roman" panose="02020603050405020304" pitchFamily="18" charset="0"/>
                  <a:ea typeface="宋体" panose="02010600030101010101" pitchFamily="2" charset="-122"/>
                </a:rPr>
                <a:t>CCP</a:t>
              </a:r>
              <a:endParaRPr lang="en-US" altLang="zh-CN" sz="1800" dirty="0">
                <a:solidFill>
                  <a:schemeClr val="tx1"/>
                </a:solidFill>
                <a:latin typeface="Times New Roman" panose="02020603050405020304" pitchFamily="18" charset="0"/>
                <a:ea typeface="宋体" panose="02010600030101010101" pitchFamily="2" charset="-122"/>
              </a:endParaRPr>
            </a:p>
          </p:txBody>
        </p:sp>
        <p:sp>
          <p:nvSpPr>
            <p:cNvPr id="15367" name="Line 10"/>
            <p:cNvSpPr/>
            <p:nvPr/>
          </p:nvSpPr>
          <p:spPr>
            <a:xfrm flipH="1">
              <a:off x="1584" y="2880"/>
              <a:ext cx="432" cy="432"/>
            </a:xfrm>
            <a:prstGeom prst="line">
              <a:avLst/>
            </a:prstGeom>
            <a:ln w="9525" cap="flat" cmpd="sng">
              <a:solidFill>
                <a:schemeClr val="tx1"/>
              </a:solidFill>
              <a:prstDash val="solid"/>
              <a:round/>
              <a:headEnd type="none" w="med" len="med"/>
              <a:tailEnd type="none" w="med" len="med"/>
            </a:ln>
          </p:spPr>
        </p:sp>
        <p:sp>
          <p:nvSpPr>
            <p:cNvPr id="15368" name="Rectangle 11"/>
            <p:cNvSpPr/>
            <p:nvPr/>
          </p:nvSpPr>
          <p:spPr>
            <a:xfrm>
              <a:off x="1152" y="3648"/>
              <a:ext cx="624"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000" dirty="0">
                  <a:solidFill>
                    <a:schemeClr val="tx1"/>
                  </a:solidFill>
                  <a:latin typeface="Times New Roman" panose="02020603050405020304" pitchFamily="18" charset="0"/>
                  <a:ea typeface="宋体" panose="02010600030101010101" pitchFamily="2" charset="-122"/>
                </a:rPr>
                <a:t>HOST</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15369" name="Rectangle 12"/>
            <p:cNvSpPr/>
            <p:nvPr/>
          </p:nvSpPr>
          <p:spPr>
            <a:xfrm>
              <a:off x="1748" y="2304"/>
              <a:ext cx="624"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000" dirty="0">
                  <a:solidFill>
                    <a:schemeClr val="tx1"/>
                  </a:solidFill>
                  <a:latin typeface="Times New Roman" panose="02020603050405020304" pitchFamily="18" charset="0"/>
                  <a:ea typeface="宋体" panose="02010600030101010101" pitchFamily="2" charset="-122"/>
                </a:rPr>
                <a:t>HOST</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15370" name="Line 13"/>
            <p:cNvSpPr/>
            <p:nvPr/>
          </p:nvSpPr>
          <p:spPr>
            <a:xfrm>
              <a:off x="2036" y="2544"/>
              <a:ext cx="0" cy="144"/>
            </a:xfrm>
            <a:prstGeom prst="line">
              <a:avLst/>
            </a:prstGeom>
            <a:ln w="9525" cap="flat" cmpd="sng">
              <a:solidFill>
                <a:schemeClr val="tx1"/>
              </a:solidFill>
              <a:prstDash val="solid"/>
              <a:round/>
              <a:headEnd type="none" w="med" len="med"/>
              <a:tailEnd type="none" w="med" len="med"/>
            </a:ln>
          </p:spPr>
        </p:sp>
        <p:sp>
          <p:nvSpPr>
            <p:cNvPr id="15371" name="Line 14"/>
            <p:cNvSpPr/>
            <p:nvPr/>
          </p:nvSpPr>
          <p:spPr>
            <a:xfrm flipV="1">
              <a:off x="1488" y="3504"/>
              <a:ext cx="0" cy="144"/>
            </a:xfrm>
            <a:prstGeom prst="line">
              <a:avLst/>
            </a:prstGeom>
            <a:ln w="9525" cap="flat" cmpd="sng">
              <a:solidFill>
                <a:schemeClr val="tx1"/>
              </a:solidFill>
              <a:prstDash val="solid"/>
              <a:round/>
              <a:headEnd type="none" w="med" len="med"/>
              <a:tailEnd type="none" w="med" len="med"/>
            </a:ln>
          </p:spPr>
        </p:sp>
        <p:sp>
          <p:nvSpPr>
            <p:cNvPr id="15372" name="AutoShape 15"/>
            <p:cNvSpPr/>
            <p:nvPr/>
          </p:nvSpPr>
          <p:spPr>
            <a:xfrm>
              <a:off x="576" y="3696"/>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5373" name="AutoShape 16"/>
            <p:cNvSpPr/>
            <p:nvPr/>
          </p:nvSpPr>
          <p:spPr>
            <a:xfrm>
              <a:off x="1056" y="4176"/>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5374" name="AutoShape 17"/>
            <p:cNvSpPr/>
            <p:nvPr/>
          </p:nvSpPr>
          <p:spPr>
            <a:xfrm>
              <a:off x="2372" y="1920"/>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5375" name="AutoShape 18"/>
            <p:cNvSpPr/>
            <p:nvPr/>
          </p:nvSpPr>
          <p:spPr>
            <a:xfrm>
              <a:off x="1460" y="1920"/>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5376" name="Line 19"/>
            <p:cNvSpPr/>
            <p:nvPr/>
          </p:nvSpPr>
          <p:spPr>
            <a:xfrm>
              <a:off x="1584" y="3888"/>
              <a:ext cx="96" cy="288"/>
            </a:xfrm>
            <a:prstGeom prst="line">
              <a:avLst/>
            </a:prstGeom>
            <a:ln w="9525" cap="flat" cmpd="sng">
              <a:solidFill>
                <a:schemeClr val="tx1"/>
              </a:solidFill>
              <a:prstDash val="solid"/>
              <a:round/>
              <a:headEnd type="none" w="med" len="med"/>
              <a:tailEnd type="none" w="med" len="med"/>
            </a:ln>
          </p:spPr>
        </p:sp>
        <p:sp>
          <p:nvSpPr>
            <p:cNvPr id="15377" name="Line 20"/>
            <p:cNvSpPr/>
            <p:nvPr/>
          </p:nvSpPr>
          <p:spPr>
            <a:xfrm flipV="1">
              <a:off x="1200" y="3888"/>
              <a:ext cx="144" cy="288"/>
            </a:xfrm>
            <a:prstGeom prst="line">
              <a:avLst/>
            </a:prstGeom>
            <a:ln w="9525" cap="flat" cmpd="sng">
              <a:solidFill>
                <a:schemeClr val="tx1"/>
              </a:solidFill>
              <a:prstDash val="solid"/>
              <a:round/>
              <a:headEnd type="none" w="med" len="med"/>
              <a:tailEnd type="none" w="med" len="med"/>
            </a:ln>
          </p:spPr>
        </p:sp>
        <p:sp>
          <p:nvSpPr>
            <p:cNvPr id="15378" name="Line 21"/>
            <p:cNvSpPr/>
            <p:nvPr/>
          </p:nvSpPr>
          <p:spPr>
            <a:xfrm>
              <a:off x="1652" y="2112"/>
              <a:ext cx="240" cy="192"/>
            </a:xfrm>
            <a:prstGeom prst="line">
              <a:avLst/>
            </a:prstGeom>
            <a:ln w="9525" cap="flat" cmpd="sng">
              <a:solidFill>
                <a:schemeClr val="tx1"/>
              </a:solidFill>
              <a:prstDash val="solid"/>
              <a:round/>
              <a:headEnd type="none" w="med" len="med"/>
              <a:tailEnd type="none" w="med" len="med"/>
            </a:ln>
          </p:spPr>
        </p:sp>
        <p:sp>
          <p:nvSpPr>
            <p:cNvPr id="15379" name="Line 22"/>
            <p:cNvSpPr/>
            <p:nvPr/>
          </p:nvSpPr>
          <p:spPr>
            <a:xfrm flipH="1">
              <a:off x="2228" y="2112"/>
              <a:ext cx="192" cy="192"/>
            </a:xfrm>
            <a:prstGeom prst="line">
              <a:avLst/>
            </a:prstGeom>
            <a:ln w="9525" cap="flat" cmpd="sng">
              <a:solidFill>
                <a:schemeClr val="tx1"/>
              </a:solidFill>
              <a:prstDash val="solid"/>
              <a:round/>
              <a:headEnd type="none" w="med" len="med"/>
              <a:tailEnd type="none" w="med" len="med"/>
            </a:ln>
          </p:spPr>
        </p:sp>
        <p:sp>
          <p:nvSpPr>
            <p:cNvPr id="15380" name="AutoShape 23"/>
            <p:cNvSpPr/>
            <p:nvPr/>
          </p:nvSpPr>
          <p:spPr>
            <a:xfrm>
              <a:off x="3312" y="3696"/>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5381" name="AutoShape 24"/>
            <p:cNvSpPr/>
            <p:nvPr/>
          </p:nvSpPr>
          <p:spPr>
            <a:xfrm>
              <a:off x="1584" y="4176"/>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5382" name="Line 25"/>
            <p:cNvSpPr/>
            <p:nvPr/>
          </p:nvSpPr>
          <p:spPr>
            <a:xfrm flipH="1">
              <a:off x="816" y="3792"/>
              <a:ext cx="336" cy="0"/>
            </a:xfrm>
            <a:prstGeom prst="line">
              <a:avLst/>
            </a:prstGeom>
            <a:ln w="9525" cap="flat" cmpd="sng">
              <a:solidFill>
                <a:schemeClr val="tx1"/>
              </a:solidFill>
              <a:prstDash val="solid"/>
              <a:round/>
              <a:headEnd type="none" w="med" len="med"/>
              <a:tailEnd type="none" w="med" len="med"/>
            </a:ln>
          </p:spPr>
        </p:sp>
        <p:sp>
          <p:nvSpPr>
            <p:cNvPr id="15383" name="Rectangle 26"/>
            <p:cNvSpPr/>
            <p:nvPr/>
          </p:nvSpPr>
          <p:spPr>
            <a:xfrm>
              <a:off x="2304" y="3264"/>
              <a:ext cx="720" cy="672"/>
            </a:xfrm>
            <a:prstGeom prst="rect">
              <a:avLst/>
            </a:prstGeom>
            <a:solidFill>
              <a:srgbClr val="E1FFFF"/>
            </a:solidFill>
            <a:ln w="9525" cap="flat" cmpd="sng">
              <a:solidFill>
                <a:schemeClr val="tx1"/>
              </a:solidFill>
              <a:prstDash val="dash"/>
              <a:miter/>
              <a:headEnd type="none" w="med" len="med"/>
              <a:tailEnd type="none" w="med" len="med"/>
            </a:ln>
          </p:spPr>
          <p:txBody>
            <a:bodyPr wrap="none" anchor="ctr" anchorCtr="0"/>
            <a:p>
              <a:pPr>
                <a:spcBef>
                  <a:spcPct val="20000"/>
                </a:spcBef>
              </a:pPr>
              <a:endParaRPr lang="zh-CN" altLang="en-US" dirty="0">
                <a:latin typeface="Times New Roman" panose="02020603050405020304" pitchFamily="18" charset="0"/>
                <a:ea typeface="黑体" panose="02010609060101010101" pitchFamily="49" charset="-122"/>
              </a:endParaRPr>
            </a:p>
          </p:txBody>
        </p:sp>
        <p:sp>
          <p:nvSpPr>
            <p:cNvPr id="15384" name="Oval 27"/>
            <p:cNvSpPr/>
            <p:nvPr/>
          </p:nvSpPr>
          <p:spPr>
            <a:xfrm>
              <a:off x="2448" y="3312"/>
              <a:ext cx="480" cy="192"/>
            </a:xfrm>
            <a:prstGeom prst="ellipse">
              <a:avLst/>
            </a:prstGeom>
            <a:solidFill>
              <a:srgbClr val="00FFFF"/>
            </a:solidFill>
            <a:ln w="9525" cap="flat" cmpd="sng">
              <a:solidFill>
                <a:schemeClr val="tx1"/>
              </a:solidFill>
              <a:prstDash val="solid"/>
              <a:round/>
              <a:headEnd type="none" w="med" len="med"/>
              <a:tailEnd type="none" w="med" len="med"/>
            </a:ln>
          </p:spPr>
          <p:txBody>
            <a:bodyPr wrap="none" anchor="ctr" anchorCtr="0"/>
            <a:p>
              <a:pPr algn="ctr" eaLnBrk="0" hangingPunct="0">
                <a:buClrTx/>
                <a:buFontTx/>
                <a:buNone/>
              </a:pPr>
              <a:r>
                <a:rPr lang="en-US" altLang="zh-CN" sz="1800" dirty="0">
                  <a:solidFill>
                    <a:schemeClr val="tx1"/>
                  </a:solidFill>
                  <a:latin typeface="Times New Roman" panose="02020603050405020304" pitchFamily="18" charset="0"/>
                  <a:ea typeface="宋体" panose="02010600030101010101" pitchFamily="2" charset="-122"/>
                </a:rPr>
                <a:t>CCP</a:t>
              </a:r>
              <a:endParaRPr lang="en-US" altLang="zh-CN" sz="1800" dirty="0">
                <a:solidFill>
                  <a:schemeClr val="tx1"/>
                </a:solidFill>
                <a:latin typeface="Times New Roman" panose="02020603050405020304" pitchFamily="18" charset="0"/>
                <a:ea typeface="宋体" panose="02010600030101010101" pitchFamily="2" charset="-122"/>
              </a:endParaRPr>
            </a:p>
          </p:txBody>
        </p:sp>
        <p:sp>
          <p:nvSpPr>
            <p:cNvPr id="15385" name="Rectangle 28"/>
            <p:cNvSpPr/>
            <p:nvPr/>
          </p:nvSpPr>
          <p:spPr>
            <a:xfrm>
              <a:off x="2352" y="3648"/>
              <a:ext cx="624" cy="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000" dirty="0">
                  <a:solidFill>
                    <a:schemeClr val="tx1"/>
                  </a:solidFill>
                  <a:latin typeface="Times New Roman" panose="02020603050405020304" pitchFamily="18" charset="0"/>
                  <a:ea typeface="宋体" panose="02010600030101010101" pitchFamily="2" charset="-122"/>
                </a:rPr>
                <a:t>HOST</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15386" name="Line 29"/>
            <p:cNvSpPr/>
            <p:nvPr/>
          </p:nvSpPr>
          <p:spPr>
            <a:xfrm flipV="1">
              <a:off x="2688" y="3504"/>
              <a:ext cx="0" cy="144"/>
            </a:xfrm>
            <a:prstGeom prst="line">
              <a:avLst/>
            </a:prstGeom>
            <a:ln w="9525" cap="flat" cmpd="sng">
              <a:solidFill>
                <a:schemeClr val="tx1"/>
              </a:solidFill>
              <a:prstDash val="solid"/>
              <a:round/>
              <a:headEnd type="none" w="med" len="med"/>
              <a:tailEnd type="none" w="med" len="med"/>
            </a:ln>
          </p:spPr>
        </p:sp>
        <p:sp>
          <p:nvSpPr>
            <p:cNvPr id="15387" name="AutoShape 30"/>
            <p:cNvSpPr/>
            <p:nvPr/>
          </p:nvSpPr>
          <p:spPr>
            <a:xfrm>
              <a:off x="2256" y="4176"/>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5388" name="Line 31"/>
            <p:cNvSpPr/>
            <p:nvPr/>
          </p:nvSpPr>
          <p:spPr>
            <a:xfrm>
              <a:off x="2784" y="3888"/>
              <a:ext cx="144" cy="288"/>
            </a:xfrm>
            <a:prstGeom prst="line">
              <a:avLst/>
            </a:prstGeom>
            <a:ln w="9525" cap="flat" cmpd="sng">
              <a:solidFill>
                <a:schemeClr val="tx1"/>
              </a:solidFill>
              <a:prstDash val="solid"/>
              <a:round/>
              <a:headEnd type="none" w="med" len="med"/>
              <a:tailEnd type="none" w="med" len="med"/>
            </a:ln>
          </p:spPr>
        </p:sp>
        <p:sp>
          <p:nvSpPr>
            <p:cNvPr id="15389" name="Line 32"/>
            <p:cNvSpPr/>
            <p:nvPr/>
          </p:nvSpPr>
          <p:spPr>
            <a:xfrm flipV="1">
              <a:off x="2400" y="3888"/>
              <a:ext cx="144" cy="288"/>
            </a:xfrm>
            <a:prstGeom prst="line">
              <a:avLst/>
            </a:prstGeom>
            <a:ln w="9525" cap="flat" cmpd="sng">
              <a:solidFill>
                <a:schemeClr val="tx1"/>
              </a:solidFill>
              <a:prstDash val="solid"/>
              <a:round/>
              <a:headEnd type="none" w="med" len="med"/>
              <a:tailEnd type="none" w="med" len="med"/>
            </a:ln>
          </p:spPr>
        </p:sp>
        <p:sp>
          <p:nvSpPr>
            <p:cNvPr id="15390" name="AutoShape 33"/>
            <p:cNvSpPr/>
            <p:nvPr/>
          </p:nvSpPr>
          <p:spPr>
            <a:xfrm>
              <a:off x="2832" y="4176"/>
              <a:ext cx="240" cy="192"/>
            </a:xfrm>
            <a:prstGeom prst="flowChartDisplay">
              <a:avLst/>
            </a:prstGeom>
            <a:solidFill>
              <a:srgbClr val="00FFFF"/>
            </a:solidFill>
            <a:ln w="9525" cap="flat" cmpd="sng">
              <a:solidFill>
                <a:schemeClr val="tx1"/>
              </a:solidFill>
              <a:prstDash val="solid"/>
              <a:miter/>
              <a:headEnd type="none" w="med" len="med"/>
              <a:tailEnd type="none" w="med" len="med"/>
            </a:ln>
          </p:spPr>
          <p:txBody>
            <a:bodyPr wrap="none" anchor="ctr" anchorCtr="0"/>
            <a:p>
              <a:pPr algn="ctr" eaLnBrk="0" hangingPunct="0">
                <a:buClrTx/>
                <a:buFontTx/>
                <a:buNone/>
              </a:pPr>
              <a:r>
                <a:rPr lang="en-US" altLang="zh-CN" sz="2400" dirty="0">
                  <a:solidFill>
                    <a:schemeClr val="tx1"/>
                  </a:solidFill>
                  <a:latin typeface="Times New Roman" panose="02020603050405020304" pitchFamily="18" charset="0"/>
                  <a:ea typeface="宋体" panose="02010600030101010101" pitchFamily="2" charset="-122"/>
                </a:rPr>
                <a:t>T</a:t>
              </a:r>
              <a:endParaRPr lang="en-US" altLang="zh-CN" sz="2400" dirty="0">
                <a:solidFill>
                  <a:schemeClr val="tx1"/>
                </a:solidFill>
                <a:latin typeface="Times New Roman" panose="02020603050405020304" pitchFamily="18" charset="0"/>
                <a:ea typeface="宋体" panose="02010600030101010101" pitchFamily="2" charset="-122"/>
              </a:endParaRPr>
            </a:p>
          </p:txBody>
        </p:sp>
        <p:sp>
          <p:nvSpPr>
            <p:cNvPr id="15391" name="Line 34"/>
            <p:cNvSpPr/>
            <p:nvPr/>
          </p:nvSpPr>
          <p:spPr>
            <a:xfrm flipH="1">
              <a:off x="2976" y="3792"/>
              <a:ext cx="336" cy="0"/>
            </a:xfrm>
            <a:prstGeom prst="line">
              <a:avLst/>
            </a:prstGeom>
            <a:ln w="9525" cap="flat" cmpd="sng">
              <a:solidFill>
                <a:schemeClr val="tx1"/>
              </a:solidFill>
              <a:prstDash val="solid"/>
              <a:round/>
              <a:headEnd type="none" w="med" len="med"/>
              <a:tailEnd type="none" w="med" len="med"/>
            </a:ln>
          </p:spPr>
        </p:sp>
        <p:sp>
          <p:nvSpPr>
            <p:cNvPr id="15392" name="Line 35"/>
            <p:cNvSpPr/>
            <p:nvPr/>
          </p:nvSpPr>
          <p:spPr>
            <a:xfrm>
              <a:off x="2112" y="2880"/>
              <a:ext cx="432" cy="432"/>
            </a:xfrm>
            <a:prstGeom prst="line">
              <a:avLst/>
            </a:prstGeom>
            <a:ln w="9525" cap="flat" cmpd="sng">
              <a:solidFill>
                <a:schemeClr val="tx1"/>
              </a:solidFill>
              <a:prstDash val="solid"/>
              <a:round/>
              <a:headEnd type="none" w="med" len="med"/>
              <a:tailEnd type="none" w="med" len="med"/>
            </a:ln>
          </p:spPr>
        </p:sp>
        <p:sp>
          <p:nvSpPr>
            <p:cNvPr id="15393" name="Line 36"/>
            <p:cNvSpPr/>
            <p:nvPr/>
          </p:nvSpPr>
          <p:spPr>
            <a:xfrm>
              <a:off x="1728" y="3408"/>
              <a:ext cx="720" cy="0"/>
            </a:xfrm>
            <a:prstGeom prst="line">
              <a:avLst/>
            </a:prstGeom>
            <a:ln w="9525" cap="flat" cmpd="sng">
              <a:solidFill>
                <a:schemeClr val="tx1"/>
              </a:solidFill>
              <a:prstDash val="solid"/>
              <a:round/>
              <a:headEnd type="none" w="med" len="med"/>
              <a:tailEnd type="none" w="med" len="med"/>
            </a:ln>
          </p:spPr>
        </p:sp>
      </p:grpSp>
      <p:sp>
        <p:nvSpPr>
          <p:cNvPr id="15394" name="Text Box 37"/>
          <p:cNvSpPr txBox="1"/>
          <p:nvPr/>
        </p:nvSpPr>
        <p:spPr>
          <a:xfrm>
            <a:off x="2339975" y="4868863"/>
            <a:ext cx="1098550" cy="366712"/>
          </a:xfrm>
          <a:prstGeom prst="rect">
            <a:avLst/>
          </a:prstGeom>
          <a:noFill/>
          <a:ln w="9525">
            <a:noFill/>
          </a:ln>
        </p:spPr>
        <p:txBody>
          <a:bodyPr wrap="none" anchor="t" anchorCtr="0">
            <a:spAutoFit/>
          </a:bodyPr>
          <a:p>
            <a:pPr algn="ctr" eaLnBrk="0" hangingPunct="0">
              <a:buClrTx/>
              <a:buFontTx/>
              <a:buNone/>
            </a:pPr>
            <a:r>
              <a:rPr lang="zh-CN" altLang="en-US" sz="1800" dirty="0">
                <a:solidFill>
                  <a:schemeClr val="tx1"/>
                </a:solidFill>
                <a:latin typeface="Times New Roman" panose="02020603050405020304" pitchFamily="18" charset="0"/>
                <a:ea typeface="宋体" panose="02010600030101010101" pitchFamily="2" charset="-122"/>
              </a:rPr>
              <a:t>通信线路</a:t>
            </a:r>
            <a:endParaRPr lang="zh-CN" altLang="en-US" sz="1800" dirty="0">
              <a:solidFill>
                <a:schemeClr val="tx1"/>
              </a:solidFill>
              <a:latin typeface="Times New Roman" panose="02020603050405020304" pitchFamily="18" charset="0"/>
              <a:ea typeface="宋体" panose="02010600030101010101" pitchFamily="2" charset="-122"/>
            </a:endParaRPr>
          </a:p>
        </p:txBody>
      </p:sp>
      <p:sp>
        <p:nvSpPr>
          <p:cNvPr id="15395" name="Rectangle 39"/>
          <p:cNvSpPr>
            <a:spLocks noGrp="1"/>
          </p:cNvSpPr>
          <p:nvPr>
            <p:ph type="title"/>
          </p:nvPr>
        </p:nvSpPr>
        <p:spPr>
          <a:xfrm>
            <a:off x="1447800" y="260350"/>
            <a:ext cx="7696200" cy="720725"/>
          </a:xfrm>
        </p:spPr>
        <p:txBody>
          <a:bodyPr vert="horz" wrap="square" lIns="92075" tIns="46038" rIns="92075" bIns="46038" anchor="ctr" anchorCtr="0"/>
          <a:p>
            <a:pPr algn="r" eaLnBrk="1" hangingPunct="1"/>
            <a:r>
              <a:rPr lang="zh-CN" altLang="en-US" sz="3600" dirty="0">
                <a:solidFill>
                  <a:schemeClr val="bg1"/>
                </a:solidFill>
              </a:rPr>
              <a:t>分组交换网络</a:t>
            </a:r>
            <a:endParaRPr lang="zh-CN" altLang="en-US" sz="4400" dirty="0"/>
          </a:p>
        </p:txBody>
      </p:sp>
      <p:sp>
        <p:nvSpPr>
          <p:cNvPr id="15396" name="Rectangle 3"/>
          <p:cNvSpPr/>
          <p:nvPr/>
        </p:nvSpPr>
        <p:spPr>
          <a:xfrm>
            <a:off x="684213" y="1552575"/>
            <a:ext cx="3594100" cy="639763"/>
          </a:xfrm>
          <a:prstGeom prst="rect">
            <a:avLst/>
          </a:prstGeom>
          <a:noFill/>
          <a:ln w="9525">
            <a:noFill/>
          </a:ln>
        </p:spPr>
        <p:txBody>
          <a:bodyPr anchor="t" anchorCtr="0"/>
          <a:p>
            <a:pPr marL="1003300" lvl="1" indent="-285750" algn="just">
              <a:spcBef>
                <a:spcPct val="20000"/>
              </a:spcBef>
              <a:buClr>
                <a:schemeClr val="accent1"/>
              </a:buClr>
              <a:buFontTx/>
              <a:buNone/>
            </a:pPr>
            <a:r>
              <a:rPr lang="zh-CN" altLang="en-US" sz="3200" b="1" dirty="0">
                <a:solidFill>
                  <a:srgbClr val="003399"/>
                </a:solidFill>
                <a:latin typeface="Times New Roman" panose="02020603050405020304" pitchFamily="18" charset="0"/>
                <a:ea typeface="黑体" panose="02010609060101010101" pitchFamily="49" charset="-122"/>
              </a:rPr>
              <a:t> 通信子网连接</a:t>
            </a:r>
            <a:endParaRPr lang="zh-CN" altLang="en-US" sz="3200" b="1" dirty="0">
              <a:solidFill>
                <a:srgbClr val="003399"/>
              </a:solidFill>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9412">
                                            <p:txEl>
                                              <p:charRg st="0"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9412">
                                            <p:txEl>
                                              <p:charRg st="5" end="1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9412">
                                            <p:txEl>
                                              <p:charRg st="14" end="4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9412">
                                            <p:txEl>
                                              <p:charRg st="42" end="4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9412">
                                            <p:txEl>
                                              <p:charRg st="47" end="5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9412">
                                            <p:txEl>
                                              <p:charRg st="56" end="6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2592,&quot;width&quot;:4043}"/>
</p:tagLst>
</file>

<file path=ppt/tags/tag2.xml><?xml version="1.0" encoding="utf-8"?>
<p:tagLst xmlns:p="http://schemas.openxmlformats.org/presentationml/2006/main">
  <p:tag name="KSO_WPP_MARK_KEY" val="29c55bb3-fdfb-4a99-9227-4cac058d8088"/>
  <p:tag name="COMMONDATA" val="eyJoZGlkIjoiYjU2MWE5NTc0M2M5M2YyOWY3OGRjNDgyYWQzZjcyN2EifQ=="/>
</p:tagLst>
</file>

<file path=ppt/theme/theme1.xml><?xml version="1.0" encoding="utf-8"?>
<a:theme xmlns:a="http://schemas.openxmlformats.org/drawingml/2006/main" name="REREC模板（2004年2月）">
  <a:themeElements>
    <a:clrScheme name="">
      <a:dk1>
        <a:srgbClr val="000000"/>
      </a:dk1>
      <a:lt1>
        <a:srgbClr val="FFFFFF"/>
      </a:lt1>
      <a:dk2>
        <a:srgbClr val="FFCC66"/>
      </a:dk2>
      <a:lt2>
        <a:srgbClr val="000000"/>
      </a:lt2>
      <a:accent1>
        <a:srgbClr val="00FFFF"/>
      </a:accent1>
      <a:accent2>
        <a:srgbClr val="3366FF"/>
      </a:accent2>
      <a:accent3>
        <a:srgbClr val="FFFFFF"/>
      </a:accent3>
      <a:accent4>
        <a:srgbClr val="000000"/>
      </a:accent4>
      <a:accent5>
        <a:srgbClr val="AAFFFF"/>
      </a:accent5>
      <a:accent6>
        <a:srgbClr val="2D5CE7"/>
      </a:accent6>
      <a:hlink>
        <a:srgbClr val="FF0033"/>
      </a:hlink>
      <a:folHlink>
        <a:srgbClr val="FFFF00"/>
      </a:folHlink>
    </a:clrScheme>
    <a:fontScheme name="REREC模板（2004年2月）">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spPr>
      <a:bodyPr vert="horz" wrap="none" lIns="91440" tIns="45720" rIns="91440" bIns="45720" numCol="1" anchor="t" anchorCtr="0" compatLnSpc="1">
        <a:spAutoFit/>
      </a:bodyPr>
      <a:lstStyle>
        <a:defPPr marL="342900" marR="0" indent="-34290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kumimoji="1" lang="zh-CN" altLang="en-US" sz="2800" b="0" i="0" u="none" strike="noStrike" cap="none" normalizeH="0" baseline="0" smtClean="0">
            <a:ln>
              <a:noFill/>
            </a:ln>
            <a:solidFill>
              <a:schemeClr val="accent2"/>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spPr>
      <a:bodyPr vert="horz" wrap="none" lIns="91440" tIns="45720" rIns="91440" bIns="45720" numCol="1" anchor="t" anchorCtr="0" compatLnSpc="1">
        <a:spAutoFit/>
      </a:bodyPr>
      <a:lstStyle>
        <a:defPPr marL="342900" marR="0" indent="-34290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kumimoji="1" lang="zh-CN" altLang="en-US" sz="2800" b="0" i="0" u="none" strike="noStrike" cap="none" normalizeH="0" baseline="0" smtClean="0">
            <a:ln>
              <a:noFill/>
            </a:ln>
            <a:solidFill>
              <a:schemeClr val="accent2"/>
            </a:solidFill>
            <a:effectLst/>
            <a:latin typeface="Times New Roman" panose="02020603050405020304" pitchFamily="18" charset="0"/>
            <a:ea typeface="黑体" panose="02010609060101010101" pitchFamily="49" charset="-122"/>
          </a:defRPr>
        </a:defPPr>
      </a:lstStyle>
    </a:lnDef>
  </a:objectDefaults>
  <a:extraClrSchemeLst>
    <a:extraClrScheme>
      <a:clrScheme name="REREC模板（2004年2月）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REREC模板（2004年2月）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EREC模板（2004年2月）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REREC模板（2004年2月）">
  <a:themeElements>
    <a:clrScheme name="">
      <a:dk1>
        <a:srgbClr val="000000"/>
      </a:dk1>
      <a:lt1>
        <a:srgbClr val="FFFFFF"/>
      </a:lt1>
      <a:dk2>
        <a:srgbClr val="FFCC66"/>
      </a:dk2>
      <a:lt2>
        <a:srgbClr val="000000"/>
      </a:lt2>
      <a:accent1>
        <a:srgbClr val="00FFFF"/>
      </a:accent1>
      <a:accent2>
        <a:srgbClr val="3366FF"/>
      </a:accent2>
      <a:accent3>
        <a:srgbClr val="FFFFFF"/>
      </a:accent3>
      <a:accent4>
        <a:srgbClr val="000000"/>
      </a:accent4>
      <a:accent5>
        <a:srgbClr val="AAFFFF"/>
      </a:accent5>
      <a:accent6>
        <a:srgbClr val="2D5CE7"/>
      </a:accent6>
      <a:hlink>
        <a:srgbClr val="FF0033"/>
      </a:hlink>
      <a:folHlink>
        <a:srgbClr val="FFFF00"/>
      </a:folHlink>
    </a:clrScheme>
    <a:fontScheme name="REREC模板（2004年2月）">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spPr>
      <a:bodyPr vert="horz" wrap="none" lIns="91440" tIns="45720" rIns="91440" bIns="45720" numCol="1" anchor="t" anchorCtr="0" compatLnSpc="1">
        <a:spAutoFit/>
      </a:bodyPr>
      <a:lstStyle>
        <a:defPPr marL="342900" marR="0" indent="-34290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kumimoji="1" lang="zh-CN" altLang="en-US" sz="2800" b="0" i="0" u="none" strike="noStrike" cap="none" normalizeH="0" baseline="0" smtClean="0">
            <a:ln>
              <a:noFill/>
            </a:ln>
            <a:solidFill>
              <a:schemeClr val="accent2"/>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spPr>
      <a:bodyPr vert="horz" wrap="none" lIns="91440" tIns="45720" rIns="91440" bIns="45720" numCol="1" anchor="t" anchorCtr="0" compatLnSpc="1">
        <a:spAutoFit/>
      </a:bodyPr>
      <a:lstStyle>
        <a:defPPr marL="342900" marR="0" indent="-34290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kumimoji="1" lang="zh-CN" altLang="en-US" sz="2800" b="0" i="0" u="none" strike="noStrike" cap="none" normalizeH="0" baseline="0" smtClean="0">
            <a:ln>
              <a:noFill/>
            </a:ln>
            <a:solidFill>
              <a:schemeClr val="accent2"/>
            </a:solidFill>
            <a:effectLst/>
            <a:latin typeface="Times New Roman" panose="02020603050405020304" pitchFamily="18" charset="0"/>
            <a:ea typeface="黑体" panose="02010609060101010101" pitchFamily="49" charset="-122"/>
          </a:defRPr>
        </a:defPPr>
      </a:lstStyle>
    </a:lnDef>
  </a:objectDefaults>
  <a:extraClrSchemeLst>
    <a:extraClrScheme>
      <a:clrScheme name="REREC模板（2004年2月）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REREC模板（2004年2月）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EREC模板（2004年2月）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REREC模板（2004年2月）">
  <a:themeElements>
    <a:clrScheme name="">
      <a:dk1>
        <a:srgbClr val="000000"/>
      </a:dk1>
      <a:lt1>
        <a:srgbClr val="FFFFFF"/>
      </a:lt1>
      <a:dk2>
        <a:srgbClr val="FFCC66"/>
      </a:dk2>
      <a:lt2>
        <a:srgbClr val="000000"/>
      </a:lt2>
      <a:accent1>
        <a:srgbClr val="00FFFF"/>
      </a:accent1>
      <a:accent2>
        <a:srgbClr val="3366FF"/>
      </a:accent2>
      <a:accent3>
        <a:srgbClr val="FFFFFF"/>
      </a:accent3>
      <a:accent4>
        <a:srgbClr val="000000"/>
      </a:accent4>
      <a:accent5>
        <a:srgbClr val="AAFFFF"/>
      </a:accent5>
      <a:accent6>
        <a:srgbClr val="2D5CE7"/>
      </a:accent6>
      <a:hlink>
        <a:srgbClr val="FF0033"/>
      </a:hlink>
      <a:folHlink>
        <a:srgbClr val="FFFF00"/>
      </a:folHlink>
    </a:clrScheme>
    <a:fontScheme name="REREC模板（2004年2月）">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spPr>
      <a:bodyPr vert="horz" wrap="none" lIns="91440" tIns="45720" rIns="91440" bIns="45720" numCol="1" anchor="t" anchorCtr="0" compatLnSpc="1">
        <a:spAutoFit/>
      </a:bodyPr>
      <a:lstStyle>
        <a:defPPr marL="342900" marR="0" indent="-34290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kumimoji="1" lang="zh-CN" altLang="en-US" sz="2800" b="0" i="0" u="none" strike="noStrike" cap="none" normalizeH="0" baseline="0" smtClean="0">
            <a:ln>
              <a:noFill/>
            </a:ln>
            <a:solidFill>
              <a:schemeClr val="accent2"/>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spPr>
      <a:bodyPr vert="horz" wrap="none" lIns="91440" tIns="45720" rIns="91440" bIns="45720" numCol="1" anchor="t" anchorCtr="0" compatLnSpc="1">
        <a:spAutoFit/>
      </a:bodyPr>
      <a:lstStyle>
        <a:defPPr marL="342900" marR="0" indent="-34290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kumimoji="1" lang="zh-CN" altLang="en-US" sz="2800" b="0" i="0" u="none" strike="noStrike" cap="none" normalizeH="0" baseline="0" smtClean="0">
            <a:ln>
              <a:noFill/>
            </a:ln>
            <a:solidFill>
              <a:schemeClr val="accent2"/>
            </a:solidFill>
            <a:effectLst/>
            <a:latin typeface="Times New Roman" panose="02020603050405020304" pitchFamily="18" charset="0"/>
            <a:ea typeface="黑体" panose="02010609060101010101" pitchFamily="49" charset="-122"/>
          </a:defRPr>
        </a:defPPr>
      </a:lstStyle>
    </a:lnDef>
  </a:objectDefaults>
  <a:extraClrSchemeLst>
    <a:extraClrScheme>
      <a:clrScheme name="REREC模板（2004年2月）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REREC模板（2004年2月）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EREC模板（2004年2月）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REREC模板（2004年2月）">
  <a:themeElements>
    <a:clrScheme name="">
      <a:dk1>
        <a:srgbClr val="000000"/>
      </a:dk1>
      <a:lt1>
        <a:srgbClr val="FFFFFF"/>
      </a:lt1>
      <a:dk2>
        <a:srgbClr val="FFCC66"/>
      </a:dk2>
      <a:lt2>
        <a:srgbClr val="000000"/>
      </a:lt2>
      <a:accent1>
        <a:srgbClr val="00FFFF"/>
      </a:accent1>
      <a:accent2>
        <a:srgbClr val="3366FF"/>
      </a:accent2>
      <a:accent3>
        <a:srgbClr val="FFFFFF"/>
      </a:accent3>
      <a:accent4>
        <a:srgbClr val="000000"/>
      </a:accent4>
      <a:accent5>
        <a:srgbClr val="AAFFFF"/>
      </a:accent5>
      <a:accent6>
        <a:srgbClr val="2D5CE7"/>
      </a:accent6>
      <a:hlink>
        <a:srgbClr val="FF0033"/>
      </a:hlink>
      <a:folHlink>
        <a:srgbClr val="FFFF00"/>
      </a:folHlink>
    </a:clrScheme>
    <a:fontScheme name="REREC模板（2004年2月）">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spPr>
      <a:bodyPr vert="horz" wrap="none" lIns="91440" tIns="45720" rIns="91440" bIns="45720" numCol="1" anchor="t" anchorCtr="0" compatLnSpc="1">
        <a:spAutoFit/>
      </a:bodyPr>
      <a:lstStyle>
        <a:defPPr marL="342900" marR="0" indent="-34290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kumimoji="1" lang="zh-CN" altLang="en-US" sz="2800" b="0" i="0" u="none" strike="noStrike" cap="none" normalizeH="0" baseline="0" smtClean="0">
            <a:ln>
              <a:noFill/>
            </a:ln>
            <a:solidFill>
              <a:schemeClr val="accent2"/>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spPr>
      <a:bodyPr vert="horz" wrap="none" lIns="91440" tIns="45720" rIns="91440" bIns="45720" numCol="1" anchor="t" anchorCtr="0" compatLnSpc="1">
        <a:spAutoFit/>
      </a:bodyPr>
      <a:lstStyle>
        <a:defPPr marL="342900" marR="0" indent="-342900" algn="l" defTabSz="914400" rtl="0" eaLnBrk="1" fontAlgn="base" latinLnBrk="0" hangingPunct="1">
          <a:lnSpc>
            <a:spcPct val="100000"/>
          </a:lnSpc>
          <a:spcBef>
            <a:spcPct val="20000"/>
          </a:spcBef>
          <a:spcAft>
            <a:spcPct val="0"/>
          </a:spcAft>
          <a:buClr>
            <a:srgbClr val="3366FF"/>
          </a:buClr>
          <a:buSzTx/>
          <a:buFont typeface="Wingdings" panose="05000000000000000000" pitchFamily="2" charset="2"/>
          <a:buChar char="l"/>
          <a:defRPr kumimoji="1" lang="zh-CN" altLang="en-US" sz="2800" b="0" i="0" u="none" strike="noStrike" cap="none" normalizeH="0" baseline="0" smtClean="0">
            <a:ln>
              <a:noFill/>
            </a:ln>
            <a:solidFill>
              <a:schemeClr val="accent2"/>
            </a:solidFill>
            <a:effectLst/>
            <a:latin typeface="Times New Roman" panose="02020603050405020304" pitchFamily="18" charset="0"/>
            <a:ea typeface="黑体" panose="02010609060101010101" pitchFamily="49" charset="-122"/>
          </a:defRPr>
        </a:defPPr>
      </a:lstStyle>
    </a:lnDef>
  </a:objectDefaults>
  <a:extraClrSchemeLst>
    <a:extraClrScheme>
      <a:clrScheme name="REREC模板（2004年2月）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REREC模板（2004年2月）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REREC模板（2004年2月）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REREC模板（2004年2月）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西安交通大学</Template>
  <TotalTime>0</TotalTime>
  <Words>3936</Words>
  <Application>WPS 演示</Application>
  <PresentationFormat>全屏显示(4:3)</PresentationFormat>
  <Paragraphs>484</Paragraphs>
  <Slides>41</Slides>
  <Notes>17</Notes>
  <HiddenSlides>0</HiddenSlides>
  <MMClips>0</MMClips>
  <ScaleCrop>false</ScaleCrop>
  <HeadingPairs>
    <vt:vector size="8" baseType="variant">
      <vt:variant>
        <vt:lpstr>已用的字体</vt:lpstr>
      </vt:variant>
      <vt:variant>
        <vt:i4>18</vt:i4>
      </vt:variant>
      <vt:variant>
        <vt:lpstr>主题</vt:lpstr>
      </vt:variant>
      <vt:variant>
        <vt:i4>4</vt:i4>
      </vt:variant>
      <vt:variant>
        <vt:lpstr>嵌入 OLE 服务器</vt:lpstr>
      </vt:variant>
      <vt:variant>
        <vt:i4>12</vt:i4>
      </vt:variant>
      <vt:variant>
        <vt:lpstr>幻灯片标题</vt:lpstr>
      </vt:variant>
      <vt:variant>
        <vt:i4>41</vt:i4>
      </vt:variant>
    </vt:vector>
  </HeadingPairs>
  <TitlesOfParts>
    <vt:vector size="75" baseType="lpstr">
      <vt:lpstr>Arial</vt:lpstr>
      <vt:lpstr>宋体</vt:lpstr>
      <vt:lpstr>Wingdings</vt:lpstr>
      <vt:lpstr>Times New Roman</vt:lpstr>
      <vt:lpstr>黑体</vt:lpstr>
      <vt:lpstr>华文中宋</vt:lpstr>
      <vt:lpstr>Verdana</vt:lpstr>
      <vt:lpstr>仿宋_GB2312</vt:lpstr>
      <vt:lpstr>仿宋</vt:lpstr>
      <vt:lpstr>微软雅黑</vt:lpstr>
      <vt:lpstr>Arial Unicode MS</vt:lpstr>
      <vt:lpstr>Monotype Sorts</vt:lpstr>
      <vt:lpstr>Garamond</vt:lpstr>
      <vt:lpstr>Original Garamond Std Italic</vt:lpstr>
      <vt:lpstr>华文宋体</vt:lpstr>
      <vt:lpstr>楷体_GB2312</vt:lpstr>
      <vt:lpstr>新宋体</vt:lpstr>
      <vt:lpstr>Wingdings</vt:lpstr>
      <vt:lpstr>REREC模板（2004年2月）</vt:lpstr>
      <vt:lpstr>1_REREC模板（2004年2月）</vt:lpstr>
      <vt:lpstr>2_REREC模板（2004年2月）</vt:lpstr>
      <vt:lpstr>3_REREC模板（2004年2月）</vt:lpstr>
      <vt:lpstr>Photoshop.Image.7</vt:lpstr>
      <vt:lpstr>Visio.Drawing.6</vt:lpstr>
      <vt:lpstr>Visio.Drawing.6</vt:lpstr>
      <vt:lpstr>Visio.Drawing.11</vt:lpstr>
      <vt:lpstr>Photoshop.Image.7</vt:lpstr>
      <vt:lpstr>Photoshop.Image.7</vt:lpstr>
      <vt:lpstr>Photoshop.Image.7</vt:lpstr>
      <vt:lpstr>Visio.Drawing.11</vt:lpstr>
      <vt:lpstr>Visio.Drawing.11</vt:lpstr>
      <vt:lpstr>Visio.Drawing.11</vt:lpstr>
      <vt:lpstr>Visio.Drawing.6</vt:lpstr>
      <vt:lpstr>Visio.Drawing.6</vt:lpstr>
      <vt:lpstr>计算机网络</vt:lpstr>
      <vt:lpstr>教学内容</vt:lpstr>
      <vt:lpstr>第一章  概  述</vt:lpstr>
      <vt:lpstr>1.1计算机网络的定义</vt:lpstr>
      <vt:lpstr>1.2 计算机网络的产生和发展</vt:lpstr>
      <vt:lpstr>以单计算机为中心的联机系统</vt:lpstr>
      <vt:lpstr>多点通信线路、集中器(前端处理机)</vt:lpstr>
      <vt:lpstr>分组交换网络</vt:lpstr>
      <vt:lpstr>分组交换网络</vt:lpstr>
      <vt:lpstr>分组交换网络</vt:lpstr>
      <vt:lpstr>体系结构标准化网络</vt:lpstr>
      <vt:lpstr>计算机网络的蓬勃发展</vt:lpstr>
      <vt:lpstr>软件定义网络SDN</vt:lpstr>
      <vt:lpstr>CENI未来网络体系架构</vt:lpstr>
      <vt:lpstr>1.3 计算机网络分类</vt:lpstr>
      <vt:lpstr>计算机互联网络示意图</vt:lpstr>
      <vt:lpstr>1.4 计算机网络的结构</vt:lpstr>
      <vt:lpstr>拓扑结构</vt:lpstr>
      <vt:lpstr>总线形拓扑</vt:lpstr>
      <vt:lpstr>星形拓扑</vt:lpstr>
      <vt:lpstr>环形拓扑</vt:lpstr>
      <vt:lpstr>树形拓扑</vt:lpstr>
      <vt:lpstr>网状形拓扑</vt:lpstr>
      <vt:lpstr>网络拓扑结构的选择因素</vt:lpstr>
      <vt:lpstr>网络的逻辑结构</vt:lpstr>
      <vt:lpstr>广播式网络</vt:lpstr>
      <vt:lpstr>点到点式网络</vt:lpstr>
      <vt:lpstr>物理结构和逻辑结构关系举例</vt:lpstr>
      <vt:lpstr>1.5 计算机网络的性能指标</vt:lpstr>
      <vt:lpstr>1.5 计算机网络的性能指标</vt:lpstr>
      <vt:lpstr>时延带宽积</vt:lpstr>
      <vt:lpstr>传输速率</vt:lpstr>
      <vt:lpstr> 波特率和比特率关系</vt:lpstr>
      <vt:lpstr> 带宽和吞吐量 </vt:lpstr>
      <vt:lpstr>可靠性指标-误码率</vt:lpstr>
      <vt:lpstr>1.6 计算机网络应用</vt:lpstr>
      <vt:lpstr>1.7 计算机网络相关国际标准化组织</vt:lpstr>
      <vt:lpstr>电信标准化组织</vt:lpstr>
      <vt:lpstr>Internet标准组织</vt:lpstr>
      <vt:lpstr>RFC </vt:lpstr>
      <vt:lpstr>其它标准化组织</vt:lpstr>
    </vt:vector>
  </TitlesOfParts>
  <Company>xjtu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第一章概述</dc:title>
  <dc:creator>zhuhaiping</dc:creator>
  <cp:lastModifiedBy>yan</cp:lastModifiedBy>
  <cp:revision>341</cp:revision>
  <dcterms:created xsi:type="dcterms:W3CDTF">1999-09-03T07:07:00Z</dcterms:created>
  <dcterms:modified xsi:type="dcterms:W3CDTF">2023-09-04T01:14:09Z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2052-12.1.0.15358</vt:lpwstr>
  </property>
  <property fmtid="{D5CDD505-2E9C-101B-9397-08002B2CF9AE}" pid="3" name="ICV">
    <vt:lpwstr>64C9C14AD2D047B6987238CB2EB897D1</vt:lpwstr>
  </property>
</Properties>
</file>