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1530" r:id="rId2"/>
    <p:sldId id="1528" r:id="rId3"/>
    <p:sldId id="1532" r:id="rId4"/>
    <p:sldId id="1531" r:id="rId5"/>
    <p:sldId id="152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217F-724A-4BE2-A6B8-17CCA0EBA1A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F8386-9419-4953-9CC9-4B45D6A5A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5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2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3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1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3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48F1-B20C-41C3-9372-84C31539D614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9058-3365-4A25-B6B9-88B7E4FBA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0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FBD97-4F23-46DD-87FD-855BBFFE190A}"/>
              </a:ext>
            </a:extLst>
          </p:cNvPr>
          <p:cNvSpPr txBox="1"/>
          <p:nvPr/>
        </p:nvSpPr>
        <p:spPr>
          <a:xfrm>
            <a:off x="0" y="1085239"/>
            <a:ext cx="9144000" cy="120032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单独完成或者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2-3</a:t>
            </a:r>
            <a:r>
              <a:rPr lang="zh-CN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组队</a:t>
            </a:r>
            <a:r>
              <a:rPr lang="zh-CN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完成，组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内成员必须有明确分工；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每个人单独提交实验报告，提交至思源学堂；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提交纸质版报告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并验收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42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399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：简易在线德州扑克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FBD97-4F23-46DD-87FD-855BBFFE190A}"/>
              </a:ext>
            </a:extLst>
          </p:cNvPr>
          <p:cNvSpPr txBox="1"/>
          <p:nvPr/>
        </p:nvSpPr>
        <p:spPr>
          <a:xfrm>
            <a:off x="0" y="1085239"/>
            <a:ext cx="9144000" cy="2308324"/>
          </a:xfrm>
          <a:prstGeom prst="rect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/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基本要求：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实现游戏的全部功能（具体规则见实验任务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），支持两个用户分别在各自的客户端通过服务器转发进行游戏对战；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图形化界面；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支持游戏过程的本地存储及网络存储；</a:t>
            </a: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能够加载游戏，实现回放；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40527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：简易编辑器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FBD97-4F23-46DD-87FD-855BBFFE190A}"/>
              </a:ext>
            </a:extLst>
          </p:cNvPr>
          <p:cNvSpPr txBox="1"/>
          <p:nvPr/>
        </p:nvSpPr>
        <p:spPr>
          <a:xfrm>
            <a:off x="0" y="1085239"/>
            <a:ext cx="9144000" cy="3416320"/>
          </a:xfrm>
          <a:prstGeom prst="rect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/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基本要求：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用图形用户界面实现；</a:t>
            </a: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能实现文字编辑、保存、另存为、查找替换等功能；</a:t>
            </a: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支持网络储存与读取（提示：需要编写网络服务器程序配合），在网速较慢时不能影响当前的编辑功能（提示：开辟网络传输的专门线程）；</a:t>
            </a: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能够实现一定的界面功能：改变文字的字体类型、显示颜色及显示大小；</a:t>
            </a: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支持图片的插入、删除及大小编辑；</a:t>
            </a:r>
          </a:p>
        </p:txBody>
      </p:sp>
    </p:spTree>
    <p:extLst>
      <p:ext uri="{BB962C8B-B14F-4D97-AF65-F5344CB8AC3E}">
        <p14:creationId xmlns:p14="http://schemas.microsoft.com/office/powerpoint/2010/main" val="29753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40527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：在线聊天室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FBD97-4F23-46DD-87FD-855BBFFE190A}"/>
              </a:ext>
            </a:extLst>
          </p:cNvPr>
          <p:cNvSpPr txBox="1"/>
          <p:nvPr/>
        </p:nvSpPr>
        <p:spPr>
          <a:xfrm>
            <a:off x="0" y="1085239"/>
            <a:ext cx="9144000" cy="1938992"/>
          </a:xfrm>
          <a:prstGeom prst="rect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/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基本要求：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实现软件的全部功能；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支持文字和图片的发送；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支持聊天记录的本地存储和网络存储；</a:t>
            </a:r>
            <a:endParaRPr lang="en-US" altLang="zh-CN" sz="2400" b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支持聊天记录的加载和同步。</a:t>
            </a:r>
            <a:endParaRPr lang="zh-CN" altLang="en-US" sz="2400" b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4345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：在线游戏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连连看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FBD97-4F23-46DD-87FD-855BBFFE190A}"/>
              </a:ext>
            </a:extLst>
          </p:cNvPr>
          <p:cNvSpPr txBox="1"/>
          <p:nvPr/>
        </p:nvSpPr>
        <p:spPr>
          <a:xfrm>
            <a:off x="0" y="1085239"/>
            <a:ext cx="9144000" cy="1938992"/>
          </a:xfrm>
          <a:prstGeom prst="rect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/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基本要求：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实现游戏基本功能；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支持游戏过程的本地存储及网络存储；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能够加载游戏，实现回放；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支持游戏存盘，加载后继续执行功能；</a:t>
            </a:r>
          </a:p>
        </p:txBody>
      </p:sp>
    </p:spTree>
    <p:extLst>
      <p:ext uri="{BB962C8B-B14F-4D97-AF65-F5344CB8AC3E}">
        <p14:creationId xmlns:p14="http://schemas.microsoft.com/office/powerpoint/2010/main" val="31700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293</Words>
  <Application>Microsoft Office PowerPoint</Application>
  <PresentationFormat>全屏显示(4:3)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楷体</vt:lpstr>
      <vt:lpstr>微软雅黑</vt:lpstr>
      <vt:lpstr>Arial</vt:lpstr>
      <vt:lpstr>Berlin Sans FB Demi</vt:lpstr>
      <vt:lpstr>Broadway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Feng</dc:creator>
  <cp:lastModifiedBy>Wei Feng</cp:lastModifiedBy>
  <cp:revision>12</cp:revision>
  <dcterms:created xsi:type="dcterms:W3CDTF">2023-05-31T09:38:53Z</dcterms:created>
  <dcterms:modified xsi:type="dcterms:W3CDTF">2024-06-12T19:14:37Z</dcterms:modified>
</cp:coreProperties>
</file>