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34" r:id="rId2"/>
    <p:sldId id="1525" r:id="rId3"/>
    <p:sldId id="950" r:id="rId4"/>
  </p:sldIdLst>
  <p:sldSz cx="9144000" cy="6858000" type="screen4x3"/>
  <p:notesSz cx="6761163" cy="9942513"/>
  <p:custDataLst>
    <p:tags r:id="rId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525"/>
          </p14:sldIdLst>
        </p14:section>
        <p14:section name="无标题节" id="{5323B00B-2C76-44BF-9929-00A6FBB34511}">
          <p14:sldIdLst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87E04"/>
    <a:srgbClr val="E97C30"/>
    <a:srgbClr val="FBDBDB"/>
    <a:srgbClr val="3A97D7"/>
    <a:srgbClr val="0070C0"/>
    <a:srgbClr val="4269BD"/>
    <a:srgbClr val="FFC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6314" autoAdjust="0"/>
  </p:normalViewPr>
  <p:slideViewPr>
    <p:cSldViewPr snapToGrid="0" showGuides="1">
      <p:cViewPr>
        <p:scale>
          <a:sx n="75" d="100"/>
          <a:sy n="75" d="100"/>
        </p:scale>
        <p:origin x="1146" y="-483"/>
      </p:cViewPr>
      <p:guideLst>
        <p:guide pos="283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4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实验课程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2024年5月19日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49503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：简易版德州扑克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41452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/>
              <a:t>编写简易版的德州扑克游戏，以命令行的形式运行。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410DE4-1C70-43A3-B31F-B4A4AA462695}"/>
              </a:ext>
            </a:extLst>
          </p:cNvPr>
          <p:cNvSpPr/>
          <p:nvPr/>
        </p:nvSpPr>
        <p:spPr>
          <a:xfrm>
            <a:off x="0" y="1509367"/>
            <a:ext cx="9144000" cy="16910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开发要求（参考）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编写扑克牌类，用于支持对牌型的存储，提供洗牌、发牌等接口；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编写玩家类，用于存储玩家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ID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、手牌等信息，提供发牌等接口；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编写游戏类，提供规则判定等功能；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对于类成员变量和成员方法，提供合适的访问权限。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1FDE7D-973D-413C-9C3D-EF07684BAEC9}"/>
              </a:ext>
            </a:extLst>
          </p:cNvPr>
          <p:cNvSpPr/>
          <p:nvPr/>
        </p:nvSpPr>
        <p:spPr>
          <a:xfrm>
            <a:off x="107269" y="3321796"/>
            <a:ext cx="8929462" cy="775840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239C02-5552-490F-81FB-B41EBA4BF39B}"/>
              </a:ext>
            </a:extLst>
          </p:cNvPr>
          <p:cNvSpPr txBox="1"/>
          <p:nvPr/>
        </p:nvSpPr>
        <p:spPr>
          <a:xfrm>
            <a:off x="136540" y="3389750"/>
            <a:ext cx="8728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规则：每人一次性发三张牌；三张同样大小的牌</a:t>
            </a: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&gt;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两张同样大小的牌</a:t>
            </a: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&gt;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没有重复的牌，相同类型的牌比较大小。</a:t>
            </a:r>
            <a:endParaRPr lang="en-US" altLang="zh-CN" sz="2000" b="1" dirty="0">
              <a:solidFill>
                <a:srgbClr val="1557AE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C6EA06-B042-43BC-A1AF-9AA0DBA3F9E1}"/>
              </a:ext>
            </a:extLst>
          </p:cNvPr>
          <p:cNvSpPr txBox="1"/>
          <p:nvPr/>
        </p:nvSpPr>
        <p:spPr>
          <a:xfrm>
            <a:off x="21565" y="4191062"/>
            <a:ext cx="910087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shuffle(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inputList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loop = </a:t>
            </a:r>
            <a:r>
              <a:rPr lang="en-US" altLang="zh-C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loop &lt; </a:t>
            </a:r>
            <a:r>
              <a:rPr lang="en-US" altLang="zh-C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loop ++){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randomIndex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random.nextInt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loop);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inputList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[loop];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inputList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[loop] =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inputList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 +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randomIndex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inputList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[loop + 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randomIndex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temp;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5192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23829</TotalTime>
  <Words>289</Words>
  <Application>Microsoft Office PowerPoint</Application>
  <PresentationFormat>全屏显示(4:3)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Monaco</vt:lpstr>
      <vt:lpstr>黑体</vt:lpstr>
      <vt:lpstr>隶书</vt:lpstr>
      <vt:lpstr>微软雅黑</vt:lpstr>
      <vt:lpstr>Arial</vt:lpstr>
      <vt:lpstr>Berlin Sans FB Demi</vt:lpstr>
      <vt:lpstr>Broadway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 Feng</cp:lastModifiedBy>
  <cp:revision>3126</cp:revision>
  <cp:lastPrinted>2015-09-08T03:57:00Z</cp:lastPrinted>
  <dcterms:created xsi:type="dcterms:W3CDTF">2015-09-04T08:06:00Z</dcterms:created>
  <dcterms:modified xsi:type="dcterms:W3CDTF">2024-05-19T10:05:40Z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