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34" r:id="rId2"/>
    <p:sldId id="1526" r:id="rId3"/>
    <p:sldId id="950" r:id="rId4"/>
  </p:sldIdLst>
  <p:sldSz cx="9144000" cy="6858000" type="screen4x3"/>
  <p:notesSz cx="6761163" cy="9942513"/>
  <p:custDataLst>
    <p:tags r:id="rId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526"/>
          </p14:sldIdLst>
        </p14:section>
        <p14:section name="无标题节" id="{5323B00B-2C76-44BF-9929-00A6FBB34511}">
          <p14:sldIdLst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87E04"/>
    <a:srgbClr val="E97C30"/>
    <a:srgbClr val="FBDBDB"/>
    <a:srgbClr val="3A97D7"/>
    <a:srgbClr val="0070C0"/>
    <a:srgbClr val="4269BD"/>
    <a:srgbClr val="FFC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6314" autoAdjust="0"/>
  </p:normalViewPr>
  <p:slideViewPr>
    <p:cSldViewPr snapToGrid="0" showGuides="1">
      <p:cViewPr varScale="1">
        <p:scale>
          <a:sx n="114" d="100"/>
          <a:sy n="114" d="100"/>
        </p:scale>
        <p:origin x="1806" y="96"/>
      </p:cViewPr>
      <p:guideLst>
        <p:guide pos="283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实验课程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2024年5月23日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66880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：德州扑克</a:t>
            </a:r>
            <a:r>
              <a:rPr lang="en-US" altLang="zh-CN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数据存档功能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12FD20-801F-4C8A-8D28-B014F9795DBE}"/>
              </a:ext>
            </a:extLst>
          </p:cNvPr>
          <p:cNvSpPr/>
          <p:nvPr/>
        </p:nvSpPr>
        <p:spPr>
          <a:xfrm>
            <a:off x="0" y="1041400"/>
            <a:ext cx="9144000" cy="72867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/>
              <a:t>在实验</a:t>
            </a:r>
            <a:r>
              <a:rPr lang="en-US" altLang="zh-CN" sz="2400" b="1" dirty="0"/>
              <a:t>1</a:t>
            </a:r>
            <a:r>
              <a:rPr lang="zh-CN" altLang="en-US" sz="2400" b="1"/>
              <a:t>内容完成结果的</a:t>
            </a:r>
            <a:r>
              <a:rPr lang="zh-CN" altLang="en-US" sz="2400" b="1" dirty="0"/>
              <a:t>基础上，增加游戏的存档和读档功能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410DE4-1C70-43A3-B31F-B4A4AA462695}"/>
              </a:ext>
            </a:extLst>
          </p:cNvPr>
          <p:cNvSpPr/>
          <p:nvPr/>
        </p:nvSpPr>
        <p:spPr>
          <a:xfrm>
            <a:off x="0" y="2011216"/>
            <a:ext cx="9144000" cy="16448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开发要求（参考）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存档：发牌后并判断游戏结果后，将玩家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ID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、玩家手牌、游戏结果写入文件进行保存；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读档：从文件中恢复玩家</a:t>
            </a:r>
            <a:r>
              <a:rPr lang="en-US" altLang="zh-CN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ID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、玩家手牌等信息，并将其打印在屏幕上。</a:t>
            </a:r>
            <a:endParaRPr lang="en-US" altLang="zh-CN" sz="2000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23838</TotalTime>
  <Words>98</Words>
  <Application>Microsoft Office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Monaco</vt:lpstr>
      <vt:lpstr>黑体</vt:lpstr>
      <vt:lpstr>隶书</vt:lpstr>
      <vt:lpstr>微软雅黑</vt:lpstr>
      <vt:lpstr>Arial</vt:lpstr>
      <vt:lpstr>Berlin Sans FB Demi</vt:lpstr>
      <vt:lpstr>Broadway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FengWei</cp:lastModifiedBy>
  <cp:revision>3136</cp:revision>
  <cp:lastPrinted>2015-09-08T03:57:00Z</cp:lastPrinted>
  <dcterms:created xsi:type="dcterms:W3CDTF">2015-09-04T08:06:00Z</dcterms:created>
  <dcterms:modified xsi:type="dcterms:W3CDTF">2024-05-23T14:21:53Z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