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034" r:id="rId2"/>
    <p:sldId id="1526" r:id="rId3"/>
    <p:sldId id="950" r:id="rId4"/>
  </p:sldIdLst>
  <p:sldSz cx="9144000" cy="6858000" type="screen4x3"/>
  <p:notesSz cx="6761163" cy="9942513"/>
  <p:custDataLst>
    <p:tags r:id="rId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4394E74-5DB5-477E-9270-3D6BBDFC1E34}">
          <p14:sldIdLst>
            <p14:sldId id="1034"/>
            <p14:sldId id="1526"/>
          </p14:sldIdLst>
        </p14:section>
        <p14:section name="无标题节" id="{5323B00B-2C76-44BF-9929-00A6FBB34511}">
          <p14:sldIdLst>
            <p14:sldId id="950"/>
          </p14:sldIdLst>
        </p14:section>
      </p14:sectionLst>
    </p:ext>
    <p:ext uri="{EFAFB233-063F-42B5-8137-9DF3F51BA10A}">
      <p15:sldGuideLst xmlns:p15="http://schemas.microsoft.com/office/powerpoint/2012/main">
        <p15:guide id="2" pos="2835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驰" initials="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7AE"/>
    <a:srgbClr val="E87E04"/>
    <a:srgbClr val="E97C30"/>
    <a:srgbClr val="FBDBDB"/>
    <a:srgbClr val="3A97D7"/>
    <a:srgbClr val="0070C0"/>
    <a:srgbClr val="4269BD"/>
    <a:srgbClr val="FFC000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89" autoAdjust="0"/>
    <p:restoredTop sz="96314" autoAdjust="0"/>
  </p:normalViewPr>
  <p:slideViewPr>
    <p:cSldViewPr snapToGrid="0" showGuides="1">
      <p:cViewPr varScale="1">
        <p:scale>
          <a:sx n="63" d="100"/>
          <a:sy n="63" d="100"/>
        </p:scale>
        <p:origin x="1506" y="42"/>
      </p:cViewPr>
      <p:guideLst>
        <p:guide pos="283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560"/>
    </p:cViewPr>
  </p:sorterViewPr>
  <p:notesViewPr>
    <p:cSldViewPr snapToGrid="0">
      <p:cViewPr varScale="1">
        <p:scale>
          <a:sx n="88" d="100"/>
          <a:sy n="88" d="100"/>
        </p:scale>
        <p:origin x="27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2FD63A-7E15-4CEE-A79D-3A075A522198}" type="datetimeFigureOut">
              <a:rPr lang="zh-CN" altLang="en-US"/>
              <a:t>2024/5/25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0271288-0DC0-4648-BE44-D198F76B531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8E7480B-15EC-4C16-9E27-04B2B1920003}" type="datetimeFigureOut">
              <a:rPr lang="zh-CN" altLang="en-US"/>
              <a:t>2024/5/25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275" y="4784725"/>
            <a:ext cx="5408613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E2A7470-0A20-41F7-B9CB-7C7EDD75F38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A7470-0A20-41F7-B9CB-7C7EDD75F3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765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180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A7470-0A20-41F7-B9CB-7C7EDD75F38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0363"/>
            <a:ext cx="3240088" cy="53975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905500" y="360363"/>
            <a:ext cx="3240088" cy="53975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 userDrawn="1"/>
        </p:nvSpPr>
        <p:spPr>
          <a:xfrm rot="5400000">
            <a:off x="-47625" y="263525"/>
            <a:ext cx="739775" cy="644525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流程图: 过程 2"/>
          <p:cNvSpPr/>
          <p:nvPr userDrawn="1"/>
        </p:nvSpPr>
        <p:spPr>
          <a:xfrm rot="5400000">
            <a:off x="440531" y="523082"/>
            <a:ext cx="739775" cy="125412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流程图: 过程 3"/>
          <p:cNvSpPr/>
          <p:nvPr userDrawn="1"/>
        </p:nvSpPr>
        <p:spPr>
          <a:xfrm rot="5400000">
            <a:off x="4486275" y="2200275"/>
            <a:ext cx="171450" cy="9144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8183563" y="5849938"/>
            <a:ext cx="328612" cy="15922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7" r="53951"/>
          <a:stretch>
            <a:fillRect/>
          </a:stretch>
        </p:blipFill>
        <p:spPr bwMode="auto">
          <a:xfrm>
            <a:off x="7829550" y="6523038"/>
            <a:ext cx="11541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8919" y="113506"/>
            <a:ext cx="812800" cy="801688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-1" fmla="*/ 0 w 661307"/>
              <a:gd name="connsiteY0-2" fmla="*/ 0 h 726621"/>
              <a:gd name="connsiteX1-3" fmla="*/ 661307 w 661307"/>
              <a:gd name="connsiteY1-4" fmla="*/ 0 h 726621"/>
              <a:gd name="connsiteX2-5" fmla="*/ 661307 w 661307"/>
              <a:gd name="connsiteY2-6" fmla="*/ 726621 h 726621"/>
              <a:gd name="connsiteX3-7" fmla="*/ 326571 w 661307"/>
              <a:gd name="connsiteY3-8" fmla="*/ 718457 h 726621"/>
              <a:gd name="connsiteX4-9" fmla="*/ 0 w 661307"/>
              <a:gd name="connsiteY4-10" fmla="*/ 726621 h 726621"/>
              <a:gd name="connsiteX5" fmla="*/ 0 w 661307"/>
              <a:gd name="connsiteY5" fmla="*/ 0 h 726621"/>
              <a:gd name="connsiteX0-11" fmla="*/ 0 w 661307"/>
              <a:gd name="connsiteY0-12" fmla="*/ 0 h 898071"/>
              <a:gd name="connsiteX1-13" fmla="*/ 661307 w 661307"/>
              <a:gd name="connsiteY1-14" fmla="*/ 0 h 898071"/>
              <a:gd name="connsiteX2-15" fmla="*/ 661307 w 661307"/>
              <a:gd name="connsiteY2-16" fmla="*/ 726621 h 898071"/>
              <a:gd name="connsiteX3-17" fmla="*/ 351063 w 661307"/>
              <a:gd name="connsiteY3-18" fmla="*/ 898071 h 898071"/>
              <a:gd name="connsiteX4-19" fmla="*/ 0 w 661307"/>
              <a:gd name="connsiteY4-20" fmla="*/ 726621 h 898071"/>
              <a:gd name="connsiteX5-21" fmla="*/ 0 w 661307"/>
              <a:gd name="connsiteY5-22" fmla="*/ 0 h 898071"/>
              <a:gd name="connsiteX0-23" fmla="*/ 0 w 661307"/>
              <a:gd name="connsiteY0-24" fmla="*/ 0 h 898071"/>
              <a:gd name="connsiteX1-25" fmla="*/ 661307 w 661307"/>
              <a:gd name="connsiteY1-26" fmla="*/ 0 h 898071"/>
              <a:gd name="connsiteX2-27" fmla="*/ 661307 w 661307"/>
              <a:gd name="connsiteY2-28" fmla="*/ 726621 h 898071"/>
              <a:gd name="connsiteX3-29" fmla="*/ 318406 w 661307"/>
              <a:gd name="connsiteY3-30" fmla="*/ 898071 h 898071"/>
              <a:gd name="connsiteX4-31" fmla="*/ 0 w 661307"/>
              <a:gd name="connsiteY4-32" fmla="*/ 726621 h 898071"/>
              <a:gd name="connsiteX5-33" fmla="*/ 0 w 661307"/>
              <a:gd name="connsiteY5-34" fmla="*/ 0 h 898071"/>
              <a:gd name="connsiteX0-35" fmla="*/ 0 w 661307"/>
              <a:gd name="connsiteY0-36" fmla="*/ 0 h 898071"/>
              <a:gd name="connsiteX1-37" fmla="*/ 661307 w 661307"/>
              <a:gd name="connsiteY1-38" fmla="*/ 0 h 898071"/>
              <a:gd name="connsiteX2-39" fmla="*/ 661307 w 661307"/>
              <a:gd name="connsiteY2-40" fmla="*/ 726621 h 898071"/>
              <a:gd name="connsiteX3-41" fmla="*/ 310242 w 661307"/>
              <a:gd name="connsiteY3-42" fmla="*/ 898071 h 898071"/>
              <a:gd name="connsiteX4-43" fmla="*/ 0 w 661307"/>
              <a:gd name="connsiteY4-44" fmla="*/ 726621 h 898071"/>
              <a:gd name="connsiteX5-45" fmla="*/ 0 w 661307"/>
              <a:gd name="connsiteY5-46" fmla="*/ 0 h 898071"/>
              <a:gd name="connsiteX0-47" fmla="*/ 0 w 661307"/>
              <a:gd name="connsiteY0-48" fmla="*/ 0 h 898071"/>
              <a:gd name="connsiteX1-49" fmla="*/ 661307 w 661307"/>
              <a:gd name="connsiteY1-50" fmla="*/ 0 h 898071"/>
              <a:gd name="connsiteX2-51" fmla="*/ 661307 w 661307"/>
              <a:gd name="connsiteY2-52" fmla="*/ 726621 h 898071"/>
              <a:gd name="connsiteX3-53" fmla="*/ 331673 w 661307"/>
              <a:gd name="connsiteY3-54" fmla="*/ 898071 h 898071"/>
              <a:gd name="connsiteX4-55" fmla="*/ 0 w 661307"/>
              <a:gd name="connsiteY4-56" fmla="*/ 726621 h 898071"/>
              <a:gd name="connsiteX5-57" fmla="*/ 0 w 661307"/>
              <a:gd name="connsiteY5-58" fmla="*/ 0 h 898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3"/>
          <a:stretch>
            <a:fillRect/>
          </a:stretch>
        </p:blipFill>
        <p:spPr bwMode="auto">
          <a:xfrm>
            <a:off x="296863" y="195263"/>
            <a:ext cx="619125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71438" y="107950"/>
            <a:ext cx="112712" cy="8128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6669" y="5350669"/>
            <a:ext cx="325437" cy="268922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088" y="6602413"/>
            <a:ext cx="2420937" cy="219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西安交通大学数据与信息中心</a:t>
            </a: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794" y="3383756"/>
            <a:ext cx="171450" cy="6777038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" t="140" r="-478" b="11636"/>
          <a:stretch>
            <a:fillRect/>
          </a:stretch>
        </p:blipFill>
        <p:spPr bwMode="auto">
          <a:xfrm>
            <a:off x="-14288" y="0"/>
            <a:ext cx="9201151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085263" cy="5529263"/>
          </a:xfrm>
          <a:prstGeom prst="rect">
            <a:avLst/>
          </a:prstGeom>
          <a:solidFill>
            <a:srgbClr val="384A5A">
              <a:alpha val="5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725" y="-79375"/>
            <a:ext cx="270827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1482725"/>
            <a:ext cx="9144000" cy="2719998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6731" y="2353578"/>
            <a:ext cx="8110537" cy="83971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kern="100" dirty="0">
                <a:solidFill>
                  <a:schemeClr val="bg1"/>
                </a:solidFill>
                <a:latin typeface="Monaco" panose="020B0509030404040204" pitchFamily="49" charset="0"/>
                <a:ea typeface="+mn-ea"/>
                <a:cs typeface="Times New Roman" panose="02020603050405020304" pitchFamily="18" charset="0"/>
              </a:rPr>
              <a:t>实验课程</a:t>
            </a:r>
          </a:p>
        </p:txBody>
      </p:sp>
      <p:sp>
        <p:nvSpPr>
          <p:cNvPr id="5" name="矩形 4"/>
          <p:cNvSpPr/>
          <p:nvPr/>
        </p:nvSpPr>
        <p:spPr>
          <a:xfrm>
            <a:off x="2085821" y="4609955"/>
            <a:ext cx="6054300" cy="9491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1557AE"/>
                </a:solidFill>
                <a:latin typeface="Monaco" panose="020B050903040404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授课老师：冯伟</a:t>
            </a:r>
            <a:endParaRPr lang="en-US" altLang="zh-CN" sz="2400" b="1" kern="100" dirty="0">
              <a:solidFill>
                <a:srgbClr val="1557AE"/>
              </a:solidFill>
              <a:latin typeface="Monaco" panose="020B050903040404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1270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1557AE"/>
                </a:solidFill>
                <a:latin typeface="Monaco" panose="020B050903040404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日        期：</a:t>
            </a:r>
            <a:fld id="{7E1EB5D7-EF93-4BFD-85FD-12153CEEE9C9}" type="datetime2">
              <a:rPr lang="zh-CN" altLang="en-US" sz="2400" b="1" kern="100" smtClean="0">
                <a:solidFill>
                  <a:srgbClr val="1557AE"/>
                </a:solidFill>
                <a:latin typeface="Monaco" panose="020B050903040404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2024年5月25日</a:t>
            </a:fld>
            <a:endParaRPr lang="en-US" altLang="zh-CN" sz="2400" b="1" kern="100" dirty="0">
              <a:solidFill>
                <a:srgbClr val="1557AE"/>
              </a:solidFill>
              <a:latin typeface="Monaco" panose="020B050903040404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72000"/>
            <a:ext cx="3088800" cy="10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543450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：德州扑克</a:t>
            </a:r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912FD20-801F-4C8A-8D28-B014F9795DBE}"/>
              </a:ext>
            </a:extLst>
          </p:cNvPr>
          <p:cNvSpPr/>
          <p:nvPr/>
        </p:nvSpPr>
        <p:spPr>
          <a:xfrm>
            <a:off x="0" y="1041400"/>
            <a:ext cx="9144000" cy="122174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/>
              <a:t>在内容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的基础上，增加一个或多个线程分别进行游戏的执行和保存，主线程读取游戏存档。</a:t>
            </a:r>
            <a:endParaRPr lang="en-US" altLang="zh-CN" sz="24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410DE4-1C70-43A3-B31F-B4A4AA462695}"/>
              </a:ext>
            </a:extLst>
          </p:cNvPr>
          <p:cNvSpPr/>
          <p:nvPr/>
        </p:nvSpPr>
        <p:spPr>
          <a:xfrm>
            <a:off x="4763" y="2606553"/>
            <a:ext cx="9144000" cy="16448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开发要求（参考）</a:t>
            </a:r>
            <a:endParaRPr lang="en-US" altLang="zh-CN" sz="2000" b="1" dirty="0">
              <a:solidFill>
                <a:schemeClr val="tx1"/>
              </a:solidFill>
              <a:latin typeface="+mj-lt"/>
              <a:ea typeface="楷体" panose="02010609060101010101" pitchFamily="49" charset="-122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程序启动后，建立一个或者多个新线程，新的线程各自进行游戏并将游戏过程存档；</a:t>
            </a:r>
            <a:endParaRPr lang="en-US" altLang="zh-CN" sz="2000" b="1" dirty="0">
              <a:solidFill>
                <a:schemeClr val="tx1"/>
              </a:solidFill>
              <a:latin typeface="+mj-lt"/>
              <a:ea typeface="楷体" panose="02010609060101010101" pitchFamily="49" charset="-122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主线程对各个线程的存档进行读取并打印在屏幕上</a:t>
            </a:r>
            <a:endParaRPr lang="en-US" altLang="zh-CN" sz="2000" b="1" dirty="0">
              <a:solidFill>
                <a:schemeClr val="tx1"/>
              </a:solidFill>
              <a:latin typeface="+mj-lt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89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4000636"/>
            <a:ext cx="9144000" cy="2857364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1" y="0"/>
            <a:ext cx="9144000" cy="2326133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6730" y="2446068"/>
            <a:ext cx="8110537" cy="12453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kern="1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谢谢</a:t>
            </a:r>
          </a:p>
        </p:txBody>
      </p:sp>
      <p:pic>
        <p:nvPicPr>
          <p:cNvPr id="4" name="图片 6"/>
          <p:cNvPicPr>
            <a:picLocks noChangeAspect="1"/>
          </p:cNvPicPr>
          <p:nvPr/>
        </p:nvPicPr>
        <p:blipFill>
          <a:blip r:embed="rId3" cstate="print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4"/>
          <a:stretch>
            <a:fillRect/>
          </a:stretch>
        </p:blipFill>
        <p:spPr bwMode="auto">
          <a:xfrm>
            <a:off x="206375" y="152400"/>
            <a:ext cx="25177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1545376-e3fd-4610-a51c-6381d15c7cde"/>
  <p:tag name="COMMONDATA" val="eyJoZGlkIjoiZTk4ZjcyYzlhOTNiNzZmNDBlZjIxNjFiMGM5MThhOG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23843</TotalTime>
  <Words>96</Words>
  <Application>Microsoft Office PowerPoint</Application>
  <PresentationFormat>全屏显示(4:3)</PresentationFormat>
  <Paragraphs>14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Monaco</vt:lpstr>
      <vt:lpstr>黑体</vt:lpstr>
      <vt:lpstr>隶书</vt:lpstr>
      <vt:lpstr>微软雅黑</vt:lpstr>
      <vt:lpstr>Arial</vt:lpstr>
      <vt:lpstr>Berlin Sans FB Demi</vt:lpstr>
      <vt:lpstr>Broadway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Wei Feng</cp:lastModifiedBy>
  <cp:revision>3141</cp:revision>
  <cp:lastPrinted>2015-09-08T03:57:00Z</cp:lastPrinted>
  <dcterms:created xsi:type="dcterms:W3CDTF">2015-09-04T08:06:00Z</dcterms:created>
  <dcterms:modified xsi:type="dcterms:W3CDTF">2024-05-25T07:14:29Z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02D4989C3C2049438C59D1D7B72F4D5A</vt:lpwstr>
  </property>
  <property fmtid="{D5CDD505-2E9C-101B-9397-08002B2CF9AE}" pid="3" name="KSOProductBuildVer">
    <vt:lpwstr>2052-11.1.0.12980</vt:lpwstr>
  </property>
</Properties>
</file>