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cc6311a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cc6311a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cc6311a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cc6311a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cc6311a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cc6311a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cc6311a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cc6311a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dkworkshop.com/20-typescript.html" TargetMode="External"/><Relationship Id="rId4" Type="http://schemas.openxmlformats.org/officeDocument/2006/relationships/hyperlink" Target="https://www.manning.com/liveprojectseries/aws-fargate-ser" TargetMode="External"/><Relationship Id="rId5" Type="http://schemas.openxmlformats.org/officeDocument/2006/relationships/hyperlink" Target="https://cdkpatterns.com/patterns/" TargetMode="External"/><Relationship Id="rId6" Type="http://schemas.openxmlformats.org/officeDocument/2006/relationships/hyperlink" Target="https://aws.amazon.com/solutions/constructs/patterns/?constructs-master-cards.sort-by=item.additionalFields.headline&amp;constructs-master-cards.sort-order=asc&amp;awsf.constructs-master-filter-tech-categories=*all&amp;awsf.constructs-master-filter-products=*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Williams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CDK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Infrastructure as Code (IaC)?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codified way to manage infrastructure of cloud 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IaC Options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Infrastructure as Code</a:t>
            </a:r>
            <a:endParaRPr b="1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CloudFormation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AWS Sam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Serverless Framework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AWS CDK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Terraform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Pulumi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Enough talk, let’s look at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Learning Resources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TypeScript Workshop :: AWS Cloud Development Kit (AWS CDK) Workshop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Deploy Containers to AWS Fargate with CDK</a:t>
            </a:r>
            <a:r>
              <a:rPr lang="en"/>
              <a:t> (free lesson)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CDK Patterns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AWS Solutions Constructs patterns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