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4A9-3DC6-4566-BF8C-434059FC9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6C0F2-7C44-4315-8178-F4F5CF3A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074C-D412-4F67-BB1C-83E76C9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59CA-F6EF-4BA7-807B-66531FF7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64A6-94C8-4B01-8606-4698D03C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50-D6CB-45AF-8493-87E6293D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1B6E-4178-402C-BEBF-028A1646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F97-B76D-4912-9748-E1B53E11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D65D-D86D-43E8-9E29-BCE043FA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FFF4-92E2-4256-A71E-DAD1F3C5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84C75-2770-4041-B664-1F8CAF262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9143A-7618-402B-BCB8-0A73E36A6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9056-E7C7-4117-9079-325277FE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639C-E3DF-4EB2-9B8D-65C19369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FBC7-9C7D-49BC-A8D5-A0C08911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433F-FB73-47E8-B688-85711A1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BB96-B955-4BCD-BC62-41F76EF4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53B2-7B88-4FFA-8963-3F6BE4A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3A7B-5E66-45A5-8E1B-739413FD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A1BD-2A14-46D7-859E-4912995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4004-E7C3-44A3-BDF4-E9529676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1CA0-83A0-4481-8C8C-ED7AD211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9484-50E9-4849-9ED7-2F28D651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47B8-83C5-4BCF-AB54-D947BD69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98BA-76A0-4DD9-954C-02F2CD43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BF12-1FFF-4DF7-89D3-E919120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62EF-C622-43B2-B6F7-5B3C2269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0E56-D16B-42B4-BD33-EFED5CBC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2004-7156-44C9-AEBC-E1D9F952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49851-B71E-44FB-9DAE-B2545C59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7BD1-CBA8-4D15-95F3-BEC55E2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BEE-B9E9-4D96-9759-9C006D6F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A8C-FF8A-477E-BA44-9F1BFDE6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1799E-405C-4185-AB38-A4929779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47C9D-280C-46D0-835B-74BDB249D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CDE45-BD10-45A5-9CB6-5F016F98E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9BF57-FCE4-42A8-9F87-CA1902F1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ED3B-38AE-4334-B95A-98C4CB1C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51BA5-7B3E-4688-9F3B-E98B2148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7274-A31A-43A3-AE0C-B829429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94B13-D240-42B7-9488-EB6C33F2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6BFA-2049-4E97-89D5-76F9256A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033B2-397E-46BF-8205-EA1CA7A8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D1409-38CA-4669-A154-1D72CC49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E2CEB-A674-49E7-A339-4D692AAE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3827-D2CB-4002-878F-69BA002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8071-C850-4667-B885-0C09B940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CF51-42B8-4E4B-BAF3-B85E9373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AA9E0-7B1D-4F40-90DC-64FA529E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6F3C2-F51A-4D2B-B587-A80D8731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0E32-54D0-4AB9-90E8-D072190C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C0BC-9A47-4DBC-A413-DC87F5DC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18A-2E88-4558-B19E-2C80C91F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88F76-5B65-419B-A429-AC9F0A47B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E7A7F-73A5-419A-8198-96818BB0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5D226-0BF7-46A1-A964-D3ECF3E9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750B-29C1-4341-97E4-120A9AA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7198-A744-4C8A-BFF4-1D0A5A2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ECBE-1540-4A28-9ACC-1A5C7C03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87874-65CA-406D-9585-083DB61C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0C74-49A2-42B2-A547-B6F296E26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90BF-6AE0-4B20-B58E-946907C88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7CC9-C441-4952-B6D0-841D2D8BA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04D3-D0A6-4924-A849-C37AE4A6F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0803-F64A-4D51-92E9-26A47079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8DBAE-EBDE-4392-B123-F046F075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27" y="1020824"/>
            <a:ext cx="685097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A6515AE4-D795-4C54-90BD-0C906F02B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13" y="866775"/>
            <a:ext cx="8562975" cy="512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18448-29D0-4FD4-8D05-AD7EA47FFEED}"/>
              </a:ext>
            </a:extLst>
          </p:cNvPr>
          <p:cNvSpPr txBox="1"/>
          <p:nvPr/>
        </p:nvSpPr>
        <p:spPr>
          <a:xfrm>
            <a:off x="4873657" y="2564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11AD1-72AC-4F21-B56D-E132CE2CFCAE}"/>
              </a:ext>
            </a:extLst>
          </p:cNvPr>
          <p:cNvSpPr txBox="1"/>
          <p:nvPr/>
        </p:nvSpPr>
        <p:spPr>
          <a:xfrm>
            <a:off x="4873657" y="3964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98BE1-2B6E-44F2-8878-7DDEEC88ACE6}"/>
              </a:ext>
            </a:extLst>
          </p:cNvPr>
          <p:cNvSpPr txBox="1"/>
          <p:nvPr/>
        </p:nvSpPr>
        <p:spPr>
          <a:xfrm>
            <a:off x="4873657" y="5251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E477C-94D6-4DD3-B137-A532C11840C1}"/>
              </a:ext>
            </a:extLst>
          </p:cNvPr>
          <p:cNvSpPr txBox="1"/>
          <p:nvPr/>
        </p:nvSpPr>
        <p:spPr>
          <a:xfrm>
            <a:off x="5796060" y="3964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BA328-4732-4E2C-BCC8-F2DD97C1AB20}"/>
              </a:ext>
            </a:extLst>
          </p:cNvPr>
          <p:cNvSpPr txBox="1"/>
          <p:nvPr/>
        </p:nvSpPr>
        <p:spPr>
          <a:xfrm>
            <a:off x="5796060" y="5251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7C4EA-483B-4A86-B9E1-2D4A23883D04}"/>
              </a:ext>
            </a:extLst>
          </p:cNvPr>
          <p:cNvSpPr txBox="1"/>
          <p:nvPr/>
        </p:nvSpPr>
        <p:spPr>
          <a:xfrm>
            <a:off x="5796060" y="2564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39602-2406-47BD-A16F-7DD31899A613}"/>
              </a:ext>
            </a:extLst>
          </p:cNvPr>
          <p:cNvSpPr txBox="1"/>
          <p:nvPr/>
        </p:nvSpPr>
        <p:spPr>
          <a:xfrm>
            <a:off x="6638029" y="2564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E6552-F956-432A-BFCA-E469BEB349AE}"/>
              </a:ext>
            </a:extLst>
          </p:cNvPr>
          <p:cNvSpPr txBox="1"/>
          <p:nvPr/>
        </p:nvSpPr>
        <p:spPr>
          <a:xfrm>
            <a:off x="6638029" y="3964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9F1AD-B4BE-41A1-873B-334BE91E3105}"/>
              </a:ext>
            </a:extLst>
          </p:cNvPr>
          <p:cNvSpPr txBox="1"/>
          <p:nvPr/>
        </p:nvSpPr>
        <p:spPr>
          <a:xfrm>
            <a:off x="6647749" y="5251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DDC4B-3E2C-4C58-8A70-96DD69228D16}"/>
              </a:ext>
            </a:extLst>
          </p:cNvPr>
          <p:cNvSpPr txBox="1"/>
          <p:nvPr/>
        </p:nvSpPr>
        <p:spPr>
          <a:xfrm>
            <a:off x="7553366" y="2564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F056D-A54E-42C2-B46E-61EB7043E569}"/>
              </a:ext>
            </a:extLst>
          </p:cNvPr>
          <p:cNvSpPr txBox="1"/>
          <p:nvPr/>
        </p:nvSpPr>
        <p:spPr>
          <a:xfrm>
            <a:off x="7553366" y="3964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381933-D009-4195-8AA1-405A99F6AB65}"/>
              </a:ext>
            </a:extLst>
          </p:cNvPr>
          <p:cNvSpPr txBox="1"/>
          <p:nvPr/>
        </p:nvSpPr>
        <p:spPr>
          <a:xfrm>
            <a:off x="7553366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0D1B2-576E-430B-9E3F-2B1F66480E0E}"/>
              </a:ext>
            </a:extLst>
          </p:cNvPr>
          <p:cNvSpPr txBox="1"/>
          <p:nvPr/>
        </p:nvSpPr>
        <p:spPr>
          <a:xfrm>
            <a:off x="8402401" y="2588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DFB6A-508B-4306-ABC4-070DA343882E}"/>
              </a:ext>
            </a:extLst>
          </p:cNvPr>
          <p:cNvSpPr txBox="1"/>
          <p:nvPr/>
        </p:nvSpPr>
        <p:spPr>
          <a:xfrm>
            <a:off x="8402401" y="39649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3CFD6-10C7-4139-8C73-F8F0581A906B}"/>
              </a:ext>
            </a:extLst>
          </p:cNvPr>
          <p:cNvSpPr txBox="1"/>
          <p:nvPr/>
        </p:nvSpPr>
        <p:spPr>
          <a:xfrm>
            <a:off x="8393393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1CE3B-860F-4BB1-B387-50708609F596}"/>
              </a:ext>
            </a:extLst>
          </p:cNvPr>
          <p:cNvSpPr txBox="1"/>
          <p:nvPr/>
        </p:nvSpPr>
        <p:spPr>
          <a:xfrm>
            <a:off x="9251729" y="2564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25FAE4-8670-480E-90E4-A2FE62AA3D71}"/>
              </a:ext>
            </a:extLst>
          </p:cNvPr>
          <p:cNvSpPr txBox="1"/>
          <p:nvPr/>
        </p:nvSpPr>
        <p:spPr>
          <a:xfrm>
            <a:off x="9251729" y="3960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819E4-AEF7-46E0-83AD-09C553EE59F4}"/>
              </a:ext>
            </a:extLst>
          </p:cNvPr>
          <p:cNvSpPr txBox="1"/>
          <p:nvPr/>
        </p:nvSpPr>
        <p:spPr>
          <a:xfrm>
            <a:off x="9251729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88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Jaxon Y</dc:creator>
  <cp:lastModifiedBy>Jaxon Y</cp:lastModifiedBy>
  <cp:revision>2</cp:revision>
  <dcterms:created xsi:type="dcterms:W3CDTF">2021-06-22T07:16:01Z</dcterms:created>
  <dcterms:modified xsi:type="dcterms:W3CDTF">2021-06-22T07:29:14Z</dcterms:modified>
</cp:coreProperties>
</file>