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Spaceship Game Starter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By:Jaxon Driver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Game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t="19918" b="19924"/>
          <a:stretch/>
        </p:blipFill>
        <p:spPr>
          <a:xfrm>
            <a:off x="311700" y="1152475"/>
            <a:ext cx="85206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Spaceship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25" y="1152475"/>
            <a:ext cx="53218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Laser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Asteroids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75" y="1164675"/>
            <a:ext cx="8490126" cy="34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 want my Spaceship Game to be a classic space shooter where you shoot asteroids and enemy alien ships. The slides above are a brief representation of what I want to do, the main idea of what I want but not exactly what I want. I did this in slides to show individually what I want for each thing rather than drawing it on a piece of paper.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On-screen Show (16:9)</PresentationFormat>
  <Paragraphs>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Dark</vt:lpstr>
      <vt:lpstr>Design a Spaceship Game Starter</vt:lpstr>
      <vt:lpstr>Background of Game</vt:lpstr>
      <vt:lpstr>Enemies</vt:lpstr>
      <vt:lpstr>User’s Spaceship</vt:lpstr>
      <vt:lpstr>Laser</vt:lpstr>
      <vt:lpstr>Asteroids</vt:lpstr>
      <vt:lpstr>Main Idea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Spaceship Game Starter</dc:title>
  <cp:lastModifiedBy>Microsoft Office User</cp:lastModifiedBy>
  <cp:revision>1</cp:revision>
  <dcterms:modified xsi:type="dcterms:W3CDTF">2018-01-08T15:48:33Z</dcterms:modified>
</cp:coreProperties>
</file>