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62" r:id="rId3"/>
    <p:sldId id="257" r:id="rId4"/>
    <p:sldId id="264" r:id="rId5"/>
    <p:sldId id="258" r:id="rId6"/>
    <p:sldId id="263" r:id="rId7"/>
    <p:sldId id="259" r:id="rId8"/>
    <p:sldId id="260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05C26-DB95-4DC1-B51E-F6464CA86963}" v="4" dt="2023-11-28T21:32:1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xson Mitchell" userId="25998aabb59abe5a" providerId="LiveId" clId="{68F05C26-DB95-4DC1-B51E-F6464CA86963}"/>
    <pc:docChg chg="undo custSel modSld">
      <pc:chgData name="Jaxson Mitchell" userId="25998aabb59abe5a" providerId="LiveId" clId="{68F05C26-DB95-4DC1-B51E-F6464CA86963}" dt="2023-11-29T01:53:49.700" v="858" actId="14100"/>
      <pc:docMkLst>
        <pc:docMk/>
      </pc:docMkLst>
      <pc:sldChg chg="modSp mod">
        <pc:chgData name="Jaxson Mitchell" userId="25998aabb59abe5a" providerId="LiveId" clId="{68F05C26-DB95-4DC1-B51E-F6464CA86963}" dt="2023-11-28T21:29:40.808" v="17" actId="20577"/>
        <pc:sldMkLst>
          <pc:docMk/>
          <pc:sldMk cId="3512689255" sldId="256"/>
        </pc:sldMkLst>
        <pc:spChg chg="mod">
          <ac:chgData name="Jaxson Mitchell" userId="25998aabb59abe5a" providerId="LiveId" clId="{68F05C26-DB95-4DC1-B51E-F6464CA86963}" dt="2023-11-28T21:29:40.808" v="17" actId="20577"/>
          <ac:spMkLst>
            <pc:docMk/>
            <pc:sldMk cId="3512689255" sldId="256"/>
            <ac:spMk id="2" creationId="{D17D7DBC-D70C-0761-9AD8-E03AD585B7A1}"/>
          </ac:spMkLst>
        </pc:spChg>
      </pc:sldChg>
      <pc:sldChg chg="addSp modSp mod">
        <pc:chgData name="Jaxson Mitchell" userId="25998aabb59abe5a" providerId="LiveId" clId="{68F05C26-DB95-4DC1-B51E-F6464CA86963}" dt="2023-11-29T01:53:49.700" v="858" actId="14100"/>
        <pc:sldMkLst>
          <pc:docMk/>
          <pc:sldMk cId="2895358093" sldId="257"/>
        </pc:sldMkLst>
        <pc:spChg chg="mod">
          <ac:chgData name="Jaxson Mitchell" userId="25998aabb59abe5a" providerId="LiveId" clId="{68F05C26-DB95-4DC1-B51E-F6464CA86963}" dt="2023-11-28T21:37:32.874" v="814" actId="20577"/>
          <ac:spMkLst>
            <pc:docMk/>
            <pc:sldMk cId="2895358093" sldId="257"/>
            <ac:spMk id="3" creationId="{D71071A2-3443-DC82-A098-E17EAC21978C}"/>
          </ac:spMkLst>
        </pc:spChg>
        <pc:picChg chg="add mod">
          <ac:chgData name="Jaxson Mitchell" userId="25998aabb59abe5a" providerId="LiveId" clId="{68F05C26-DB95-4DC1-B51E-F6464CA86963}" dt="2023-11-28T21:31:10.285" v="211" actId="1076"/>
          <ac:picMkLst>
            <pc:docMk/>
            <pc:sldMk cId="2895358093" sldId="257"/>
            <ac:picMk id="5" creationId="{40A78ECE-935D-09AD-F065-59C801D3B596}"/>
          </ac:picMkLst>
        </pc:picChg>
        <pc:picChg chg="add mod">
          <ac:chgData name="Jaxson Mitchell" userId="25998aabb59abe5a" providerId="LiveId" clId="{68F05C26-DB95-4DC1-B51E-F6464CA86963}" dt="2023-11-29T01:53:49.700" v="858" actId="14100"/>
          <ac:picMkLst>
            <pc:docMk/>
            <pc:sldMk cId="2895358093" sldId="257"/>
            <ac:picMk id="7" creationId="{4F898AFE-4749-CF5A-AEB3-1F947E5EC2F1}"/>
          </ac:picMkLst>
        </pc:picChg>
      </pc:sldChg>
      <pc:sldChg chg="modSp mod">
        <pc:chgData name="Jaxson Mitchell" userId="25998aabb59abe5a" providerId="LiveId" clId="{68F05C26-DB95-4DC1-B51E-F6464CA86963}" dt="2023-11-28T21:37:44.480" v="857" actId="15"/>
        <pc:sldMkLst>
          <pc:docMk/>
          <pc:sldMk cId="1301281852" sldId="264"/>
        </pc:sldMkLst>
        <pc:spChg chg="mod">
          <ac:chgData name="Jaxson Mitchell" userId="25998aabb59abe5a" providerId="LiveId" clId="{68F05C26-DB95-4DC1-B51E-F6464CA86963}" dt="2023-11-28T21:37:44.480" v="857" actId="15"/>
          <ac:spMkLst>
            <pc:docMk/>
            <pc:sldMk cId="1301281852" sldId="264"/>
            <ac:spMk id="3" creationId="{4A25A45F-32A5-1AB1-8B1C-B7F73367DB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1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0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4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59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00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77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50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6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2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9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4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9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FAC75ADB-CF21-9693-849C-4E79704B01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051" b="13721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D7DBC-D70C-0761-9AD8-E03AD585B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235" y="952499"/>
            <a:ext cx="10880066" cy="24765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CS 225 Project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5000" dirty="0">
                <a:solidFill>
                  <a:srgbClr val="FFFFFF"/>
                </a:solidFill>
              </a:rPr>
              <a:t>Dungeon Crawl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6E47F-2AD6-AA63-F337-C219A73CE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977" y="4270342"/>
            <a:ext cx="7110323" cy="177850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Jaxson Mitchell</a:t>
            </a:r>
          </a:p>
          <a:p>
            <a:r>
              <a:rPr lang="en-US" dirty="0">
                <a:solidFill>
                  <a:srgbClr val="FFFFFF"/>
                </a:solidFill>
              </a:rPr>
              <a:t>Zoe </a:t>
            </a:r>
            <a:r>
              <a:rPr lang="en-US" dirty="0" err="1">
                <a:solidFill>
                  <a:srgbClr val="FFFFFF"/>
                </a:solidFill>
              </a:rPr>
              <a:t>MOrAwek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Thomas Meyers</a:t>
            </a:r>
          </a:p>
        </p:txBody>
      </p:sp>
    </p:spTree>
    <p:extLst>
      <p:ext uri="{BB962C8B-B14F-4D97-AF65-F5344CB8AC3E}">
        <p14:creationId xmlns:p14="http://schemas.microsoft.com/office/powerpoint/2010/main" val="351268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BE7E4D-D222-35F5-392D-9A502269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itself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CBA8E-4087-5EC6-EDC2-92F6BCFA5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7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0B39D3-A665-6B43-E6B1-FB77A4DF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part of the rubric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6A599D-5B8F-48B1-2190-E1BB616B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7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10A0-60AD-E56E-A3AC-B2510F52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E5C5-B424-4AAD-E53F-88826BF2B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7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F2D93A-A572-F18F-9D3F-591F1240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F8AF9-BF8A-4BD5-3343-F7E6D4137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9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9AF-4252-9E9B-D0D4-A71275ED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What is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71A2-3443-DC82-A098-E17EAC21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the project is to create a text-based campaign where</a:t>
            </a:r>
          </a:p>
          <a:p>
            <a:pPr lvl="1"/>
            <a:r>
              <a:rPr lang="en-US" dirty="0"/>
              <a:t>Four brave adventurers struggle to find the ever elusive salt-shaker!</a:t>
            </a:r>
          </a:p>
          <a:p>
            <a:endParaRPr lang="en-US" dirty="0"/>
          </a:p>
          <a:p>
            <a:r>
              <a:rPr lang="en-US" dirty="0"/>
              <a:t>The adventure was based off Dungeons and Dragons</a:t>
            </a:r>
          </a:p>
          <a:p>
            <a:pPr lvl="1"/>
            <a:r>
              <a:rPr lang="en-US" dirty="0"/>
              <a:t>Adventurers have multiple classes (Knight, Wizard, etc.)</a:t>
            </a:r>
          </a:p>
          <a:p>
            <a:pPr lvl="1"/>
            <a:r>
              <a:rPr lang="en-US" dirty="0"/>
              <a:t>There are multiple different types of enemies.</a:t>
            </a:r>
          </a:p>
        </p:txBody>
      </p:sp>
      <p:pic>
        <p:nvPicPr>
          <p:cNvPr id="5" name="Picture 4" descr="A close-up of a salt shaker&#10;&#10;Description automatically generated">
            <a:extLst>
              <a:ext uri="{FF2B5EF4-FFF2-40B4-BE49-F238E27FC236}">
                <a16:creationId xmlns:a16="http://schemas.microsoft.com/office/drawing/2014/main" id="{40A78ECE-935D-09AD-F065-59C801D3B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28" y="5016260"/>
            <a:ext cx="1754038" cy="1754038"/>
          </a:xfrm>
          <a:prstGeom prst="rect">
            <a:avLst/>
          </a:prstGeom>
        </p:spPr>
      </p:pic>
      <p:pic>
        <p:nvPicPr>
          <p:cNvPr id="7" name="Picture 6" descr="A video game poster with a dragon and a dragon&#10;&#10;Description automatically generated with medium confidence">
            <a:extLst>
              <a:ext uri="{FF2B5EF4-FFF2-40B4-BE49-F238E27FC236}">
                <a16:creationId xmlns:a16="http://schemas.microsoft.com/office/drawing/2014/main" id="{4F898AFE-4749-CF5A-AEB3-1F947E5EC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" y="4580880"/>
            <a:ext cx="3909675" cy="21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5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38BA-EE9B-95A8-6A5E-D497D557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The rubric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A45F-32A5-1AB1-8B1C-B7F73367D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must satisfy the following: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8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A3C6-382B-84B0-0535-A07B7CAF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Our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DE4E-6D79-C0DA-39D9-37B30C82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make</a:t>
            </a:r>
          </a:p>
        </p:txBody>
      </p:sp>
    </p:spTree>
    <p:extLst>
      <p:ext uri="{BB962C8B-B14F-4D97-AF65-F5344CB8AC3E}">
        <p14:creationId xmlns:p14="http://schemas.microsoft.com/office/powerpoint/2010/main" val="49346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8BE3E1-1D13-F5EA-61A2-C6F0929F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Diagrams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EF706-CF7F-7E25-513C-276672D33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8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BC4-76AF-DC87-252E-05C4E511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</a:t>
            </a:r>
            <a:br>
              <a:rPr lang="en-US" dirty="0"/>
            </a:br>
            <a:r>
              <a:rPr lang="en-US" dirty="0"/>
              <a:t>Adventurer UML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364D9-1379-2349-ED4C-359A13C57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E3CB-3AB9-85AD-E168-EA7F1052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dirty="0"/>
              <a:t>Monster UML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0D0A9-699B-09CD-17A9-F898BA9A2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E9A0-FACE-319A-94AA-5EE5FBED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Battles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AC06-D41A-BDFC-1CAB-38030EA8F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16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</TotalTime>
  <Words>116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CS 225 Project Dungeon Crawl</vt:lpstr>
      <vt:lpstr>Overview</vt:lpstr>
      <vt:lpstr>Overview: What is the project?</vt:lpstr>
      <vt:lpstr>Overview: The rubric</vt:lpstr>
      <vt:lpstr>Overview: Our Game</vt:lpstr>
      <vt:lpstr>Implementation and Diagrams</vt:lpstr>
      <vt:lpstr>Implementation:  Adventurer UML Diagram</vt:lpstr>
      <vt:lpstr>Implementation: Monster UML Diagram</vt:lpstr>
      <vt:lpstr>Implementation Battles </vt:lpstr>
      <vt:lpstr>The code itself</vt:lpstr>
      <vt:lpstr>1 part of the rubric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225 Project DND Campaign</dc:title>
  <dc:creator>Jaxson Mitchell</dc:creator>
  <cp:lastModifiedBy>Jaxson Mitchell</cp:lastModifiedBy>
  <cp:revision>1</cp:revision>
  <dcterms:created xsi:type="dcterms:W3CDTF">2023-11-20T19:37:59Z</dcterms:created>
  <dcterms:modified xsi:type="dcterms:W3CDTF">2023-11-29T01:53:58Z</dcterms:modified>
</cp:coreProperties>
</file>