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2" r:id="rId3"/>
    <p:sldId id="257" r:id="rId4"/>
    <p:sldId id="264" r:id="rId5"/>
    <p:sldId id="269" r:id="rId6"/>
    <p:sldId id="258" r:id="rId7"/>
    <p:sldId id="263" r:id="rId8"/>
    <p:sldId id="268" r:id="rId9"/>
    <p:sldId id="259" r:id="rId10"/>
    <p:sldId id="260" r:id="rId11"/>
    <p:sldId id="261" r:id="rId12"/>
    <p:sldId id="270" r:id="rId13"/>
    <p:sldId id="271" r:id="rId14"/>
    <p:sldId id="267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D38861-7A86-4768-909E-C1FE9F5D1D59}">
          <p14:sldIdLst>
            <p14:sldId id="256"/>
            <p14:sldId id="262"/>
            <p14:sldId id="257"/>
            <p14:sldId id="264"/>
            <p14:sldId id="269"/>
            <p14:sldId id="258"/>
            <p14:sldId id="263"/>
            <p14:sldId id="268"/>
            <p14:sldId id="259"/>
            <p14:sldId id="260"/>
            <p14:sldId id="261"/>
            <p14:sldId id="270"/>
            <p14:sldId id="271"/>
            <p14:sldId id="267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05C26-DB95-4DC1-B51E-F6464CA86963}" v="4" dt="2023-11-28T21:32:1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xson Mitchell" userId="25998aabb59abe5a" providerId="LiveId" clId="{68F05C26-DB95-4DC1-B51E-F6464CA86963}"/>
    <pc:docChg chg="undo custSel modSld">
      <pc:chgData name="Jaxson Mitchell" userId="25998aabb59abe5a" providerId="LiveId" clId="{68F05C26-DB95-4DC1-B51E-F6464CA86963}" dt="2023-11-29T19:05:56.577" v="864" actId="26606"/>
      <pc:docMkLst>
        <pc:docMk/>
      </pc:docMkLst>
      <pc:sldChg chg="modSp mod">
        <pc:chgData name="Jaxson Mitchell" userId="25998aabb59abe5a" providerId="LiveId" clId="{68F05C26-DB95-4DC1-B51E-F6464CA86963}" dt="2023-11-28T21:29:40.808" v="17" actId="20577"/>
        <pc:sldMkLst>
          <pc:docMk/>
          <pc:sldMk cId="3512689255" sldId="256"/>
        </pc:sldMkLst>
        <pc:spChg chg="mod">
          <ac:chgData name="Jaxson Mitchell" userId="25998aabb59abe5a" providerId="LiveId" clId="{68F05C26-DB95-4DC1-B51E-F6464CA86963}" dt="2023-11-28T21:29:40.808" v="17" actId="20577"/>
          <ac:spMkLst>
            <pc:docMk/>
            <pc:sldMk cId="3512689255" sldId="256"/>
            <ac:spMk id="2" creationId="{D17D7DBC-D70C-0761-9AD8-E03AD585B7A1}"/>
          </ac:spMkLst>
        </pc:spChg>
      </pc:sldChg>
      <pc:sldChg chg="addSp modSp mod">
        <pc:chgData name="Jaxson Mitchell" userId="25998aabb59abe5a" providerId="LiveId" clId="{68F05C26-DB95-4DC1-B51E-F6464CA86963}" dt="2023-11-29T01:53:49.700" v="858" actId="14100"/>
        <pc:sldMkLst>
          <pc:docMk/>
          <pc:sldMk cId="2895358093" sldId="257"/>
        </pc:sldMkLst>
        <pc:spChg chg="mod">
          <ac:chgData name="Jaxson Mitchell" userId="25998aabb59abe5a" providerId="LiveId" clId="{68F05C26-DB95-4DC1-B51E-F6464CA86963}" dt="2023-11-28T21:37:32.874" v="814" actId="20577"/>
          <ac:spMkLst>
            <pc:docMk/>
            <pc:sldMk cId="2895358093" sldId="257"/>
            <ac:spMk id="3" creationId="{D71071A2-3443-DC82-A098-E17EAC21978C}"/>
          </ac:spMkLst>
        </pc:spChg>
        <pc:picChg chg="add mod">
          <ac:chgData name="Jaxson Mitchell" userId="25998aabb59abe5a" providerId="LiveId" clId="{68F05C26-DB95-4DC1-B51E-F6464CA86963}" dt="2023-11-28T21:31:10.285" v="211" actId="1076"/>
          <ac:picMkLst>
            <pc:docMk/>
            <pc:sldMk cId="2895358093" sldId="257"/>
            <ac:picMk id="5" creationId="{40A78ECE-935D-09AD-F065-59C801D3B596}"/>
          </ac:picMkLst>
        </pc:picChg>
        <pc:picChg chg="add mod">
          <ac:chgData name="Jaxson Mitchell" userId="25998aabb59abe5a" providerId="LiveId" clId="{68F05C26-DB95-4DC1-B51E-F6464CA86963}" dt="2023-11-29T01:53:49.700" v="858" actId="14100"/>
          <ac:picMkLst>
            <pc:docMk/>
            <pc:sldMk cId="2895358093" sldId="257"/>
            <ac:picMk id="7" creationId="{4F898AFE-4749-CF5A-AEB3-1F947E5EC2F1}"/>
          </ac:picMkLst>
        </pc:picChg>
      </pc:sldChg>
      <pc:sldChg chg="modSp mod">
        <pc:chgData name="Jaxson Mitchell" userId="25998aabb59abe5a" providerId="LiveId" clId="{68F05C26-DB95-4DC1-B51E-F6464CA86963}" dt="2023-11-28T21:37:44.480" v="857" actId="15"/>
        <pc:sldMkLst>
          <pc:docMk/>
          <pc:sldMk cId="1301281852" sldId="264"/>
        </pc:sldMkLst>
        <pc:spChg chg="mod">
          <ac:chgData name="Jaxson Mitchell" userId="25998aabb59abe5a" providerId="LiveId" clId="{68F05C26-DB95-4DC1-B51E-F6464CA86963}" dt="2023-11-28T21:37:44.480" v="857" actId="15"/>
          <ac:spMkLst>
            <pc:docMk/>
            <pc:sldMk cId="1301281852" sldId="264"/>
            <ac:spMk id="3" creationId="{4A25A45F-32A5-1AB1-8B1C-B7F73367DB1A}"/>
          </ac:spMkLst>
        </pc:spChg>
      </pc:sldChg>
      <pc:sldChg chg="addSp delSp modSp mod">
        <pc:chgData name="Jaxson Mitchell" userId="25998aabb59abe5a" providerId="LiveId" clId="{68F05C26-DB95-4DC1-B51E-F6464CA86963}" dt="2023-11-29T19:05:56.577" v="864" actId="26606"/>
        <pc:sldMkLst>
          <pc:docMk/>
          <pc:sldMk cId="311898732" sldId="271"/>
        </pc:sldMkLst>
        <pc:spChg chg="mod">
          <ac:chgData name="Jaxson Mitchell" userId="25998aabb59abe5a" providerId="LiveId" clId="{68F05C26-DB95-4DC1-B51E-F6464CA86963}" dt="2023-11-29T19:05:56.577" v="864" actId="26606"/>
          <ac:spMkLst>
            <pc:docMk/>
            <pc:sldMk cId="311898732" sldId="271"/>
            <ac:spMk id="2" creationId="{A34AACF0-37BC-EDA3-39A1-52B4DB992A4E}"/>
          </ac:spMkLst>
        </pc:spChg>
        <pc:spChg chg="mod">
          <ac:chgData name="Jaxson Mitchell" userId="25998aabb59abe5a" providerId="LiveId" clId="{68F05C26-DB95-4DC1-B51E-F6464CA86963}" dt="2023-11-29T19:05:56.577" v="864" actId="26606"/>
          <ac:spMkLst>
            <pc:docMk/>
            <pc:sldMk cId="311898732" sldId="271"/>
            <ac:spMk id="3" creationId="{C07B20AE-9103-2104-7F27-CA2171D9F1BB}"/>
          </ac:spMkLst>
        </pc:spChg>
        <pc:spChg chg="del">
          <ac:chgData name="Jaxson Mitchell" userId="25998aabb59abe5a" providerId="LiveId" clId="{68F05C26-DB95-4DC1-B51E-F6464CA86963}" dt="2023-11-29T19:05:56.577" v="864" actId="26606"/>
          <ac:spMkLst>
            <pc:docMk/>
            <pc:sldMk cId="311898732" sldId="271"/>
            <ac:spMk id="14" creationId="{81CC9B02-E087-4350-AEBD-2C3CF001AF01}"/>
          </ac:spMkLst>
        </pc:spChg>
        <pc:spChg chg="del">
          <ac:chgData name="Jaxson Mitchell" userId="25998aabb59abe5a" providerId="LiveId" clId="{68F05C26-DB95-4DC1-B51E-F6464CA86963}" dt="2023-11-29T19:05:56.577" v="864" actId="26606"/>
          <ac:spMkLst>
            <pc:docMk/>
            <pc:sldMk cId="311898732" sldId="271"/>
            <ac:spMk id="15" creationId="{C8A3C342-1D03-412F-8DD3-BF519E8E0AE9}"/>
          </ac:spMkLst>
        </pc:spChg>
        <pc:spChg chg="add">
          <ac:chgData name="Jaxson Mitchell" userId="25998aabb59abe5a" providerId="LiveId" clId="{68F05C26-DB95-4DC1-B51E-F6464CA86963}" dt="2023-11-29T19:05:56.577" v="864" actId="26606"/>
          <ac:spMkLst>
            <pc:docMk/>
            <pc:sldMk cId="311898732" sldId="271"/>
            <ac:spMk id="20" creationId="{BDF1A5A8-1F9D-41FB-9968-E8E141CC34F5}"/>
          </ac:spMkLst>
        </pc:spChg>
        <pc:spChg chg="add">
          <ac:chgData name="Jaxson Mitchell" userId="25998aabb59abe5a" providerId="LiveId" clId="{68F05C26-DB95-4DC1-B51E-F6464CA86963}" dt="2023-11-29T19:05:56.577" v="864" actId="26606"/>
          <ac:spMkLst>
            <pc:docMk/>
            <pc:sldMk cId="311898732" sldId="271"/>
            <ac:spMk id="22" creationId="{2FF8A507-56A2-4FE4-8B7E-C1BC9DD86558}"/>
          </ac:spMkLst>
        </pc:spChg>
        <pc:spChg chg="add">
          <ac:chgData name="Jaxson Mitchell" userId="25998aabb59abe5a" providerId="LiveId" clId="{68F05C26-DB95-4DC1-B51E-F6464CA86963}" dt="2023-11-29T19:05:56.577" v="864" actId="26606"/>
          <ac:spMkLst>
            <pc:docMk/>
            <pc:sldMk cId="311898732" sldId="271"/>
            <ac:spMk id="24" creationId="{FCC54B50-93BD-4243-9020-11486472E259}"/>
          </ac:spMkLst>
        </pc:spChg>
        <pc:picChg chg="del">
          <ac:chgData name="Jaxson Mitchell" userId="25998aabb59abe5a" providerId="LiveId" clId="{68F05C26-DB95-4DC1-B51E-F6464CA86963}" dt="2023-11-29T19:05:17.304" v="859" actId="478"/>
          <ac:picMkLst>
            <pc:docMk/>
            <pc:sldMk cId="311898732" sldId="271"/>
            <ac:picMk id="5" creationId="{7990ED0A-3D46-C6B5-FDCB-A1A57B2D8362}"/>
          </ac:picMkLst>
        </pc:picChg>
        <pc:picChg chg="mod">
          <ac:chgData name="Jaxson Mitchell" userId="25998aabb59abe5a" providerId="LiveId" clId="{68F05C26-DB95-4DC1-B51E-F6464CA86963}" dt="2023-11-29T19:05:56.577" v="864" actId="26606"/>
          <ac:picMkLst>
            <pc:docMk/>
            <pc:sldMk cId="311898732" sldId="271"/>
            <ac:picMk id="7" creationId="{6466FA69-073D-8E9F-BF26-9A2B58F7AA12}"/>
          </ac:picMkLst>
        </pc:picChg>
        <pc:picChg chg="mod ord">
          <ac:chgData name="Jaxson Mitchell" userId="25998aabb59abe5a" providerId="LiveId" clId="{68F05C26-DB95-4DC1-B51E-F6464CA86963}" dt="2023-11-29T19:05:56.577" v="864" actId="26606"/>
          <ac:picMkLst>
            <pc:docMk/>
            <pc:sldMk cId="311898732" sldId="271"/>
            <ac:picMk id="11" creationId="{A2BB1EE3-233A-6EC0-7EC9-F1041FF7DE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1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0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4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59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00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77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50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6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2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9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4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9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github.com/JaxsonMitchell/CS-225-Projec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FAC75ADB-CF21-9693-849C-4E79704B01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051" b="13721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D7DBC-D70C-0761-9AD8-E03AD585B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235" y="952499"/>
            <a:ext cx="10880066" cy="24765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CS 225 Project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5000" dirty="0">
                <a:solidFill>
                  <a:srgbClr val="FFFFFF"/>
                </a:solidFill>
              </a:rPr>
              <a:t>Dungeon Crawl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6E47F-2AD6-AA63-F337-C219A73CE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977" y="4270342"/>
            <a:ext cx="7110323" cy="177850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Jaxson Mitchell</a:t>
            </a:r>
          </a:p>
          <a:p>
            <a:r>
              <a:rPr lang="en-US" dirty="0">
                <a:solidFill>
                  <a:srgbClr val="FFFFFF"/>
                </a:solidFill>
              </a:rPr>
              <a:t>Zoe </a:t>
            </a:r>
            <a:r>
              <a:rPr lang="en-US" dirty="0" err="1">
                <a:solidFill>
                  <a:srgbClr val="FFFFFF"/>
                </a:solidFill>
              </a:rPr>
              <a:t>MOrAwek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Thomas Meyers</a:t>
            </a:r>
          </a:p>
        </p:txBody>
      </p:sp>
    </p:spTree>
    <p:extLst>
      <p:ext uri="{BB962C8B-B14F-4D97-AF65-F5344CB8AC3E}">
        <p14:creationId xmlns:p14="http://schemas.microsoft.com/office/powerpoint/2010/main" val="351268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C063658-D7A9-4A59-9E1F-069655F9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ABC78E0B-AF79-47D0-A798-21438D85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7E3CB-3AB9-85AD-E168-EA7F1052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Implementation:</a:t>
            </a:r>
            <a:br>
              <a:rPr lang="en-US" sz="3900"/>
            </a:br>
            <a:r>
              <a:rPr lang="en-US" sz="3900"/>
              <a:t>Monster Classes</a:t>
            </a:r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52A8AC8-EFEB-3841-1A54-5F7881E3A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5" y="2605699"/>
            <a:ext cx="2657262" cy="1636685"/>
          </a:xfrm>
          <a:prstGeom prst="rect">
            <a:avLst/>
          </a:prstGeom>
          <a:effectLst/>
        </p:spPr>
      </p:pic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B08483E-AA27-BA58-F6B7-42B1D16C9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5" y="5188337"/>
            <a:ext cx="2657262" cy="292401"/>
          </a:xfrm>
          <a:prstGeom prst="rect">
            <a:avLst/>
          </a:prstGeom>
          <a:effectLst/>
        </p:spPr>
      </p:pic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F57AC82-E613-513B-333E-D1FCC7EBB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737" y="2548281"/>
            <a:ext cx="2342522" cy="3662018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0D0A9-699B-09CD-17A9-F898BA9A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526" y="2548281"/>
            <a:ext cx="5114093" cy="36543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There are many monster classes, but it has a similar structure to adventurers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Abstract Base Class (Monster)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Gnomeageddon Class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Lion Class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Ringleader Class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Clown Class</a:t>
            </a:r>
          </a:p>
          <a:p>
            <a:pPr lvl="1">
              <a:lnSpc>
                <a:spcPct val="90000"/>
              </a:lnSpc>
            </a:pPr>
            <a:r>
              <a:rPr lang="en-US" sz="1100" dirty="0" err="1">
                <a:solidFill>
                  <a:schemeClr val="bg1"/>
                </a:solidFill>
              </a:rPr>
              <a:t>NondescriptOgre</a:t>
            </a:r>
            <a:r>
              <a:rPr lang="en-US" sz="1100" dirty="0">
                <a:solidFill>
                  <a:schemeClr val="bg1"/>
                </a:solidFill>
              </a:rPr>
              <a:t> Class</a:t>
            </a:r>
          </a:p>
          <a:p>
            <a:pPr lvl="1">
              <a:lnSpc>
                <a:spcPct val="90000"/>
              </a:lnSpc>
            </a:pPr>
            <a:r>
              <a:rPr lang="en-US" sz="1100" dirty="0" err="1">
                <a:solidFill>
                  <a:schemeClr val="bg1"/>
                </a:solidFill>
              </a:rPr>
              <a:t>CatInBoots</a:t>
            </a:r>
            <a:r>
              <a:rPr lang="en-US" sz="1100" dirty="0">
                <a:solidFill>
                  <a:schemeClr val="bg1"/>
                </a:solidFill>
              </a:rPr>
              <a:t> Class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Jackass Class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Dragon Class</a:t>
            </a:r>
          </a:p>
          <a:p>
            <a:pPr lvl="1">
              <a:lnSpc>
                <a:spcPct val="90000"/>
              </a:lnSpc>
            </a:pPr>
            <a:endParaRPr lang="en-US" sz="11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Operator Overloading insertion Operator</a:t>
            </a:r>
          </a:p>
        </p:txBody>
      </p:sp>
    </p:spTree>
    <p:extLst>
      <p:ext uri="{BB962C8B-B14F-4D97-AF65-F5344CB8AC3E}">
        <p14:creationId xmlns:p14="http://schemas.microsoft.com/office/powerpoint/2010/main" val="187821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004C91-9324-4E94-BC28-856AE162D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5B562CD4-39C5-44ED-BD68-B789B305E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DE9A0-FACE-319A-94AA-5EE5FBED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Implementation:</a:t>
            </a:r>
            <a:br>
              <a:rPr lang="en-US" sz="2600"/>
            </a:br>
            <a:r>
              <a:rPr lang="en-US" sz="2600"/>
              <a:t>Battle Class</a:t>
            </a:r>
            <a:br>
              <a:rPr lang="en-US" sz="2600"/>
            </a:br>
            <a:endParaRPr 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AC06-D41A-BDFC-1CAB-38030EA8F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6" y="2548281"/>
            <a:ext cx="7152860" cy="36543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Battle class allows for an object oriented approach of having adventurers and monsters battle.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Object Composition is used to store the party and enemies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References are used to ensure when a member gets knocked out, they aren’t revived for later fights.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Pointers are used to allow for polymorphism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Abstract Functions: doAction, promptUserForAction</a:t>
            </a:r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24DFD3A-B04B-66D1-E12F-4CFB594C3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24" y="2548281"/>
            <a:ext cx="2775259" cy="3303880"/>
          </a:xfrm>
          <a:prstGeom prst="rect">
            <a:avLst/>
          </a:prstGeom>
          <a:effectLst/>
        </p:spPr>
      </p:pic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59F10EE-6C27-214D-ED33-FE6AD540F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72" y="5523241"/>
            <a:ext cx="3413671" cy="12107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1581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9676B-AAD7-81A5-8865-FC3DBFD4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New C++ Concept</a:t>
            </a:r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9B2D-9EFC-CDDD-C5C4-3E68B89E6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8"/>
            <a:ext cx="6495847" cy="25899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Our new function allows for speech of user and monsters to be typed out at specific rates. 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Used within the function </a:t>
            </a:r>
            <a:r>
              <a:rPr lang="en-US" sz="1300" dirty="0" err="1"/>
              <a:t>displayStringLikeText</a:t>
            </a:r>
            <a:endParaRPr lang="en-US" sz="1300" dirty="0"/>
          </a:p>
          <a:p>
            <a:pPr lvl="1">
              <a:lnSpc>
                <a:spcPct val="90000"/>
              </a:lnSpc>
            </a:pPr>
            <a:r>
              <a:rPr lang="en-US" sz="1300" dirty="0"/>
              <a:t>Inputs include text, and the rate of text outputted.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The function utilizes threading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A thread reads the script and has an order of functions to complete</a:t>
            </a:r>
          </a:p>
          <a:p>
            <a:pPr lvl="1">
              <a:lnSpc>
                <a:spcPct val="90000"/>
              </a:lnSpc>
            </a:pPr>
            <a:r>
              <a:rPr lang="en-US" sz="1300" dirty="0" err="1"/>
              <a:t>Sleep_for</a:t>
            </a:r>
            <a:r>
              <a:rPr lang="en-US" sz="1300" dirty="0"/>
              <a:t> within the code forces the thread to stop for a moment simulating a specified text speed.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8F4B789-71B9-E253-7587-FA59DE409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2" y="4641845"/>
            <a:ext cx="8664602" cy="15379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85425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ACF0-37BC-EDA3-39A1-52B4DB99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/>
              <a:t>Exceptions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F1A5A8-1F9D-41FB-9968-E8E141CC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2FF8A507-56A2-4FE4-8B7E-C1BC9DD8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2BB1EE3-233A-6EC0-7EC9-F1041FF7DE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22" r="51671" b="6126"/>
          <a:stretch/>
        </p:blipFill>
        <p:spPr>
          <a:xfrm>
            <a:off x="7563742" y="1831458"/>
            <a:ext cx="3980139" cy="874684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CC54B50-93BD-4243-9020-11486472E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20AE-9103-2104-7F27-CA2171D9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en-US"/>
              <a:t>Exception handling was utilized in the child classes of the adventurer.</a:t>
            </a:r>
          </a:p>
          <a:p>
            <a:pPr lvl="1"/>
            <a:r>
              <a:rPr lang="en-US"/>
              <a:t>It forces the adventurer’s name to not have any numbers within it.</a:t>
            </a:r>
          </a:p>
          <a:p>
            <a:pPr lvl="1"/>
            <a:r>
              <a:rPr lang="en-US"/>
              <a:t>Why should we have numbers, what are we… Elon Musk??</a:t>
            </a:r>
          </a:p>
          <a:p>
            <a:r>
              <a:rPr lang="en-US"/>
              <a:t>We can see below what happens if you name your dear adventurers with a number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466FA69-073D-8E9F-BF26-9A2B58F7AA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2" b="3"/>
          <a:stretch/>
        </p:blipFill>
        <p:spPr>
          <a:xfrm>
            <a:off x="7988728" y="4085841"/>
            <a:ext cx="3130166" cy="2162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189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410A0-60AD-E56E-A3AC-B2510F52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E5C5-B424-4AAD-E53F-88826BF2B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Within the Constructors of the child classes of the Adventurer class, we also have file I/O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Art of the adventurer is displayed as you enter your name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Reading in ASCII art of the adventurers and displaying it to </a:t>
            </a:r>
            <a:r>
              <a:rPr lang="en-US" dirty="0" err="1">
                <a:solidFill>
                  <a:srgbClr val="FFFFFF"/>
                </a:solidFill>
              </a:rPr>
              <a:t>cout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 descr="A black and white image of a person&#10;&#10;Description automatically generated">
            <a:extLst>
              <a:ext uri="{FF2B5EF4-FFF2-40B4-BE49-F238E27FC236}">
                <a16:creationId xmlns:a16="http://schemas.microsoft.com/office/drawing/2014/main" id="{82DEF5C1-CEF7-F9AD-62F3-FC8EEE7683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1" r="6" b="15171"/>
          <a:stretch/>
        </p:blipFill>
        <p:spPr>
          <a:xfrm>
            <a:off x="7230352" y="2"/>
            <a:ext cx="4962068" cy="3428999"/>
          </a:xfrm>
          <a:custGeom>
            <a:avLst/>
            <a:gdLst/>
            <a:ahLst/>
            <a:cxnLst/>
            <a:rect l="l" t="t" r="r" b="b"/>
            <a:pathLst>
              <a:path w="4962068" h="3428999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62068" y="1"/>
                </a:lnTo>
                <a:lnTo>
                  <a:pt x="4962067" y="3428999"/>
                </a:lnTo>
                <a:lnTo>
                  <a:pt x="250957" y="3428999"/>
                </a:lnTo>
                <a:lnTo>
                  <a:pt x="250957" y="3343961"/>
                </a:lnTo>
                <a:lnTo>
                  <a:pt x="251965" y="3201315"/>
                </a:lnTo>
                <a:lnTo>
                  <a:pt x="250957" y="3057297"/>
                </a:lnTo>
                <a:lnTo>
                  <a:pt x="248940" y="2911221"/>
                </a:lnTo>
                <a:lnTo>
                  <a:pt x="247091" y="2765146"/>
                </a:lnTo>
                <a:lnTo>
                  <a:pt x="243057" y="2617013"/>
                </a:lnTo>
                <a:lnTo>
                  <a:pt x="238855" y="2467509"/>
                </a:lnTo>
                <a:lnTo>
                  <a:pt x="233980" y="2318004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FC683E2F-AA13-768E-D643-0848F9ABDC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2" b="3"/>
          <a:stretch/>
        </p:blipFill>
        <p:spPr>
          <a:xfrm>
            <a:off x="7228756" y="3428997"/>
            <a:ext cx="4963244" cy="3429002"/>
          </a:xfrm>
          <a:custGeom>
            <a:avLst/>
            <a:gdLst/>
            <a:ahLst/>
            <a:cxnLst/>
            <a:rect l="l" t="t" r="r" b="b"/>
            <a:pathLst>
              <a:path w="4963244" h="3429002">
                <a:moveTo>
                  <a:pt x="252134" y="0"/>
                </a:moveTo>
                <a:lnTo>
                  <a:pt x="4963244" y="0"/>
                </a:lnTo>
                <a:lnTo>
                  <a:pt x="4963244" y="3429002"/>
                </a:lnTo>
                <a:lnTo>
                  <a:pt x="900697" y="3429002"/>
                </a:lnTo>
                <a:lnTo>
                  <a:pt x="900697" y="3429001"/>
                </a:lnTo>
                <a:lnTo>
                  <a:pt x="0" y="3429001"/>
                </a:lnTo>
                <a:lnTo>
                  <a:pt x="5883" y="3388539"/>
                </a:lnTo>
                <a:lnTo>
                  <a:pt x="23196" y="3269895"/>
                </a:lnTo>
                <a:lnTo>
                  <a:pt x="35299" y="3183484"/>
                </a:lnTo>
                <a:lnTo>
                  <a:pt x="48073" y="3080614"/>
                </a:lnTo>
                <a:lnTo>
                  <a:pt x="63369" y="2958542"/>
                </a:lnTo>
                <a:lnTo>
                  <a:pt x="79506" y="2823439"/>
                </a:lnTo>
                <a:lnTo>
                  <a:pt x="96483" y="2671192"/>
                </a:lnTo>
                <a:lnTo>
                  <a:pt x="114469" y="2505228"/>
                </a:lnTo>
                <a:lnTo>
                  <a:pt x="132454" y="2324863"/>
                </a:lnTo>
                <a:lnTo>
                  <a:pt x="150776" y="2132839"/>
                </a:lnTo>
                <a:lnTo>
                  <a:pt x="167753" y="1925727"/>
                </a:lnTo>
                <a:lnTo>
                  <a:pt x="184058" y="1709014"/>
                </a:lnTo>
                <a:lnTo>
                  <a:pt x="198849" y="1479957"/>
                </a:lnTo>
                <a:lnTo>
                  <a:pt x="212969" y="1241299"/>
                </a:lnTo>
                <a:lnTo>
                  <a:pt x="226248" y="992353"/>
                </a:lnTo>
                <a:lnTo>
                  <a:pt x="230955" y="864794"/>
                </a:lnTo>
                <a:lnTo>
                  <a:pt x="236165" y="734493"/>
                </a:lnTo>
                <a:lnTo>
                  <a:pt x="241040" y="602134"/>
                </a:lnTo>
                <a:lnTo>
                  <a:pt x="244234" y="469088"/>
                </a:lnTo>
                <a:lnTo>
                  <a:pt x="247091" y="333300"/>
                </a:lnTo>
                <a:lnTo>
                  <a:pt x="250117" y="196140"/>
                </a:lnTo>
                <a:lnTo>
                  <a:pt x="252134" y="562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3476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0B73-8566-0306-DA74-DE10B65D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BB12D-BCEC-D1AC-2586-718A2ABD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it’s nice to talk about the code, I feel like it’s more fun to see it in practice.</a:t>
            </a:r>
          </a:p>
          <a:p>
            <a:r>
              <a:rPr lang="en-US" dirty="0"/>
              <a:t>Let’s play</a:t>
            </a:r>
          </a:p>
        </p:txBody>
      </p:sp>
    </p:spTree>
    <p:extLst>
      <p:ext uri="{BB962C8B-B14F-4D97-AF65-F5344CB8AC3E}">
        <p14:creationId xmlns:p14="http://schemas.microsoft.com/office/powerpoint/2010/main" val="44443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547550-B06A-CE1C-2E02-D9FF14942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DEMO TIME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701885B-4FD6-A894-B21C-3BB66683E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3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F2D93A-A572-F18F-9D3F-591F1240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F8AF9-BF8A-4BD5-3343-F7E6D4137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9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9AF-4252-9E9B-D0D4-A71275ED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sz="3900"/>
              <a:t>Overview: What is the project?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video game poster with a dragon and a dragon&#10;&#10;Description automatically generated with medium confidence">
            <a:extLst>
              <a:ext uri="{FF2B5EF4-FFF2-40B4-BE49-F238E27FC236}">
                <a16:creationId xmlns:a16="http://schemas.microsoft.com/office/drawing/2014/main" id="{4F898AFE-4749-CF5A-AEB3-1F947E5EC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15" y="647699"/>
            <a:ext cx="4791660" cy="2683330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71A2-3443-DC82-A098-E17EAC219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The goal of the project is to create a text-based campaign where</a:t>
            </a:r>
          </a:p>
          <a:p>
            <a:pPr lvl="1">
              <a:lnSpc>
                <a:spcPct val="90000"/>
              </a:lnSpc>
            </a:pPr>
            <a:r>
              <a:rPr lang="en-US"/>
              <a:t>Four brave adventurers struggle to find the ever elusive salt-shaker!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 adventure was based off Dungeons and Dragons</a:t>
            </a:r>
          </a:p>
          <a:p>
            <a:pPr lvl="1">
              <a:lnSpc>
                <a:spcPct val="90000"/>
              </a:lnSpc>
            </a:pPr>
            <a:r>
              <a:rPr lang="en-US"/>
              <a:t>Adventurers have multiple classes (Knight, Wizard, etc.)</a:t>
            </a:r>
          </a:p>
          <a:p>
            <a:pPr lvl="1">
              <a:lnSpc>
                <a:spcPct val="90000"/>
              </a:lnSpc>
            </a:pPr>
            <a:r>
              <a:rPr lang="en-US"/>
              <a:t>There are multiple different types of enemies.</a:t>
            </a:r>
          </a:p>
        </p:txBody>
      </p:sp>
      <p:pic>
        <p:nvPicPr>
          <p:cNvPr id="5" name="Picture 4" descr="A close-up of a salt shaker&#10;&#10;Description automatically generated">
            <a:extLst>
              <a:ext uri="{FF2B5EF4-FFF2-40B4-BE49-F238E27FC236}">
                <a16:creationId xmlns:a16="http://schemas.microsoft.com/office/drawing/2014/main" id="{40A78ECE-935D-09AD-F065-59C801D3B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32" y="3526971"/>
            <a:ext cx="2721427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9535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638BA-EE9B-95A8-6A5E-D497D557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Overview: The rubric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A45F-32A5-1AB1-8B1C-B7F73367D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The code must utilize the following within our project.</a:t>
            </a:r>
          </a:p>
          <a:p>
            <a:pPr lvl="1"/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FE93B6A-64C8-E464-E5BE-485B8475A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98" y="2009901"/>
            <a:ext cx="6495847" cy="35239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01281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8FEA-8370-6D4D-BACD-AB1493E1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Overview: Repository and Style Guide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76DD805-BFC3-F3D0-9AC0-38817702E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0" y="715700"/>
            <a:ext cx="5449471" cy="310619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8446-1E9B-D5B2-5D4D-4C6038FC5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The code lives in the repository given by</a:t>
            </a:r>
          </a:p>
          <a:p>
            <a:pPr lvl="1">
              <a:lnSpc>
                <a:spcPct val="90000"/>
              </a:lnSpc>
            </a:pPr>
            <a:r>
              <a:rPr lang="en-US" sz="1300" dirty="0">
                <a:hlinkClick r:id="rId4"/>
              </a:rPr>
              <a:t>https://github.com/JaxsonMitchell/CS-225-Project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We have a style guide in our project’s README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Camel casing for functions and variables.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Pascal Casing for class names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Comments</a:t>
            </a:r>
          </a:p>
          <a:p>
            <a:pPr lvl="2">
              <a:lnSpc>
                <a:spcPct val="90000"/>
              </a:lnSpc>
            </a:pPr>
            <a:r>
              <a:rPr lang="en-US" sz="1300" dirty="0"/>
              <a:t>File headers</a:t>
            </a:r>
          </a:p>
          <a:p>
            <a:pPr lvl="2">
              <a:lnSpc>
                <a:spcPct val="90000"/>
              </a:lnSpc>
            </a:pPr>
            <a:r>
              <a:rPr lang="en-US" sz="1300" dirty="0"/>
              <a:t>Breaks between sections.</a:t>
            </a:r>
          </a:p>
          <a:p>
            <a:pPr lvl="2">
              <a:lnSpc>
                <a:spcPct val="90000"/>
              </a:lnSpc>
            </a:pPr>
            <a:r>
              <a:rPr lang="en-US" sz="1300" dirty="0"/>
              <a:t>Extraneous comments used for later reference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There are more rules for the style in the README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7A9CCB-AFFB-8BFF-C21B-9A70667DE4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0" y="4152156"/>
            <a:ext cx="5449471" cy="20299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9975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A3C6-382B-84B0-0535-A07B7CAF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r>
              <a:rPr lang="en-US" sz="3200"/>
              <a:t>Overview: Our Game</a:t>
            </a: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BF916B6A-4A1E-4A48-8BC8-1E4776E03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39" name="Freeform 23">
            <a:extLst>
              <a:ext uri="{FF2B5EF4-FFF2-40B4-BE49-F238E27FC236}">
                <a16:creationId xmlns:a16="http://schemas.microsoft.com/office/drawing/2014/main" id="{1C5D755C-6A9E-4780-8524-22F98BAC1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8AC099B-3614-4184-BF57-F5447D15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DE4E-6D79-C0DA-39D9-37B30C82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r>
              <a:rPr lang="en-US" sz="1600" dirty="0"/>
              <a:t>There are four battles the adventurers must fight through, each of which with different enemies.</a:t>
            </a:r>
          </a:p>
          <a:p>
            <a:pPr lvl="1"/>
            <a:r>
              <a:rPr lang="en-US" sz="1600" dirty="0"/>
              <a:t>Gnome York</a:t>
            </a:r>
          </a:p>
          <a:p>
            <a:pPr lvl="1"/>
            <a:r>
              <a:rPr lang="en-US" sz="1600" dirty="0"/>
              <a:t>The Circus</a:t>
            </a:r>
          </a:p>
          <a:p>
            <a:pPr lvl="1"/>
            <a:r>
              <a:rPr lang="en-US" sz="1600" dirty="0"/>
              <a:t>The Swamp</a:t>
            </a:r>
          </a:p>
          <a:p>
            <a:pPr lvl="1"/>
            <a:r>
              <a:rPr lang="en-US" sz="1600" dirty="0"/>
              <a:t>Dragon’s Lair</a:t>
            </a:r>
          </a:p>
          <a:p>
            <a:pPr lvl="1"/>
            <a:endParaRPr lang="en-US" sz="1600" dirty="0"/>
          </a:p>
        </p:txBody>
      </p:sp>
      <p:pic>
        <p:nvPicPr>
          <p:cNvPr id="1032" name="Picture 8" descr="Dragons Lair Drawing by Lori Brooks - Fine Art America">
            <a:extLst>
              <a:ext uri="{FF2B5EF4-FFF2-40B4-BE49-F238E27FC236}">
                <a16:creationId xmlns:a16="http://schemas.microsoft.com/office/drawing/2014/main" id="{F2499E19-1971-8B7F-ED97-30A210229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4418" y="1447799"/>
            <a:ext cx="1696090" cy="21885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nomes (Gravity Falls) | Villains Wiki | Fandom">
            <a:extLst>
              <a:ext uri="{FF2B5EF4-FFF2-40B4-BE49-F238E27FC236}">
                <a16:creationId xmlns:a16="http://schemas.microsoft.com/office/drawing/2014/main" id="{FF2FA30F-4621-90EA-5917-7EAAB9AEE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9689" y="1447799"/>
            <a:ext cx="1936826" cy="21885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te Vintage Colorful Circus Backdrop Designed by Patty Robert">
            <a:extLst>
              <a:ext uri="{FF2B5EF4-FFF2-40B4-BE49-F238E27FC236}">
                <a16:creationId xmlns:a16="http://schemas.microsoft.com/office/drawing/2014/main" id="{AA82B1A1-BFA9-21ED-21BB-886A396F8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3460" y="3831296"/>
            <a:ext cx="2918005" cy="21885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wamp | WikiShrek | Fandom">
            <a:extLst>
              <a:ext uri="{FF2B5EF4-FFF2-40B4-BE49-F238E27FC236}">
                <a16:creationId xmlns:a16="http://schemas.microsoft.com/office/drawing/2014/main" id="{1935827B-CD49-BF3C-E1DE-4AE12A163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4091" y="4260528"/>
            <a:ext cx="3148022" cy="13300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46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8BE3E1-1D13-F5EA-61A2-C6F0929F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Diagrams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EF706-CF7F-7E25-513C-276672D33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8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8D8B1D-D317-4A1B-EDF0-8AE93775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F7D99-F109-6690-A4AE-E8A32751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UML diagram can be classified into three major sections:</a:t>
            </a:r>
          </a:p>
          <a:p>
            <a:pPr lvl="1"/>
            <a:r>
              <a:rPr lang="en-US" dirty="0"/>
              <a:t>Adventurers</a:t>
            </a:r>
          </a:p>
          <a:p>
            <a:pPr lvl="1"/>
            <a:r>
              <a:rPr lang="en-US" dirty="0"/>
              <a:t>Monsters</a:t>
            </a:r>
          </a:p>
          <a:p>
            <a:pPr lvl="1"/>
            <a:r>
              <a:rPr lang="en-US" dirty="0"/>
              <a:t>Battle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DCAAF05-1575-CC7B-4D6B-95599416A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305202"/>
              </p:ext>
            </p:extLst>
          </p:nvPr>
        </p:nvGraphicFramePr>
        <p:xfrm>
          <a:off x="184277" y="3707296"/>
          <a:ext cx="11823445" cy="29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2969169" imgH="3261139" progId="Acrobat.Document.DC">
                  <p:embed/>
                </p:oleObj>
              </mc:Choice>
              <mc:Fallback>
                <p:oleObj name="Acrobat Document" r:id="rId2" imgW="12969169" imgH="3261139" progId="Acrobat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DCAAF05-1575-CC7B-4D6B-95599416AD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4277" y="3707296"/>
                        <a:ext cx="11823445" cy="297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8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A84B79-42A7-4AD9-A72A-3A3580147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05D1028C-0ECA-4950-9153-E1DB1EF5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DBBC4-76AF-DC87-252E-05C4E511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Implementation: </a:t>
            </a:r>
            <a:br>
              <a:rPr lang="en-US" sz="3900"/>
            </a:br>
            <a:r>
              <a:rPr lang="en-US" sz="3900"/>
              <a:t>Adventurer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64D9-1379-2349-ED4C-359A13C5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548281"/>
            <a:ext cx="5114093" cy="36543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Adventurers contain the following classes: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Abstract Base Class (Adventurer)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Knight Class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Wizard Class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Rogue Class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Priest Class</a:t>
            </a:r>
          </a:p>
          <a:p>
            <a:r>
              <a:rPr lang="en-US" dirty="0">
                <a:solidFill>
                  <a:schemeClr val="bg1"/>
                </a:solidFill>
              </a:rPr>
              <a:t>Operator Overloading the insertion operator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B0AB0B1-2027-2F37-362B-0B9E22A2C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720" y="2548281"/>
            <a:ext cx="2416236" cy="1751522"/>
          </a:xfrm>
          <a:prstGeom prst="rect">
            <a:avLst/>
          </a:prstGeom>
          <a:effectLst/>
        </p:spPr>
      </p:pic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4FFA978-2493-030E-D2E3-0CC506C0A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7" y="5201803"/>
            <a:ext cx="2627842" cy="295950"/>
          </a:xfrm>
          <a:prstGeom prst="rect">
            <a:avLst/>
          </a:prstGeom>
          <a:effectLst/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048C329-C336-2EE1-2735-EEE457552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701" y="2964132"/>
            <a:ext cx="2627842" cy="28303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62296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1241</TotalTime>
  <Words>542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Acrobat Document</vt:lpstr>
      <vt:lpstr>CS 225 Project Dungeon Crawl</vt:lpstr>
      <vt:lpstr>Overview</vt:lpstr>
      <vt:lpstr>Overview: What is the project?</vt:lpstr>
      <vt:lpstr>Overview: The rubric</vt:lpstr>
      <vt:lpstr>Overview: Repository and Style Guide</vt:lpstr>
      <vt:lpstr>Overview: Our Game</vt:lpstr>
      <vt:lpstr>Implementation and Diagrams</vt:lpstr>
      <vt:lpstr>Class Diagram</vt:lpstr>
      <vt:lpstr>Implementation:  Adventurer Classes</vt:lpstr>
      <vt:lpstr>Implementation: Monster Classes</vt:lpstr>
      <vt:lpstr>Implementation: Battle Class </vt:lpstr>
      <vt:lpstr>New C++ Concept</vt:lpstr>
      <vt:lpstr>Exceptions</vt:lpstr>
      <vt:lpstr>File I/O</vt:lpstr>
      <vt:lpstr>Demo Time?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225 Project DND Campaign</dc:title>
  <dc:creator>Jaxson Mitchell</dc:creator>
  <cp:lastModifiedBy>Jaxson Mitchell</cp:lastModifiedBy>
  <cp:revision>2</cp:revision>
  <dcterms:created xsi:type="dcterms:W3CDTF">2023-11-20T19:37:59Z</dcterms:created>
  <dcterms:modified xsi:type="dcterms:W3CDTF">2023-11-29T19:05:57Z</dcterms:modified>
</cp:coreProperties>
</file>