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Lst>
  <p:notesMasterIdLst>
    <p:notesMasterId r:id="rId46"/>
  </p:notesMasterIdLst>
  <p:handoutMasterIdLst>
    <p:handoutMasterId r:id="rId47"/>
  </p:handoutMasterIdLst>
  <p:sldIdLst>
    <p:sldId id="292" r:id="rId2"/>
    <p:sldId id="293"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25" r:id="rId22"/>
    <p:sldId id="326" r:id="rId23"/>
    <p:sldId id="327" r:id="rId24"/>
    <p:sldId id="328" r:id="rId25"/>
    <p:sldId id="316" r:id="rId26"/>
    <p:sldId id="329" r:id="rId27"/>
    <p:sldId id="330" r:id="rId28"/>
    <p:sldId id="331" r:id="rId29"/>
    <p:sldId id="317" r:id="rId30"/>
    <p:sldId id="318" r:id="rId31"/>
    <p:sldId id="319" r:id="rId32"/>
    <p:sldId id="320" r:id="rId33"/>
    <p:sldId id="332" r:id="rId34"/>
    <p:sldId id="333" r:id="rId35"/>
    <p:sldId id="321" r:id="rId36"/>
    <p:sldId id="322" r:id="rId37"/>
    <p:sldId id="323" r:id="rId38"/>
    <p:sldId id="324" r:id="rId39"/>
    <p:sldId id="334" r:id="rId40"/>
    <p:sldId id="335" r:id="rId41"/>
    <p:sldId id="336" r:id="rId42"/>
    <p:sldId id="337" r:id="rId43"/>
    <p:sldId id="338" r:id="rId44"/>
    <p:sldId id="297" r:id="rId45"/>
  </p:sldIdLst>
  <p:sldSz cx="9144000" cy="5143500" type="screen16x9"/>
  <p:notesSz cx="6858000" cy="9144000"/>
  <p:defaultTextStyle>
    <a:defPPr>
      <a:defRPr lang="en-US"/>
    </a:defPPr>
    <a:lvl1pPr marL="0" algn="l" defTabSz="914220" rtl="0" eaLnBrk="1" latinLnBrk="0" hangingPunct="1">
      <a:defRPr sz="1800" kern="1200">
        <a:solidFill>
          <a:schemeClr val="tx1"/>
        </a:solidFill>
        <a:latin typeface="+mn-lt"/>
        <a:ea typeface="+mn-ea"/>
        <a:cs typeface="+mn-cs"/>
      </a:defRPr>
    </a:lvl1pPr>
    <a:lvl2pPr marL="457106" algn="l" defTabSz="914220" rtl="0" eaLnBrk="1" latinLnBrk="0" hangingPunct="1">
      <a:defRPr sz="1800" kern="1200">
        <a:solidFill>
          <a:schemeClr val="tx1"/>
        </a:solidFill>
        <a:latin typeface="+mn-lt"/>
        <a:ea typeface="+mn-ea"/>
        <a:cs typeface="+mn-cs"/>
      </a:defRPr>
    </a:lvl2pPr>
    <a:lvl3pPr marL="914220" algn="l" defTabSz="914220" rtl="0" eaLnBrk="1" latinLnBrk="0" hangingPunct="1">
      <a:defRPr sz="1800" kern="1200">
        <a:solidFill>
          <a:schemeClr val="tx1"/>
        </a:solidFill>
        <a:latin typeface="+mn-lt"/>
        <a:ea typeface="+mn-ea"/>
        <a:cs typeface="+mn-cs"/>
      </a:defRPr>
    </a:lvl3pPr>
    <a:lvl4pPr marL="1371328" algn="l" defTabSz="914220" rtl="0" eaLnBrk="1" latinLnBrk="0" hangingPunct="1">
      <a:defRPr sz="1800" kern="1200">
        <a:solidFill>
          <a:schemeClr val="tx1"/>
        </a:solidFill>
        <a:latin typeface="+mn-lt"/>
        <a:ea typeface="+mn-ea"/>
        <a:cs typeface="+mn-cs"/>
      </a:defRPr>
    </a:lvl4pPr>
    <a:lvl5pPr marL="1828439" algn="l" defTabSz="914220" rtl="0" eaLnBrk="1" latinLnBrk="0" hangingPunct="1">
      <a:defRPr sz="1800" kern="1200">
        <a:solidFill>
          <a:schemeClr val="tx1"/>
        </a:solidFill>
        <a:latin typeface="+mn-lt"/>
        <a:ea typeface="+mn-ea"/>
        <a:cs typeface="+mn-cs"/>
      </a:defRPr>
    </a:lvl5pPr>
    <a:lvl6pPr marL="2285544" algn="l" defTabSz="914220" rtl="0" eaLnBrk="1" latinLnBrk="0" hangingPunct="1">
      <a:defRPr sz="1800" kern="1200">
        <a:solidFill>
          <a:schemeClr val="tx1"/>
        </a:solidFill>
        <a:latin typeface="+mn-lt"/>
        <a:ea typeface="+mn-ea"/>
        <a:cs typeface="+mn-cs"/>
      </a:defRPr>
    </a:lvl6pPr>
    <a:lvl7pPr marL="2742650" algn="l" defTabSz="914220" rtl="0" eaLnBrk="1" latinLnBrk="0" hangingPunct="1">
      <a:defRPr sz="1800" kern="1200">
        <a:solidFill>
          <a:schemeClr val="tx1"/>
        </a:solidFill>
        <a:latin typeface="+mn-lt"/>
        <a:ea typeface="+mn-ea"/>
        <a:cs typeface="+mn-cs"/>
      </a:defRPr>
    </a:lvl7pPr>
    <a:lvl8pPr marL="3199760" algn="l" defTabSz="914220" rtl="0" eaLnBrk="1" latinLnBrk="0" hangingPunct="1">
      <a:defRPr sz="1800" kern="1200">
        <a:solidFill>
          <a:schemeClr val="tx1"/>
        </a:solidFill>
        <a:latin typeface="+mn-lt"/>
        <a:ea typeface="+mn-ea"/>
        <a:cs typeface="+mn-cs"/>
      </a:defRPr>
    </a:lvl8pPr>
    <a:lvl9pPr marL="3656869" algn="l" defTabSz="91422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822"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E5098F0-49D0-42AC-9F46-F6292CA6AE5E}" type="datetimeFigureOut">
              <a:rPr lang="en-US" smtClean="0"/>
              <a:pPr/>
              <a:t>7/17/2024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By : Prof. Tejas Chauhan</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3540EC8-0783-4611-A23C-AA77547968A0}" type="slidenum">
              <a:rPr lang="en-US" smtClean="0"/>
              <a:pPr/>
              <a:t>‹#›</a:t>
            </a:fld>
            <a:endParaRPr lang="en-US"/>
          </a:p>
        </p:txBody>
      </p:sp>
    </p:spTree>
    <p:extLst>
      <p:ext uri="{BB962C8B-B14F-4D97-AF65-F5344CB8AC3E}">
        <p14:creationId xmlns:p14="http://schemas.microsoft.com/office/powerpoint/2010/main" val="61428154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E86345-BB51-4C2D-9BB7-29D1D67CD99E}" type="datetimeFigureOut">
              <a:rPr lang="en-US" smtClean="0"/>
              <a:pPr/>
              <a:t>7/17/2024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By : Prof. Tejas Chauhan</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4F2C8D-78E5-40F9-8A43-3619AC0D1E93}" type="slidenum">
              <a:rPr lang="en-US" smtClean="0"/>
              <a:pPr/>
              <a:t>‹#›</a:t>
            </a:fld>
            <a:endParaRPr lang="en-US"/>
          </a:p>
        </p:txBody>
      </p:sp>
    </p:spTree>
    <p:extLst>
      <p:ext uri="{BB962C8B-B14F-4D97-AF65-F5344CB8AC3E}">
        <p14:creationId xmlns:p14="http://schemas.microsoft.com/office/powerpoint/2010/main" val="3375889603"/>
      </p:ext>
    </p:extLst>
  </p:cSld>
  <p:clrMap bg1="lt1" tx1="dk1" bg2="lt2" tx2="dk2" accent1="accent1" accent2="accent2" accent3="accent3" accent4="accent4" accent5="accent5" accent6="accent6" hlink="hlink" folHlink="folHlink"/>
  <p:hf sldNum="0" hdr="0" ftr="0" dt="0"/>
  <p:notesStyle>
    <a:lvl1pPr marL="0" algn="l" defTabSz="914220" rtl="0" eaLnBrk="1" latinLnBrk="0" hangingPunct="1">
      <a:defRPr sz="1200" kern="1200">
        <a:solidFill>
          <a:schemeClr val="tx1"/>
        </a:solidFill>
        <a:latin typeface="+mn-lt"/>
        <a:ea typeface="+mn-ea"/>
        <a:cs typeface="+mn-cs"/>
      </a:defRPr>
    </a:lvl1pPr>
    <a:lvl2pPr marL="457106" algn="l" defTabSz="914220" rtl="0" eaLnBrk="1" latinLnBrk="0" hangingPunct="1">
      <a:defRPr sz="1200" kern="1200">
        <a:solidFill>
          <a:schemeClr val="tx1"/>
        </a:solidFill>
        <a:latin typeface="+mn-lt"/>
        <a:ea typeface="+mn-ea"/>
        <a:cs typeface="+mn-cs"/>
      </a:defRPr>
    </a:lvl2pPr>
    <a:lvl3pPr marL="914220" algn="l" defTabSz="914220" rtl="0" eaLnBrk="1" latinLnBrk="0" hangingPunct="1">
      <a:defRPr sz="1200" kern="1200">
        <a:solidFill>
          <a:schemeClr val="tx1"/>
        </a:solidFill>
        <a:latin typeface="+mn-lt"/>
        <a:ea typeface="+mn-ea"/>
        <a:cs typeface="+mn-cs"/>
      </a:defRPr>
    </a:lvl3pPr>
    <a:lvl4pPr marL="1371328" algn="l" defTabSz="914220" rtl="0" eaLnBrk="1" latinLnBrk="0" hangingPunct="1">
      <a:defRPr sz="1200" kern="1200">
        <a:solidFill>
          <a:schemeClr val="tx1"/>
        </a:solidFill>
        <a:latin typeface="+mn-lt"/>
        <a:ea typeface="+mn-ea"/>
        <a:cs typeface="+mn-cs"/>
      </a:defRPr>
    </a:lvl4pPr>
    <a:lvl5pPr marL="1828439" algn="l" defTabSz="914220" rtl="0" eaLnBrk="1" latinLnBrk="0" hangingPunct="1">
      <a:defRPr sz="1200" kern="1200">
        <a:solidFill>
          <a:schemeClr val="tx1"/>
        </a:solidFill>
        <a:latin typeface="+mn-lt"/>
        <a:ea typeface="+mn-ea"/>
        <a:cs typeface="+mn-cs"/>
      </a:defRPr>
    </a:lvl5pPr>
    <a:lvl6pPr marL="2285544" algn="l" defTabSz="914220" rtl="0" eaLnBrk="1" latinLnBrk="0" hangingPunct="1">
      <a:defRPr sz="1200" kern="1200">
        <a:solidFill>
          <a:schemeClr val="tx1"/>
        </a:solidFill>
        <a:latin typeface="+mn-lt"/>
        <a:ea typeface="+mn-ea"/>
        <a:cs typeface="+mn-cs"/>
      </a:defRPr>
    </a:lvl6pPr>
    <a:lvl7pPr marL="2742650" algn="l" defTabSz="914220" rtl="0" eaLnBrk="1" latinLnBrk="0" hangingPunct="1">
      <a:defRPr sz="1200" kern="1200">
        <a:solidFill>
          <a:schemeClr val="tx1"/>
        </a:solidFill>
        <a:latin typeface="+mn-lt"/>
        <a:ea typeface="+mn-ea"/>
        <a:cs typeface="+mn-cs"/>
      </a:defRPr>
    </a:lvl7pPr>
    <a:lvl8pPr marL="3199760" algn="l" defTabSz="914220" rtl="0" eaLnBrk="1" latinLnBrk="0" hangingPunct="1">
      <a:defRPr sz="1200" kern="1200">
        <a:solidFill>
          <a:schemeClr val="tx1"/>
        </a:solidFill>
        <a:latin typeface="+mn-lt"/>
        <a:ea typeface="+mn-ea"/>
        <a:cs typeface="+mn-cs"/>
      </a:defRPr>
    </a:lvl8pPr>
    <a:lvl9pPr marL="3656869" algn="l" defTabSz="91422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1966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2132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8817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4189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4614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7195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5640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18972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17967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912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44912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0407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9018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948917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95453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71454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88545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46026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9074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8605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17929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22500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17359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38604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86253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00698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34664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40173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8865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69174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80894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95435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06188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617323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03238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291954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73283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6300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06700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5668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809930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5"/>
          <p:cNvSpPr txBox="1">
            <a:spLocks noGrp="1"/>
          </p:cNvSpPr>
          <p:nvPr>
            <p:ph type="ctrTitle"/>
          </p:nvPr>
        </p:nvSpPr>
        <p:spPr>
          <a:xfrm>
            <a:off x="1143000" y="841772"/>
            <a:ext cx="6858000" cy="1790700"/>
          </a:xfrm>
          <a:prstGeom prst="rect">
            <a:avLst/>
          </a:prstGeom>
          <a:noFill/>
          <a:ln>
            <a:noFill/>
          </a:ln>
        </p:spPr>
        <p:txBody>
          <a:bodyPr spcFirstLastPara="1" wrap="square" lIns="68561" tIns="34274" rIns="68561" bIns="34274" anchor="b" anchorCtr="0">
            <a:normAutofit/>
          </a:bodyPr>
          <a:lstStyle>
            <a:lvl1pPr lvl="0" algn="ctr">
              <a:lnSpc>
                <a:spcPct val="90000"/>
              </a:lnSpc>
              <a:spcBef>
                <a:spcPts val="0"/>
              </a:spcBef>
              <a:spcAft>
                <a:spcPts val="0"/>
              </a:spcAft>
              <a:buClr>
                <a:schemeClr val="dk1"/>
              </a:buClr>
              <a:buSzPts val="60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5"/>
          <p:cNvSpPr txBox="1">
            <a:spLocks noGrp="1"/>
          </p:cNvSpPr>
          <p:nvPr>
            <p:ph type="subTitle" idx="1"/>
          </p:nvPr>
        </p:nvSpPr>
        <p:spPr>
          <a:xfrm>
            <a:off x="1143000" y="2701528"/>
            <a:ext cx="6858000" cy="1241822"/>
          </a:xfrm>
          <a:prstGeom prst="rect">
            <a:avLst/>
          </a:prstGeom>
          <a:noFill/>
          <a:ln>
            <a:noFill/>
          </a:ln>
        </p:spPr>
        <p:txBody>
          <a:bodyPr spcFirstLastPara="1" wrap="square" lIns="68561" tIns="34274" rIns="68561" bIns="34274" anchor="t" anchorCtr="0">
            <a:normAutofit/>
          </a:bodyPr>
          <a:lstStyle>
            <a:lvl1pPr lvl="0" algn="ctr">
              <a:lnSpc>
                <a:spcPct val="90000"/>
              </a:lnSpc>
              <a:spcBef>
                <a:spcPts val="750"/>
              </a:spcBef>
              <a:spcAft>
                <a:spcPts val="0"/>
              </a:spcAft>
              <a:buClr>
                <a:schemeClr val="dk1"/>
              </a:buClr>
              <a:buSzPts val="2400"/>
              <a:buNone/>
              <a:defRPr sz="1800"/>
            </a:lvl1pPr>
            <a:lvl2pPr lvl="1" algn="ctr">
              <a:lnSpc>
                <a:spcPct val="90000"/>
              </a:lnSpc>
              <a:spcBef>
                <a:spcPts val="375"/>
              </a:spcBef>
              <a:spcAft>
                <a:spcPts val="0"/>
              </a:spcAft>
              <a:buClr>
                <a:schemeClr val="dk1"/>
              </a:buClr>
              <a:buSzPts val="2000"/>
              <a:buNone/>
              <a:defRPr sz="1500"/>
            </a:lvl2pPr>
            <a:lvl3pPr lvl="2" algn="ctr">
              <a:lnSpc>
                <a:spcPct val="90000"/>
              </a:lnSpc>
              <a:spcBef>
                <a:spcPts val="375"/>
              </a:spcBef>
              <a:spcAft>
                <a:spcPts val="0"/>
              </a:spcAft>
              <a:buClr>
                <a:schemeClr val="dk1"/>
              </a:buClr>
              <a:buSzPts val="1800"/>
              <a:buNone/>
              <a:defRPr sz="1400"/>
            </a:lvl3pPr>
            <a:lvl4pPr lvl="3" algn="ctr">
              <a:lnSpc>
                <a:spcPct val="90000"/>
              </a:lnSpc>
              <a:spcBef>
                <a:spcPts val="375"/>
              </a:spcBef>
              <a:spcAft>
                <a:spcPts val="0"/>
              </a:spcAft>
              <a:buClr>
                <a:schemeClr val="dk1"/>
              </a:buClr>
              <a:buSzPts val="1600"/>
              <a:buNone/>
              <a:defRPr sz="1200"/>
            </a:lvl4pPr>
            <a:lvl5pPr lvl="4" algn="ctr">
              <a:lnSpc>
                <a:spcPct val="90000"/>
              </a:lnSpc>
              <a:spcBef>
                <a:spcPts val="375"/>
              </a:spcBef>
              <a:spcAft>
                <a:spcPts val="0"/>
              </a:spcAft>
              <a:buClr>
                <a:schemeClr val="dk1"/>
              </a:buClr>
              <a:buSzPts val="1600"/>
              <a:buNone/>
              <a:defRPr sz="1200"/>
            </a:lvl5pPr>
            <a:lvl6pPr lvl="5" algn="ctr">
              <a:lnSpc>
                <a:spcPct val="90000"/>
              </a:lnSpc>
              <a:spcBef>
                <a:spcPts val="375"/>
              </a:spcBef>
              <a:spcAft>
                <a:spcPts val="0"/>
              </a:spcAft>
              <a:buClr>
                <a:schemeClr val="dk1"/>
              </a:buClr>
              <a:buSzPts val="1600"/>
              <a:buNone/>
              <a:defRPr sz="1200"/>
            </a:lvl6pPr>
            <a:lvl7pPr lvl="6" algn="ctr">
              <a:lnSpc>
                <a:spcPct val="90000"/>
              </a:lnSpc>
              <a:spcBef>
                <a:spcPts val="375"/>
              </a:spcBef>
              <a:spcAft>
                <a:spcPts val="0"/>
              </a:spcAft>
              <a:buClr>
                <a:schemeClr val="dk1"/>
              </a:buClr>
              <a:buSzPts val="1600"/>
              <a:buNone/>
              <a:defRPr sz="1200"/>
            </a:lvl7pPr>
            <a:lvl8pPr lvl="7" algn="ctr">
              <a:lnSpc>
                <a:spcPct val="90000"/>
              </a:lnSpc>
              <a:spcBef>
                <a:spcPts val="375"/>
              </a:spcBef>
              <a:spcAft>
                <a:spcPts val="0"/>
              </a:spcAft>
              <a:buClr>
                <a:schemeClr val="dk1"/>
              </a:buClr>
              <a:buSzPts val="1600"/>
              <a:buNone/>
              <a:defRPr sz="1200"/>
            </a:lvl8pPr>
            <a:lvl9pPr lvl="8" algn="ctr">
              <a:lnSpc>
                <a:spcPct val="90000"/>
              </a:lnSpc>
              <a:spcBef>
                <a:spcPts val="375"/>
              </a:spcBef>
              <a:spcAft>
                <a:spcPts val="0"/>
              </a:spcAft>
              <a:buClr>
                <a:schemeClr val="dk1"/>
              </a:buClr>
              <a:buSzPts val="1600"/>
              <a:buNone/>
              <a:defRPr sz="1200"/>
            </a:lvl9pPr>
          </a:lstStyle>
          <a:p>
            <a:endParaRPr/>
          </a:p>
        </p:txBody>
      </p:sp>
      <p:sp>
        <p:nvSpPr>
          <p:cNvPr id="14" name="Google Shape;14;p5"/>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5"/>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5"/>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628650" y="273844"/>
            <a:ext cx="7886700" cy="994172"/>
          </a:xfrm>
          <a:prstGeom prst="rect">
            <a:avLst/>
          </a:prstGeom>
          <a:noFill/>
          <a:ln>
            <a:noFill/>
          </a:ln>
        </p:spPr>
        <p:txBody>
          <a:bodyPr spcFirstLastPara="1" wrap="square" lIns="68561" tIns="34274" rIns="68561" bIns="34274"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2940250" y="-942380"/>
            <a:ext cx="3263504" cy="7886700"/>
          </a:xfrm>
          <a:prstGeom prst="rect">
            <a:avLst/>
          </a:prstGeom>
          <a:noFill/>
          <a:ln>
            <a:noFill/>
          </a:ln>
        </p:spPr>
        <p:txBody>
          <a:bodyPr spcFirstLastPara="1" wrap="square" lIns="68561" tIns="34274" rIns="68561" bIns="34274" anchor="t" anchorCtr="0">
            <a:normAutofit/>
          </a:bodyPr>
          <a:lstStyle>
            <a:lvl1pPr marL="342857" lvl="0" indent="-257144" algn="l">
              <a:lnSpc>
                <a:spcPct val="90000"/>
              </a:lnSpc>
              <a:spcBef>
                <a:spcPts val="750"/>
              </a:spcBef>
              <a:spcAft>
                <a:spcPts val="0"/>
              </a:spcAft>
              <a:buClr>
                <a:schemeClr val="dk1"/>
              </a:buClr>
              <a:buSzPts val="1800"/>
              <a:buChar char="•"/>
              <a:defRPr/>
            </a:lvl1pPr>
            <a:lvl2pPr marL="685715" lvl="1" indent="-257144" algn="l">
              <a:lnSpc>
                <a:spcPct val="90000"/>
              </a:lnSpc>
              <a:spcBef>
                <a:spcPts val="375"/>
              </a:spcBef>
              <a:spcAft>
                <a:spcPts val="0"/>
              </a:spcAft>
              <a:buClr>
                <a:schemeClr val="dk1"/>
              </a:buClr>
              <a:buSzPts val="1800"/>
              <a:buChar char="•"/>
              <a:defRPr/>
            </a:lvl2pPr>
            <a:lvl3pPr marL="1028573" lvl="2" indent="-257144" algn="l">
              <a:lnSpc>
                <a:spcPct val="90000"/>
              </a:lnSpc>
              <a:spcBef>
                <a:spcPts val="375"/>
              </a:spcBef>
              <a:spcAft>
                <a:spcPts val="0"/>
              </a:spcAft>
              <a:buClr>
                <a:schemeClr val="dk1"/>
              </a:buClr>
              <a:buSzPts val="1800"/>
              <a:buChar char="•"/>
              <a:defRPr/>
            </a:lvl3pPr>
            <a:lvl4pPr marL="1371430" lvl="3" indent="-257144" algn="l">
              <a:lnSpc>
                <a:spcPct val="90000"/>
              </a:lnSpc>
              <a:spcBef>
                <a:spcPts val="375"/>
              </a:spcBef>
              <a:spcAft>
                <a:spcPts val="0"/>
              </a:spcAft>
              <a:buClr>
                <a:schemeClr val="dk1"/>
              </a:buClr>
              <a:buSzPts val="1800"/>
              <a:buChar char="•"/>
              <a:defRPr/>
            </a:lvl4pPr>
            <a:lvl5pPr marL="1714289" lvl="4" indent="-257144" algn="l">
              <a:lnSpc>
                <a:spcPct val="90000"/>
              </a:lnSpc>
              <a:spcBef>
                <a:spcPts val="375"/>
              </a:spcBef>
              <a:spcAft>
                <a:spcPts val="0"/>
              </a:spcAft>
              <a:buClr>
                <a:schemeClr val="dk1"/>
              </a:buClr>
              <a:buSzPts val="1800"/>
              <a:buChar char="•"/>
              <a:defRPr/>
            </a:lvl5pPr>
            <a:lvl6pPr marL="2057144" lvl="5" indent="-257144" algn="l">
              <a:lnSpc>
                <a:spcPct val="90000"/>
              </a:lnSpc>
              <a:spcBef>
                <a:spcPts val="375"/>
              </a:spcBef>
              <a:spcAft>
                <a:spcPts val="0"/>
              </a:spcAft>
              <a:buClr>
                <a:schemeClr val="dk1"/>
              </a:buClr>
              <a:buSzPts val="1800"/>
              <a:buChar char="•"/>
              <a:defRPr/>
            </a:lvl6pPr>
            <a:lvl7pPr marL="2400000" lvl="6" indent="-257144" algn="l">
              <a:lnSpc>
                <a:spcPct val="90000"/>
              </a:lnSpc>
              <a:spcBef>
                <a:spcPts val="375"/>
              </a:spcBef>
              <a:spcAft>
                <a:spcPts val="0"/>
              </a:spcAft>
              <a:buClr>
                <a:schemeClr val="dk1"/>
              </a:buClr>
              <a:buSzPts val="1800"/>
              <a:buChar char="•"/>
              <a:defRPr/>
            </a:lvl7pPr>
            <a:lvl8pPr marL="2742857" lvl="7" indent="-257144" algn="l">
              <a:lnSpc>
                <a:spcPct val="90000"/>
              </a:lnSpc>
              <a:spcBef>
                <a:spcPts val="375"/>
              </a:spcBef>
              <a:spcAft>
                <a:spcPts val="0"/>
              </a:spcAft>
              <a:buClr>
                <a:schemeClr val="dk1"/>
              </a:buClr>
              <a:buSzPts val="1800"/>
              <a:buChar char="•"/>
              <a:defRPr/>
            </a:lvl8pPr>
            <a:lvl9pPr marL="3085715" lvl="8" indent="-257144" algn="l">
              <a:lnSpc>
                <a:spcPct val="90000"/>
              </a:lnSpc>
              <a:spcBef>
                <a:spcPts val="375"/>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5350078" y="1467446"/>
            <a:ext cx="4358879" cy="1971675"/>
          </a:xfrm>
          <a:prstGeom prst="rect">
            <a:avLst/>
          </a:prstGeom>
          <a:noFill/>
          <a:ln>
            <a:noFill/>
          </a:ln>
        </p:spPr>
        <p:txBody>
          <a:bodyPr spcFirstLastPara="1" wrap="square" lIns="68561" tIns="34274" rIns="68561" bIns="34274"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1349578" y="-447080"/>
            <a:ext cx="4358879" cy="5800725"/>
          </a:xfrm>
          <a:prstGeom prst="rect">
            <a:avLst/>
          </a:prstGeom>
          <a:noFill/>
          <a:ln>
            <a:noFill/>
          </a:ln>
        </p:spPr>
        <p:txBody>
          <a:bodyPr spcFirstLastPara="1" wrap="square" lIns="68561" tIns="34274" rIns="68561" bIns="34274" anchor="t" anchorCtr="0">
            <a:normAutofit/>
          </a:bodyPr>
          <a:lstStyle>
            <a:lvl1pPr marL="342857" lvl="0" indent="-257144" algn="l">
              <a:lnSpc>
                <a:spcPct val="90000"/>
              </a:lnSpc>
              <a:spcBef>
                <a:spcPts val="750"/>
              </a:spcBef>
              <a:spcAft>
                <a:spcPts val="0"/>
              </a:spcAft>
              <a:buClr>
                <a:schemeClr val="dk1"/>
              </a:buClr>
              <a:buSzPts val="1800"/>
              <a:buChar char="•"/>
              <a:defRPr/>
            </a:lvl1pPr>
            <a:lvl2pPr marL="685715" lvl="1" indent="-257144" algn="l">
              <a:lnSpc>
                <a:spcPct val="90000"/>
              </a:lnSpc>
              <a:spcBef>
                <a:spcPts val="375"/>
              </a:spcBef>
              <a:spcAft>
                <a:spcPts val="0"/>
              </a:spcAft>
              <a:buClr>
                <a:schemeClr val="dk1"/>
              </a:buClr>
              <a:buSzPts val="1800"/>
              <a:buChar char="•"/>
              <a:defRPr/>
            </a:lvl2pPr>
            <a:lvl3pPr marL="1028573" lvl="2" indent="-257144" algn="l">
              <a:lnSpc>
                <a:spcPct val="90000"/>
              </a:lnSpc>
              <a:spcBef>
                <a:spcPts val="375"/>
              </a:spcBef>
              <a:spcAft>
                <a:spcPts val="0"/>
              </a:spcAft>
              <a:buClr>
                <a:schemeClr val="dk1"/>
              </a:buClr>
              <a:buSzPts val="1800"/>
              <a:buChar char="•"/>
              <a:defRPr/>
            </a:lvl3pPr>
            <a:lvl4pPr marL="1371430" lvl="3" indent="-257144" algn="l">
              <a:lnSpc>
                <a:spcPct val="90000"/>
              </a:lnSpc>
              <a:spcBef>
                <a:spcPts val="375"/>
              </a:spcBef>
              <a:spcAft>
                <a:spcPts val="0"/>
              </a:spcAft>
              <a:buClr>
                <a:schemeClr val="dk1"/>
              </a:buClr>
              <a:buSzPts val="1800"/>
              <a:buChar char="•"/>
              <a:defRPr/>
            </a:lvl4pPr>
            <a:lvl5pPr marL="1714289" lvl="4" indent="-257144" algn="l">
              <a:lnSpc>
                <a:spcPct val="90000"/>
              </a:lnSpc>
              <a:spcBef>
                <a:spcPts val="375"/>
              </a:spcBef>
              <a:spcAft>
                <a:spcPts val="0"/>
              </a:spcAft>
              <a:buClr>
                <a:schemeClr val="dk1"/>
              </a:buClr>
              <a:buSzPts val="1800"/>
              <a:buChar char="•"/>
              <a:defRPr/>
            </a:lvl5pPr>
            <a:lvl6pPr marL="2057144" lvl="5" indent="-257144" algn="l">
              <a:lnSpc>
                <a:spcPct val="90000"/>
              </a:lnSpc>
              <a:spcBef>
                <a:spcPts val="375"/>
              </a:spcBef>
              <a:spcAft>
                <a:spcPts val="0"/>
              </a:spcAft>
              <a:buClr>
                <a:schemeClr val="dk1"/>
              </a:buClr>
              <a:buSzPts val="1800"/>
              <a:buChar char="•"/>
              <a:defRPr/>
            </a:lvl6pPr>
            <a:lvl7pPr marL="2400000" lvl="6" indent="-257144" algn="l">
              <a:lnSpc>
                <a:spcPct val="90000"/>
              </a:lnSpc>
              <a:spcBef>
                <a:spcPts val="375"/>
              </a:spcBef>
              <a:spcAft>
                <a:spcPts val="0"/>
              </a:spcAft>
              <a:buClr>
                <a:schemeClr val="dk1"/>
              </a:buClr>
              <a:buSzPts val="1800"/>
              <a:buChar char="•"/>
              <a:defRPr/>
            </a:lvl7pPr>
            <a:lvl8pPr marL="2742857" lvl="7" indent="-257144" algn="l">
              <a:lnSpc>
                <a:spcPct val="90000"/>
              </a:lnSpc>
              <a:spcBef>
                <a:spcPts val="375"/>
              </a:spcBef>
              <a:spcAft>
                <a:spcPts val="0"/>
              </a:spcAft>
              <a:buClr>
                <a:schemeClr val="dk1"/>
              </a:buClr>
              <a:buSzPts val="1800"/>
              <a:buChar char="•"/>
              <a:defRPr/>
            </a:lvl8pPr>
            <a:lvl9pPr marL="3085715" lvl="8" indent="-257144" algn="l">
              <a:lnSpc>
                <a:spcPct val="90000"/>
              </a:lnSpc>
              <a:spcBef>
                <a:spcPts val="375"/>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7"/>
        <p:cNvGrpSpPr/>
        <p:nvPr/>
      </p:nvGrpSpPr>
      <p:grpSpPr>
        <a:xfrm>
          <a:off x="0" y="0"/>
          <a:ext cx="0" cy="0"/>
          <a:chOff x="0" y="0"/>
          <a:chExt cx="0" cy="0"/>
        </a:xfrm>
      </p:grpSpPr>
      <p:sp>
        <p:nvSpPr>
          <p:cNvPr id="18" name="Google Shape;18;p6"/>
          <p:cNvSpPr txBox="1">
            <a:spLocks noGrp="1"/>
          </p:cNvSpPr>
          <p:nvPr>
            <p:ph type="title"/>
          </p:nvPr>
        </p:nvSpPr>
        <p:spPr>
          <a:xfrm>
            <a:off x="628650" y="273844"/>
            <a:ext cx="7886700" cy="994172"/>
          </a:xfrm>
          <a:prstGeom prst="rect">
            <a:avLst/>
          </a:prstGeom>
          <a:noFill/>
          <a:ln>
            <a:noFill/>
          </a:ln>
        </p:spPr>
        <p:txBody>
          <a:bodyPr spcFirstLastPara="1" wrap="square" lIns="68561" tIns="34274" rIns="68561" bIns="34274"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6"/>
          <p:cNvSpPr txBox="1">
            <a:spLocks noGrp="1"/>
          </p:cNvSpPr>
          <p:nvPr>
            <p:ph type="body" idx="1"/>
          </p:nvPr>
        </p:nvSpPr>
        <p:spPr>
          <a:xfrm>
            <a:off x="628650" y="1369219"/>
            <a:ext cx="7886700" cy="3263504"/>
          </a:xfrm>
          <a:prstGeom prst="rect">
            <a:avLst/>
          </a:prstGeom>
          <a:noFill/>
          <a:ln>
            <a:noFill/>
          </a:ln>
        </p:spPr>
        <p:txBody>
          <a:bodyPr spcFirstLastPara="1" wrap="square" lIns="68561" tIns="34274" rIns="68561" bIns="34274" anchor="t" anchorCtr="0">
            <a:normAutofit/>
          </a:bodyPr>
          <a:lstStyle>
            <a:lvl1pPr marL="342857" lvl="0" indent="-257144" algn="l">
              <a:lnSpc>
                <a:spcPct val="90000"/>
              </a:lnSpc>
              <a:spcBef>
                <a:spcPts val="750"/>
              </a:spcBef>
              <a:spcAft>
                <a:spcPts val="0"/>
              </a:spcAft>
              <a:buClr>
                <a:schemeClr val="dk1"/>
              </a:buClr>
              <a:buSzPts val="1800"/>
              <a:buChar char="•"/>
              <a:defRPr/>
            </a:lvl1pPr>
            <a:lvl2pPr marL="685715" lvl="1" indent="-257144" algn="l">
              <a:lnSpc>
                <a:spcPct val="90000"/>
              </a:lnSpc>
              <a:spcBef>
                <a:spcPts val="375"/>
              </a:spcBef>
              <a:spcAft>
                <a:spcPts val="0"/>
              </a:spcAft>
              <a:buClr>
                <a:schemeClr val="dk1"/>
              </a:buClr>
              <a:buSzPts val="1800"/>
              <a:buChar char="•"/>
              <a:defRPr/>
            </a:lvl2pPr>
            <a:lvl3pPr marL="1028573" lvl="2" indent="-257144" algn="l">
              <a:lnSpc>
                <a:spcPct val="90000"/>
              </a:lnSpc>
              <a:spcBef>
                <a:spcPts val="375"/>
              </a:spcBef>
              <a:spcAft>
                <a:spcPts val="0"/>
              </a:spcAft>
              <a:buClr>
                <a:schemeClr val="dk1"/>
              </a:buClr>
              <a:buSzPts val="1800"/>
              <a:buChar char="•"/>
              <a:defRPr/>
            </a:lvl3pPr>
            <a:lvl4pPr marL="1371430" lvl="3" indent="-257144" algn="l">
              <a:lnSpc>
                <a:spcPct val="90000"/>
              </a:lnSpc>
              <a:spcBef>
                <a:spcPts val="375"/>
              </a:spcBef>
              <a:spcAft>
                <a:spcPts val="0"/>
              </a:spcAft>
              <a:buClr>
                <a:schemeClr val="dk1"/>
              </a:buClr>
              <a:buSzPts val="1800"/>
              <a:buChar char="•"/>
              <a:defRPr/>
            </a:lvl4pPr>
            <a:lvl5pPr marL="1714289" lvl="4" indent="-257144" algn="l">
              <a:lnSpc>
                <a:spcPct val="90000"/>
              </a:lnSpc>
              <a:spcBef>
                <a:spcPts val="375"/>
              </a:spcBef>
              <a:spcAft>
                <a:spcPts val="0"/>
              </a:spcAft>
              <a:buClr>
                <a:schemeClr val="dk1"/>
              </a:buClr>
              <a:buSzPts val="1800"/>
              <a:buChar char="•"/>
              <a:defRPr/>
            </a:lvl5pPr>
            <a:lvl6pPr marL="2057144" lvl="5" indent="-257144" algn="l">
              <a:lnSpc>
                <a:spcPct val="90000"/>
              </a:lnSpc>
              <a:spcBef>
                <a:spcPts val="375"/>
              </a:spcBef>
              <a:spcAft>
                <a:spcPts val="0"/>
              </a:spcAft>
              <a:buClr>
                <a:schemeClr val="dk1"/>
              </a:buClr>
              <a:buSzPts val="1800"/>
              <a:buChar char="•"/>
              <a:defRPr/>
            </a:lvl6pPr>
            <a:lvl7pPr marL="2400000" lvl="6" indent="-257144" algn="l">
              <a:lnSpc>
                <a:spcPct val="90000"/>
              </a:lnSpc>
              <a:spcBef>
                <a:spcPts val="375"/>
              </a:spcBef>
              <a:spcAft>
                <a:spcPts val="0"/>
              </a:spcAft>
              <a:buClr>
                <a:schemeClr val="dk1"/>
              </a:buClr>
              <a:buSzPts val="1800"/>
              <a:buChar char="•"/>
              <a:defRPr/>
            </a:lvl7pPr>
            <a:lvl8pPr marL="2742857" lvl="7" indent="-257144" algn="l">
              <a:lnSpc>
                <a:spcPct val="90000"/>
              </a:lnSpc>
              <a:spcBef>
                <a:spcPts val="375"/>
              </a:spcBef>
              <a:spcAft>
                <a:spcPts val="0"/>
              </a:spcAft>
              <a:buClr>
                <a:schemeClr val="dk1"/>
              </a:buClr>
              <a:buSzPts val="1800"/>
              <a:buChar char="•"/>
              <a:defRPr/>
            </a:lvl8pPr>
            <a:lvl9pPr marL="3085715" lvl="8" indent="-257144" algn="l">
              <a:lnSpc>
                <a:spcPct val="90000"/>
              </a:lnSpc>
              <a:spcBef>
                <a:spcPts val="375"/>
              </a:spcBef>
              <a:spcAft>
                <a:spcPts val="0"/>
              </a:spcAft>
              <a:buClr>
                <a:schemeClr val="dk1"/>
              </a:buClr>
              <a:buSzPts val="1800"/>
              <a:buChar char="•"/>
              <a:defRPr/>
            </a:lvl9pPr>
          </a:lstStyle>
          <a:p>
            <a:endParaRPr/>
          </a:p>
        </p:txBody>
      </p:sp>
      <p:sp>
        <p:nvSpPr>
          <p:cNvPr id="20" name="Google Shape;20;p6"/>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6"/>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6"/>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623888" y="1282309"/>
            <a:ext cx="7886700" cy="2139553"/>
          </a:xfrm>
          <a:prstGeom prst="rect">
            <a:avLst/>
          </a:prstGeom>
          <a:noFill/>
          <a:ln>
            <a:noFill/>
          </a:ln>
        </p:spPr>
        <p:txBody>
          <a:bodyPr spcFirstLastPara="1" wrap="square" lIns="68561" tIns="34274" rIns="68561" bIns="34274" anchor="b" anchorCtr="0">
            <a:normAutofit/>
          </a:bodyPr>
          <a:lstStyle>
            <a:lvl1pPr lvl="0" algn="l">
              <a:lnSpc>
                <a:spcPct val="90000"/>
              </a:lnSpc>
              <a:spcBef>
                <a:spcPts val="0"/>
              </a:spcBef>
              <a:spcAft>
                <a:spcPts val="0"/>
              </a:spcAft>
              <a:buClr>
                <a:schemeClr val="dk1"/>
              </a:buClr>
              <a:buSzPts val="60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7"/>
          <p:cNvSpPr txBox="1">
            <a:spLocks noGrp="1"/>
          </p:cNvSpPr>
          <p:nvPr>
            <p:ph type="body" idx="1"/>
          </p:nvPr>
        </p:nvSpPr>
        <p:spPr>
          <a:xfrm>
            <a:off x="623888" y="3442099"/>
            <a:ext cx="7886700" cy="1125140"/>
          </a:xfrm>
          <a:prstGeom prst="rect">
            <a:avLst/>
          </a:prstGeom>
          <a:noFill/>
          <a:ln>
            <a:noFill/>
          </a:ln>
        </p:spPr>
        <p:txBody>
          <a:bodyPr spcFirstLastPara="1" wrap="square" lIns="68561" tIns="34274" rIns="68561" bIns="34274" anchor="t" anchorCtr="0">
            <a:normAutofit/>
          </a:bodyPr>
          <a:lstStyle>
            <a:lvl1pPr marL="342857" lvl="0" indent="-171430" algn="l">
              <a:lnSpc>
                <a:spcPct val="90000"/>
              </a:lnSpc>
              <a:spcBef>
                <a:spcPts val="750"/>
              </a:spcBef>
              <a:spcAft>
                <a:spcPts val="0"/>
              </a:spcAft>
              <a:buClr>
                <a:srgbClr val="888888"/>
              </a:buClr>
              <a:buSzPts val="2400"/>
              <a:buNone/>
              <a:defRPr sz="1800">
                <a:solidFill>
                  <a:srgbClr val="888888"/>
                </a:solidFill>
              </a:defRPr>
            </a:lvl1pPr>
            <a:lvl2pPr marL="685715" lvl="1" indent="-171430" algn="l">
              <a:lnSpc>
                <a:spcPct val="90000"/>
              </a:lnSpc>
              <a:spcBef>
                <a:spcPts val="375"/>
              </a:spcBef>
              <a:spcAft>
                <a:spcPts val="0"/>
              </a:spcAft>
              <a:buClr>
                <a:srgbClr val="888888"/>
              </a:buClr>
              <a:buSzPts val="2000"/>
              <a:buNone/>
              <a:defRPr sz="1500">
                <a:solidFill>
                  <a:srgbClr val="888888"/>
                </a:solidFill>
              </a:defRPr>
            </a:lvl2pPr>
            <a:lvl3pPr marL="1028573" lvl="2" indent="-171430" algn="l">
              <a:lnSpc>
                <a:spcPct val="90000"/>
              </a:lnSpc>
              <a:spcBef>
                <a:spcPts val="375"/>
              </a:spcBef>
              <a:spcAft>
                <a:spcPts val="0"/>
              </a:spcAft>
              <a:buClr>
                <a:srgbClr val="888888"/>
              </a:buClr>
              <a:buSzPts val="1800"/>
              <a:buNone/>
              <a:defRPr sz="1400">
                <a:solidFill>
                  <a:srgbClr val="888888"/>
                </a:solidFill>
              </a:defRPr>
            </a:lvl3pPr>
            <a:lvl4pPr marL="1371430" lvl="3" indent="-171430" algn="l">
              <a:lnSpc>
                <a:spcPct val="90000"/>
              </a:lnSpc>
              <a:spcBef>
                <a:spcPts val="375"/>
              </a:spcBef>
              <a:spcAft>
                <a:spcPts val="0"/>
              </a:spcAft>
              <a:buClr>
                <a:srgbClr val="888888"/>
              </a:buClr>
              <a:buSzPts val="1600"/>
              <a:buNone/>
              <a:defRPr sz="1200">
                <a:solidFill>
                  <a:srgbClr val="888888"/>
                </a:solidFill>
              </a:defRPr>
            </a:lvl4pPr>
            <a:lvl5pPr marL="1714289" lvl="4" indent="-171430" algn="l">
              <a:lnSpc>
                <a:spcPct val="90000"/>
              </a:lnSpc>
              <a:spcBef>
                <a:spcPts val="375"/>
              </a:spcBef>
              <a:spcAft>
                <a:spcPts val="0"/>
              </a:spcAft>
              <a:buClr>
                <a:srgbClr val="888888"/>
              </a:buClr>
              <a:buSzPts val="1600"/>
              <a:buNone/>
              <a:defRPr sz="1200">
                <a:solidFill>
                  <a:srgbClr val="888888"/>
                </a:solidFill>
              </a:defRPr>
            </a:lvl5pPr>
            <a:lvl6pPr marL="2057144" lvl="5" indent="-171430" algn="l">
              <a:lnSpc>
                <a:spcPct val="90000"/>
              </a:lnSpc>
              <a:spcBef>
                <a:spcPts val="375"/>
              </a:spcBef>
              <a:spcAft>
                <a:spcPts val="0"/>
              </a:spcAft>
              <a:buClr>
                <a:srgbClr val="888888"/>
              </a:buClr>
              <a:buSzPts val="1600"/>
              <a:buNone/>
              <a:defRPr sz="1200">
                <a:solidFill>
                  <a:srgbClr val="888888"/>
                </a:solidFill>
              </a:defRPr>
            </a:lvl6pPr>
            <a:lvl7pPr marL="2400000" lvl="6" indent="-171430" algn="l">
              <a:lnSpc>
                <a:spcPct val="90000"/>
              </a:lnSpc>
              <a:spcBef>
                <a:spcPts val="375"/>
              </a:spcBef>
              <a:spcAft>
                <a:spcPts val="0"/>
              </a:spcAft>
              <a:buClr>
                <a:srgbClr val="888888"/>
              </a:buClr>
              <a:buSzPts val="1600"/>
              <a:buNone/>
              <a:defRPr sz="1200">
                <a:solidFill>
                  <a:srgbClr val="888888"/>
                </a:solidFill>
              </a:defRPr>
            </a:lvl7pPr>
            <a:lvl8pPr marL="2742857" lvl="7" indent="-171430" algn="l">
              <a:lnSpc>
                <a:spcPct val="90000"/>
              </a:lnSpc>
              <a:spcBef>
                <a:spcPts val="375"/>
              </a:spcBef>
              <a:spcAft>
                <a:spcPts val="0"/>
              </a:spcAft>
              <a:buClr>
                <a:srgbClr val="888888"/>
              </a:buClr>
              <a:buSzPts val="1600"/>
              <a:buNone/>
              <a:defRPr sz="1200">
                <a:solidFill>
                  <a:srgbClr val="888888"/>
                </a:solidFill>
              </a:defRPr>
            </a:lvl8pPr>
            <a:lvl9pPr marL="3085715" lvl="8" indent="-171430" algn="l">
              <a:lnSpc>
                <a:spcPct val="90000"/>
              </a:lnSpc>
              <a:spcBef>
                <a:spcPts val="375"/>
              </a:spcBef>
              <a:spcAft>
                <a:spcPts val="0"/>
              </a:spcAft>
              <a:buClr>
                <a:srgbClr val="888888"/>
              </a:buClr>
              <a:buSzPts val="1600"/>
              <a:buNone/>
              <a:defRPr sz="1200">
                <a:solidFill>
                  <a:srgbClr val="888888"/>
                </a:solidFill>
              </a:defRPr>
            </a:lvl9pPr>
          </a:lstStyle>
          <a:p>
            <a:endParaRPr/>
          </a:p>
        </p:txBody>
      </p:sp>
      <p:sp>
        <p:nvSpPr>
          <p:cNvPr id="26" name="Google Shape;26;p7"/>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628650" y="273844"/>
            <a:ext cx="7886700" cy="994172"/>
          </a:xfrm>
          <a:prstGeom prst="rect">
            <a:avLst/>
          </a:prstGeom>
          <a:noFill/>
          <a:ln>
            <a:noFill/>
          </a:ln>
        </p:spPr>
        <p:txBody>
          <a:bodyPr spcFirstLastPara="1" wrap="square" lIns="68561" tIns="34274" rIns="68561" bIns="34274"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628650" y="1369219"/>
            <a:ext cx="3886200" cy="3263504"/>
          </a:xfrm>
          <a:prstGeom prst="rect">
            <a:avLst/>
          </a:prstGeom>
          <a:noFill/>
          <a:ln>
            <a:noFill/>
          </a:ln>
        </p:spPr>
        <p:txBody>
          <a:bodyPr spcFirstLastPara="1" wrap="square" lIns="68561" tIns="34274" rIns="68561" bIns="34274" anchor="t" anchorCtr="0">
            <a:normAutofit/>
          </a:bodyPr>
          <a:lstStyle>
            <a:lvl1pPr marL="342857" lvl="0" indent="-257144" algn="l">
              <a:lnSpc>
                <a:spcPct val="90000"/>
              </a:lnSpc>
              <a:spcBef>
                <a:spcPts val="750"/>
              </a:spcBef>
              <a:spcAft>
                <a:spcPts val="0"/>
              </a:spcAft>
              <a:buClr>
                <a:schemeClr val="dk1"/>
              </a:buClr>
              <a:buSzPts val="1800"/>
              <a:buChar char="•"/>
              <a:defRPr/>
            </a:lvl1pPr>
            <a:lvl2pPr marL="685715" lvl="1" indent="-257144" algn="l">
              <a:lnSpc>
                <a:spcPct val="90000"/>
              </a:lnSpc>
              <a:spcBef>
                <a:spcPts val="375"/>
              </a:spcBef>
              <a:spcAft>
                <a:spcPts val="0"/>
              </a:spcAft>
              <a:buClr>
                <a:schemeClr val="dk1"/>
              </a:buClr>
              <a:buSzPts val="1800"/>
              <a:buChar char="•"/>
              <a:defRPr/>
            </a:lvl2pPr>
            <a:lvl3pPr marL="1028573" lvl="2" indent="-257144" algn="l">
              <a:lnSpc>
                <a:spcPct val="90000"/>
              </a:lnSpc>
              <a:spcBef>
                <a:spcPts val="375"/>
              </a:spcBef>
              <a:spcAft>
                <a:spcPts val="0"/>
              </a:spcAft>
              <a:buClr>
                <a:schemeClr val="dk1"/>
              </a:buClr>
              <a:buSzPts val="1800"/>
              <a:buChar char="•"/>
              <a:defRPr/>
            </a:lvl3pPr>
            <a:lvl4pPr marL="1371430" lvl="3" indent="-257144" algn="l">
              <a:lnSpc>
                <a:spcPct val="90000"/>
              </a:lnSpc>
              <a:spcBef>
                <a:spcPts val="375"/>
              </a:spcBef>
              <a:spcAft>
                <a:spcPts val="0"/>
              </a:spcAft>
              <a:buClr>
                <a:schemeClr val="dk1"/>
              </a:buClr>
              <a:buSzPts val="1800"/>
              <a:buChar char="•"/>
              <a:defRPr/>
            </a:lvl4pPr>
            <a:lvl5pPr marL="1714289" lvl="4" indent="-257144" algn="l">
              <a:lnSpc>
                <a:spcPct val="90000"/>
              </a:lnSpc>
              <a:spcBef>
                <a:spcPts val="375"/>
              </a:spcBef>
              <a:spcAft>
                <a:spcPts val="0"/>
              </a:spcAft>
              <a:buClr>
                <a:schemeClr val="dk1"/>
              </a:buClr>
              <a:buSzPts val="1800"/>
              <a:buChar char="•"/>
              <a:defRPr/>
            </a:lvl5pPr>
            <a:lvl6pPr marL="2057144" lvl="5" indent="-257144" algn="l">
              <a:lnSpc>
                <a:spcPct val="90000"/>
              </a:lnSpc>
              <a:spcBef>
                <a:spcPts val="375"/>
              </a:spcBef>
              <a:spcAft>
                <a:spcPts val="0"/>
              </a:spcAft>
              <a:buClr>
                <a:schemeClr val="dk1"/>
              </a:buClr>
              <a:buSzPts val="1800"/>
              <a:buChar char="•"/>
              <a:defRPr/>
            </a:lvl6pPr>
            <a:lvl7pPr marL="2400000" lvl="6" indent="-257144" algn="l">
              <a:lnSpc>
                <a:spcPct val="90000"/>
              </a:lnSpc>
              <a:spcBef>
                <a:spcPts val="375"/>
              </a:spcBef>
              <a:spcAft>
                <a:spcPts val="0"/>
              </a:spcAft>
              <a:buClr>
                <a:schemeClr val="dk1"/>
              </a:buClr>
              <a:buSzPts val="1800"/>
              <a:buChar char="•"/>
              <a:defRPr/>
            </a:lvl7pPr>
            <a:lvl8pPr marL="2742857" lvl="7" indent="-257144" algn="l">
              <a:lnSpc>
                <a:spcPct val="90000"/>
              </a:lnSpc>
              <a:spcBef>
                <a:spcPts val="375"/>
              </a:spcBef>
              <a:spcAft>
                <a:spcPts val="0"/>
              </a:spcAft>
              <a:buClr>
                <a:schemeClr val="dk1"/>
              </a:buClr>
              <a:buSzPts val="1800"/>
              <a:buChar char="•"/>
              <a:defRPr/>
            </a:lvl8pPr>
            <a:lvl9pPr marL="3085715" lvl="8" indent="-257144" algn="l">
              <a:lnSpc>
                <a:spcPct val="90000"/>
              </a:lnSpc>
              <a:spcBef>
                <a:spcPts val="375"/>
              </a:spcBef>
              <a:spcAft>
                <a:spcPts val="0"/>
              </a:spcAft>
              <a:buClr>
                <a:schemeClr val="dk1"/>
              </a:buClr>
              <a:buSzPts val="1800"/>
              <a:buChar char="•"/>
              <a:defRPr/>
            </a:lvl9pPr>
          </a:lstStyle>
          <a:p>
            <a:endParaRPr/>
          </a:p>
        </p:txBody>
      </p:sp>
      <p:sp>
        <p:nvSpPr>
          <p:cNvPr id="32" name="Google Shape;32;p8"/>
          <p:cNvSpPr txBox="1">
            <a:spLocks noGrp="1"/>
          </p:cNvSpPr>
          <p:nvPr>
            <p:ph type="body" idx="2"/>
          </p:nvPr>
        </p:nvSpPr>
        <p:spPr>
          <a:xfrm>
            <a:off x="4629150" y="1369219"/>
            <a:ext cx="3886200" cy="3263504"/>
          </a:xfrm>
          <a:prstGeom prst="rect">
            <a:avLst/>
          </a:prstGeom>
          <a:noFill/>
          <a:ln>
            <a:noFill/>
          </a:ln>
        </p:spPr>
        <p:txBody>
          <a:bodyPr spcFirstLastPara="1" wrap="square" lIns="68561" tIns="34274" rIns="68561" bIns="34274" anchor="t" anchorCtr="0">
            <a:normAutofit/>
          </a:bodyPr>
          <a:lstStyle>
            <a:lvl1pPr marL="342857" lvl="0" indent="-257144" algn="l">
              <a:lnSpc>
                <a:spcPct val="90000"/>
              </a:lnSpc>
              <a:spcBef>
                <a:spcPts val="750"/>
              </a:spcBef>
              <a:spcAft>
                <a:spcPts val="0"/>
              </a:spcAft>
              <a:buClr>
                <a:schemeClr val="dk1"/>
              </a:buClr>
              <a:buSzPts val="1800"/>
              <a:buChar char="•"/>
              <a:defRPr/>
            </a:lvl1pPr>
            <a:lvl2pPr marL="685715" lvl="1" indent="-257144" algn="l">
              <a:lnSpc>
                <a:spcPct val="90000"/>
              </a:lnSpc>
              <a:spcBef>
                <a:spcPts val="375"/>
              </a:spcBef>
              <a:spcAft>
                <a:spcPts val="0"/>
              </a:spcAft>
              <a:buClr>
                <a:schemeClr val="dk1"/>
              </a:buClr>
              <a:buSzPts val="1800"/>
              <a:buChar char="•"/>
              <a:defRPr/>
            </a:lvl2pPr>
            <a:lvl3pPr marL="1028573" lvl="2" indent="-257144" algn="l">
              <a:lnSpc>
                <a:spcPct val="90000"/>
              </a:lnSpc>
              <a:spcBef>
                <a:spcPts val="375"/>
              </a:spcBef>
              <a:spcAft>
                <a:spcPts val="0"/>
              </a:spcAft>
              <a:buClr>
                <a:schemeClr val="dk1"/>
              </a:buClr>
              <a:buSzPts val="1800"/>
              <a:buChar char="•"/>
              <a:defRPr/>
            </a:lvl3pPr>
            <a:lvl4pPr marL="1371430" lvl="3" indent="-257144" algn="l">
              <a:lnSpc>
                <a:spcPct val="90000"/>
              </a:lnSpc>
              <a:spcBef>
                <a:spcPts val="375"/>
              </a:spcBef>
              <a:spcAft>
                <a:spcPts val="0"/>
              </a:spcAft>
              <a:buClr>
                <a:schemeClr val="dk1"/>
              </a:buClr>
              <a:buSzPts val="1800"/>
              <a:buChar char="•"/>
              <a:defRPr/>
            </a:lvl4pPr>
            <a:lvl5pPr marL="1714289" lvl="4" indent="-257144" algn="l">
              <a:lnSpc>
                <a:spcPct val="90000"/>
              </a:lnSpc>
              <a:spcBef>
                <a:spcPts val="375"/>
              </a:spcBef>
              <a:spcAft>
                <a:spcPts val="0"/>
              </a:spcAft>
              <a:buClr>
                <a:schemeClr val="dk1"/>
              </a:buClr>
              <a:buSzPts val="1800"/>
              <a:buChar char="•"/>
              <a:defRPr/>
            </a:lvl5pPr>
            <a:lvl6pPr marL="2057144" lvl="5" indent="-257144" algn="l">
              <a:lnSpc>
                <a:spcPct val="90000"/>
              </a:lnSpc>
              <a:spcBef>
                <a:spcPts val="375"/>
              </a:spcBef>
              <a:spcAft>
                <a:spcPts val="0"/>
              </a:spcAft>
              <a:buClr>
                <a:schemeClr val="dk1"/>
              </a:buClr>
              <a:buSzPts val="1800"/>
              <a:buChar char="•"/>
              <a:defRPr/>
            </a:lvl6pPr>
            <a:lvl7pPr marL="2400000" lvl="6" indent="-257144" algn="l">
              <a:lnSpc>
                <a:spcPct val="90000"/>
              </a:lnSpc>
              <a:spcBef>
                <a:spcPts val="375"/>
              </a:spcBef>
              <a:spcAft>
                <a:spcPts val="0"/>
              </a:spcAft>
              <a:buClr>
                <a:schemeClr val="dk1"/>
              </a:buClr>
              <a:buSzPts val="1800"/>
              <a:buChar char="•"/>
              <a:defRPr/>
            </a:lvl7pPr>
            <a:lvl8pPr marL="2742857" lvl="7" indent="-257144" algn="l">
              <a:lnSpc>
                <a:spcPct val="90000"/>
              </a:lnSpc>
              <a:spcBef>
                <a:spcPts val="375"/>
              </a:spcBef>
              <a:spcAft>
                <a:spcPts val="0"/>
              </a:spcAft>
              <a:buClr>
                <a:schemeClr val="dk1"/>
              </a:buClr>
              <a:buSzPts val="1800"/>
              <a:buChar char="•"/>
              <a:defRPr/>
            </a:lvl8pPr>
            <a:lvl9pPr marL="3085715" lvl="8" indent="-257144" algn="l">
              <a:lnSpc>
                <a:spcPct val="90000"/>
              </a:lnSpc>
              <a:spcBef>
                <a:spcPts val="375"/>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629841" y="273844"/>
            <a:ext cx="7886700" cy="994172"/>
          </a:xfrm>
          <a:prstGeom prst="rect">
            <a:avLst/>
          </a:prstGeom>
          <a:noFill/>
          <a:ln>
            <a:noFill/>
          </a:ln>
        </p:spPr>
        <p:txBody>
          <a:bodyPr spcFirstLastPara="1" wrap="square" lIns="68561" tIns="34274" rIns="68561" bIns="34274"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629842" y="1260872"/>
            <a:ext cx="3868340" cy="617934"/>
          </a:xfrm>
          <a:prstGeom prst="rect">
            <a:avLst/>
          </a:prstGeom>
          <a:noFill/>
          <a:ln>
            <a:noFill/>
          </a:ln>
        </p:spPr>
        <p:txBody>
          <a:bodyPr spcFirstLastPara="1" wrap="square" lIns="68561" tIns="34274" rIns="68561" bIns="34274" anchor="b" anchorCtr="0">
            <a:normAutofit/>
          </a:bodyPr>
          <a:lstStyle>
            <a:lvl1pPr marL="342857" lvl="0" indent="-171430" algn="l">
              <a:lnSpc>
                <a:spcPct val="90000"/>
              </a:lnSpc>
              <a:spcBef>
                <a:spcPts val="750"/>
              </a:spcBef>
              <a:spcAft>
                <a:spcPts val="0"/>
              </a:spcAft>
              <a:buClr>
                <a:schemeClr val="dk1"/>
              </a:buClr>
              <a:buSzPts val="2400"/>
              <a:buNone/>
              <a:defRPr sz="1800" b="1"/>
            </a:lvl1pPr>
            <a:lvl2pPr marL="685715" lvl="1" indent="-171430" algn="l">
              <a:lnSpc>
                <a:spcPct val="90000"/>
              </a:lnSpc>
              <a:spcBef>
                <a:spcPts val="375"/>
              </a:spcBef>
              <a:spcAft>
                <a:spcPts val="0"/>
              </a:spcAft>
              <a:buClr>
                <a:schemeClr val="dk1"/>
              </a:buClr>
              <a:buSzPts val="2000"/>
              <a:buNone/>
              <a:defRPr sz="1500" b="1"/>
            </a:lvl2pPr>
            <a:lvl3pPr marL="1028573" lvl="2" indent="-171430" algn="l">
              <a:lnSpc>
                <a:spcPct val="90000"/>
              </a:lnSpc>
              <a:spcBef>
                <a:spcPts val="375"/>
              </a:spcBef>
              <a:spcAft>
                <a:spcPts val="0"/>
              </a:spcAft>
              <a:buClr>
                <a:schemeClr val="dk1"/>
              </a:buClr>
              <a:buSzPts val="1800"/>
              <a:buNone/>
              <a:defRPr sz="1400" b="1"/>
            </a:lvl3pPr>
            <a:lvl4pPr marL="1371430" lvl="3" indent="-171430" algn="l">
              <a:lnSpc>
                <a:spcPct val="90000"/>
              </a:lnSpc>
              <a:spcBef>
                <a:spcPts val="375"/>
              </a:spcBef>
              <a:spcAft>
                <a:spcPts val="0"/>
              </a:spcAft>
              <a:buClr>
                <a:schemeClr val="dk1"/>
              </a:buClr>
              <a:buSzPts val="1600"/>
              <a:buNone/>
              <a:defRPr sz="1200" b="1"/>
            </a:lvl4pPr>
            <a:lvl5pPr marL="1714289" lvl="4" indent="-171430" algn="l">
              <a:lnSpc>
                <a:spcPct val="90000"/>
              </a:lnSpc>
              <a:spcBef>
                <a:spcPts val="375"/>
              </a:spcBef>
              <a:spcAft>
                <a:spcPts val="0"/>
              </a:spcAft>
              <a:buClr>
                <a:schemeClr val="dk1"/>
              </a:buClr>
              <a:buSzPts val="1600"/>
              <a:buNone/>
              <a:defRPr sz="1200" b="1"/>
            </a:lvl5pPr>
            <a:lvl6pPr marL="2057144" lvl="5" indent="-171430" algn="l">
              <a:lnSpc>
                <a:spcPct val="90000"/>
              </a:lnSpc>
              <a:spcBef>
                <a:spcPts val="375"/>
              </a:spcBef>
              <a:spcAft>
                <a:spcPts val="0"/>
              </a:spcAft>
              <a:buClr>
                <a:schemeClr val="dk1"/>
              </a:buClr>
              <a:buSzPts val="1600"/>
              <a:buNone/>
              <a:defRPr sz="1200" b="1"/>
            </a:lvl6pPr>
            <a:lvl7pPr marL="2400000" lvl="6" indent="-171430" algn="l">
              <a:lnSpc>
                <a:spcPct val="90000"/>
              </a:lnSpc>
              <a:spcBef>
                <a:spcPts val="375"/>
              </a:spcBef>
              <a:spcAft>
                <a:spcPts val="0"/>
              </a:spcAft>
              <a:buClr>
                <a:schemeClr val="dk1"/>
              </a:buClr>
              <a:buSzPts val="1600"/>
              <a:buNone/>
              <a:defRPr sz="1200" b="1"/>
            </a:lvl7pPr>
            <a:lvl8pPr marL="2742857" lvl="7" indent="-171430" algn="l">
              <a:lnSpc>
                <a:spcPct val="90000"/>
              </a:lnSpc>
              <a:spcBef>
                <a:spcPts val="375"/>
              </a:spcBef>
              <a:spcAft>
                <a:spcPts val="0"/>
              </a:spcAft>
              <a:buClr>
                <a:schemeClr val="dk1"/>
              </a:buClr>
              <a:buSzPts val="1600"/>
              <a:buNone/>
              <a:defRPr sz="1200" b="1"/>
            </a:lvl8pPr>
            <a:lvl9pPr marL="3085715" lvl="8" indent="-171430" algn="l">
              <a:lnSpc>
                <a:spcPct val="90000"/>
              </a:lnSpc>
              <a:spcBef>
                <a:spcPts val="375"/>
              </a:spcBef>
              <a:spcAft>
                <a:spcPts val="0"/>
              </a:spcAft>
              <a:buClr>
                <a:schemeClr val="dk1"/>
              </a:buClr>
              <a:buSzPts val="1600"/>
              <a:buNone/>
              <a:defRPr sz="1200" b="1"/>
            </a:lvl9pPr>
          </a:lstStyle>
          <a:p>
            <a:endParaRPr/>
          </a:p>
        </p:txBody>
      </p:sp>
      <p:sp>
        <p:nvSpPr>
          <p:cNvPr id="39" name="Google Shape;39;p9"/>
          <p:cNvSpPr txBox="1">
            <a:spLocks noGrp="1"/>
          </p:cNvSpPr>
          <p:nvPr>
            <p:ph type="body" idx="2"/>
          </p:nvPr>
        </p:nvSpPr>
        <p:spPr>
          <a:xfrm>
            <a:off x="629842" y="1878806"/>
            <a:ext cx="3868340" cy="2763441"/>
          </a:xfrm>
          <a:prstGeom prst="rect">
            <a:avLst/>
          </a:prstGeom>
          <a:noFill/>
          <a:ln>
            <a:noFill/>
          </a:ln>
        </p:spPr>
        <p:txBody>
          <a:bodyPr spcFirstLastPara="1" wrap="square" lIns="68561" tIns="34274" rIns="68561" bIns="34274" anchor="t" anchorCtr="0">
            <a:normAutofit/>
          </a:bodyPr>
          <a:lstStyle>
            <a:lvl1pPr marL="342857" lvl="0" indent="-257144" algn="l">
              <a:lnSpc>
                <a:spcPct val="90000"/>
              </a:lnSpc>
              <a:spcBef>
                <a:spcPts val="750"/>
              </a:spcBef>
              <a:spcAft>
                <a:spcPts val="0"/>
              </a:spcAft>
              <a:buClr>
                <a:schemeClr val="dk1"/>
              </a:buClr>
              <a:buSzPts val="1800"/>
              <a:buChar char="•"/>
              <a:defRPr/>
            </a:lvl1pPr>
            <a:lvl2pPr marL="685715" lvl="1" indent="-257144" algn="l">
              <a:lnSpc>
                <a:spcPct val="90000"/>
              </a:lnSpc>
              <a:spcBef>
                <a:spcPts val="375"/>
              </a:spcBef>
              <a:spcAft>
                <a:spcPts val="0"/>
              </a:spcAft>
              <a:buClr>
                <a:schemeClr val="dk1"/>
              </a:buClr>
              <a:buSzPts val="1800"/>
              <a:buChar char="•"/>
              <a:defRPr/>
            </a:lvl2pPr>
            <a:lvl3pPr marL="1028573" lvl="2" indent="-257144" algn="l">
              <a:lnSpc>
                <a:spcPct val="90000"/>
              </a:lnSpc>
              <a:spcBef>
                <a:spcPts val="375"/>
              </a:spcBef>
              <a:spcAft>
                <a:spcPts val="0"/>
              </a:spcAft>
              <a:buClr>
                <a:schemeClr val="dk1"/>
              </a:buClr>
              <a:buSzPts val="1800"/>
              <a:buChar char="•"/>
              <a:defRPr/>
            </a:lvl3pPr>
            <a:lvl4pPr marL="1371430" lvl="3" indent="-257144" algn="l">
              <a:lnSpc>
                <a:spcPct val="90000"/>
              </a:lnSpc>
              <a:spcBef>
                <a:spcPts val="375"/>
              </a:spcBef>
              <a:spcAft>
                <a:spcPts val="0"/>
              </a:spcAft>
              <a:buClr>
                <a:schemeClr val="dk1"/>
              </a:buClr>
              <a:buSzPts val="1800"/>
              <a:buChar char="•"/>
              <a:defRPr/>
            </a:lvl4pPr>
            <a:lvl5pPr marL="1714289" lvl="4" indent="-257144" algn="l">
              <a:lnSpc>
                <a:spcPct val="90000"/>
              </a:lnSpc>
              <a:spcBef>
                <a:spcPts val="375"/>
              </a:spcBef>
              <a:spcAft>
                <a:spcPts val="0"/>
              </a:spcAft>
              <a:buClr>
                <a:schemeClr val="dk1"/>
              </a:buClr>
              <a:buSzPts val="1800"/>
              <a:buChar char="•"/>
              <a:defRPr/>
            </a:lvl5pPr>
            <a:lvl6pPr marL="2057144" lvl="5" indent="-257144" algn="l">
              <a:lnSpc>
                <a:spcPct val="90000"/>
              </a:lnSpc>
              <a:spcBef>
                <a:spcPts val="375"/>
              </a:spcBef>
              <a:spcAft>
                <a:spcPts val="0"/>
              </a:spcAft>
              <a:buClr>
                <a:schemeClr val="dk1"/>
              </a:buClr>
              <a:buSzPts val="1800"/>
              <a:buChar char="•"/>
              <a:defRPr/>
            </a:lvl6pPr>
            <a:lvl7pPr marL="2400000" lvl="6" indent="-257144" algn="l">
              <a:lnSpc>
                <a:spcPct val="90000"/>
              </a:lnSpc>
              <a:spcBef>
                <a:spcPts val="375"/>
              </a:spcBef>
              <a:spcAft>
                <a:spcPts val="0"/>
              </a:spcAft>
              <a:buClr>
                <a:schemeClr val="dk1"/>
              </a:buClr>
              <a:buSzPts val="1800"/>
              <a:buChar char="•"/>
              <a:defRPr/>
            </a:lvl7pPr>
            <a:lvl8pPr marL="2742857" lvl="7" indent="-257144" algn="l">
              <a:lnSpc>
                <a:spcPct val="90000"/>
              </a:lnSpc>
              <a:spcBef>
                <a:spcPts val="375"/>
              </a:spcBef>
              <a:spcAft>
                <a:spcPts val="0"/>
              </a:spcAft>
              <a:buClr>
                <a:schemeClr val="dk1"/>
              </a:buClr>
              <a:buSzPts val="1800"/>
              <a:buChar char="•"/>
              <a:defRPr/>
            </a:lvl8pPr>
            <a:lvl9pPr marL="3085715" lvl="8" indent="-257144" algn="l">
              <a:lnSpc>
                <a:spcPct val="90000"/>
              </a:lnSpc>
              <a:spcBef>
                <a:spcPts val="375"/>
              </a:spcBef>
              <a:spcAft>
                <a:spcPts val="0"/>
              </a:spcAft>
              <a:buClr>
                <a:schemeClr val="dk1"/>
              </a:buClr>
              <a:buSzPts val="1800"/>
              <a:buChar char="•"/>
              <a:defRPr/>
            </a:lvl9pPr>
          </a:lstStyle>
          <a:p>
            <a:endParaRPr/>
          </a:p>
        </p:txBody>
      </p:sp>
      <p:sp>
        <p:nvSpPr>
          <p:cNvPr id="40" name="Google Shape;40;p9"/>
          <p:cNvSpPr txBox="1">
            <a:spLocks noGrp="1"/>
          </p:cNvSpPr>
          <p:nvPr>
            <p:ph type="body" idx="3"/>
          </p:nvPr>
        </p:nvSpPr>
        <p:spPr>
          <a:xfrm>
            <a:off x="4629152" y="1260872"/>
            <a:ext cx="3887391" cy="617934"/>
          </a:xfrm>
          <a:prstGeom prst="rect">
            <a:avLst/>
          </a:prstGeom>
          <a:noFill/>
          <a:ln>
            <a:noFill/>
          </a:ln>
        </p:spPr>
        <p:txBody>
          <a:bodyPr spcFirstLastPara="1" wrap="square" lIns="68561" tIns="34274" rIns="68561" bIns="34274" anchor="b" anchorCtr="0">
            <a:normAutofit/>
          </a:bodyPr>
          <a:lstStyle>
            <a:lvl1pPr marL="342857" lvl="0" indent="-171430" algn="l">
              <a:lnSpc>
                <a:spcPct val="90000"/>
              </a:lnSpc>
              <a:spcBef>
                <a:spcPts val="750"/>
              </a:spcBef>
              <a:spcAft>
                <a:spcPts val="0"/>
              </a:spcAft>
              <a:buClr>
                <a:schemeClr val="dk1"/>
              </a:buClr>
              <a:buSzPts val="2400"/>
              <a:buNone/>
              <a:defRPr sz="1800" b="1"/>
            </a:lvl1pPr>
            <a:lvl2pPr marL="685715" lvl="1" indent="-171430" algn="l">
              <a:lnSpc>
                <a:spcPct val="90000"/>
              </a:lnSpc>
              <a:spcBef>
                <a:spcPts val="375"/>
              </a:spcBef>
              <a:spcAft>
                <a:spcPts val="0"/>
              </a:spcAft>
              <a:buClr>
                <a:schemeClr val="dk1"/>
              </a:buClr>
              <a:buSzPts val="2000"/>
              <a:buNone/>
              <a:defRPr sz="1500" b="1"/>
            </a:lvl2pPr>
            <a:lvl3pPr marL="1028573" lvl="2" indent="-171430" algn="l">
              <a:lnSpc>
                <a:spcPct val="90000"/>
              </a:lnSpc>
              <a:spcBef>
                <a:spcPts val="375"/>
              </a:spcBef>
              <a:spcAft>
                <a:spcPts val="0"/>
              </a:spcAft>
              <a:buClr>
                <a:schemeClr val="dk1"/>
              </a:buClr>
              <a:buSzPts val="1800"/>
              <a:buNone/>
              <a:defRPr sz="1400" b="1"/>
            </a:lvl3pPr>
            <a:lvl4pPr marL="1371430" lvl="3" indent="-171430" algn="l">
              <a:lnSpc>
                <a:spcPct val="90000"/>
              </a:lnSpc>
              <a:spcBef>
                <a:spcPts val="375"/>
              </a:spcBef>
              <a:spcAft>
                <a:spcPts val="0"/>
              </a:spcAft>
              <a:buClr>
                <a:schemeClr val="dk1"/>
              </a:buClr>
              <a:buSzPts val="1600"/>
              <a:buNone/>
              <a:defRPr sz="1200" b="1"/>
            </a:lvl4pPr>
            <a:lvl5pPr marL="1714289" lvl="4" indent="-171430" algn="l">
              <a:lnSpc>
                <a:spcPct val="90000"/>
              </a:lnSpc>
              <a:spcBef>
                <a:spcPts val="375"/>
              </a:spcBef>
              <a:spcAft>
                <a:spcPts val="0"/>
              </a:spcAft>
              <a:buClr>
                <a:schemeClr val="dk1"/>
              </a:buClr>
              <a:buSzPts val="1600"/>
              <a:buNone/>
              <a:defRPr sz="1200" b="1"/>
            </a:lvl5pPr>
            <a:lvl6pPr marL="2057144" lvl="5" indent="-171430" algn="l">
              <a:lnSpc>
                <a:spcPct val="90000"/>
              </a:lnSpc>
              <a:spcBef>
                <a:spcPts val="375"/>
              </a:spcBef>
              <a:spcAft>
                <a:spcPts val="0"/>
              </a:spcAft>
              <a:buClr>
                <a:schemeClr val="dk1"/>
              </a:buClr>
              <a:buSzPts val="1600"/>
              <a:buNone/>
              <a:defRPr sz="1200" b="1"/>
            </a:lvl6pPr>
            <a:lvl7pPr marL="2400000" lvl="6" indent="-171430" algn="l">
              <a:lnSpc>
                <a:spcPct val="90000"/>
              </a:lnSpc>
              <a:spcBef>
                <a:spcPts val="375"/>
              </a:spcBef>
              <a:spcAft>
                <a:spcPts val="0"/>
              </a:spcAft>
              <a:buClr>
                <a:schemeClr val="dk1"/>
              </a:buClr>
              <a:buSzPts val="1600"/>
              <a:buNone/>
              <a:defRPr sz="1200" b="1"/>
            </a:lvl7pPr>
            <a:lvl8pPr marL="2742857" lvl="7" indent="-171430" algn="l">
              <a:lnSpc>
                <a:spcPct val="90000"/>
              </a:lnSpc>
              <a:spcBef>
                <a:spcPts val="375"/>
              </a:spcBef>
              <a:spcAft>
                <a:spcPts val="0"/>
              </a:spcAft>
              <a:buClr>
                <a:schemeClr val="dk1"/>
              </a:buClr>
              <a:buSzPts val="1600"/>
              <a:buNone/>
              <a:defRPr sz="1200" b="1"/>
            </a:lvl8pPr>
            <a:lvl9pPr marL="3085715" lvl="8" indent="-171430" algn="l">
              <a:lnSpc>
                <a:spcPct val="90000"/>
              </a:lnSpc>
              <a:spcBef>
                <a:spcPts val="375"/>
              </a:spcBef>
              <a:spcAft>
                <a:spcPts val="0"/>
              </a:spcAft>
              <a:buClr>
                <a:schemeClr val="dk1"/>
              </a:buClr>
              <a:buSzPts val="1600"/>
              <a:buNone/>
              <a:defRPr sz="1200" b="1"/>
            </a:lvl9pPr>
          </a:lstStyle>
          <a:p>
            <a:endParaRPr/>
          </a:p>
        </p:txBody>
      </p:sp>
      <p:sp>
        <p:nvSpPr>
          <p:cNvPr id="41" name="Google Shape;41;p9"/>
          <p:cNvSpPr txBox="1">
            <a:spLocks noGrp="1"/>
          </p:cNvSpPr>
          <p:nvPr>
            <p:ph type="body" idx="4"/>
          </p:nvPr>
        </p:nvSpPr>
        <p:spPr>
          <a:xfrm>
            <a:off x="4629152" y="1878806"/>
            <a:ext cx="3887391" cy="2763441"/>
          </a:xfrm>
          <a:prstGeom prst="rect">
            <a:avLst/>
          </a:prstGeom>
          <a:noFill/>
          <a:ln>
            <a:noFill/>
          </a:ln>
        </p:spPr>
        <p:txBody>
          <a:bodyPr spcFirstLastPara="1" wrap="square" lIns="68561" tIns="34274" rIns="68561" bIns="34274" anchor="t" anchorCtr="0">
            <a:normAutofit/>
          </a:bodyPr>
          <a:lstStyle>
            <a:lvl1pPr marL="342857" lvl="0" indent="-257144" algn="l">
              <a:lnSpc>
                <a:spcPct val="90000"/>
              </a:lnSpc>
              <a:spcBef>
                <a:spcPts val="750"/>
              </a:spcBef>
              <a:spcAft>
                <a:spcPts val="0"/>
              </a:spcAft>
              <a:buClr>
                <a:schemeClr val="dk1"/>
              </a:buClr>
              <a:buSzPts val="1800"/>
              <a:buChar char="•"/>
              <a:defRPr/>
            </a:lvl1pPr>
            <a:lvl2pPr marL="685715" lvl="1" indent="-257144" algn="l">
              <a:lnSpc>
                <a:spcPct val="90000"/>
              </a:lnSpc>
              <a:spcBef>
                <a:spcPts val="375"/>
              </a:spcBef>
              <a:spcAft>
                <a:spcPts val="0"/>
              </a:spcAft>
              <a:buClr>
                <a:schemeClr val="dk1"/>
              </a:buClr>
              <a:buSzPts val="1800"/>
              <a:buChar char="•"/>
              <a:defRPr/>
            </a:lvl2pPr>
            <a:lvl3pPr marL="1028573" lvl="2" indent="-257144" algn="l">
              <a:lnSpc>
                <a:spcPct val="90000"/>
              </a:lnSpc>
              <a:spcBef>
                <a:spcPts val="375"/>
              </a:spcBef>
              <a:spcAft>
                <a:spcPts val="0"/>
              </a:spcAft>
              <a:buClr>
                <a:schemeClr val="dk1"/>
              </a:buClr>
              <a:buSzPts val="1800"/>
              <a:buChar char="•"/>
              <a:defRPr/>
            </a:lvl3pPr>
            <a:lvl4pPr marL="1371430" lvl="3" indent="-257144" algn="l">
              <a:lnSpc>
                <a:spcPct val="90000"/>
              </a:lnSpc>
              <a:spcBef>
                <a:spcPts val="375"/>
              </a:spcBef>
              <a:spcAft>
                <a:spcPts val="0"/>
              </a:spcAft>
              <a:buClr>
                <a:schemeClr val="dk1"/>
              </a:buClr>
              <a:buSzPts val="1800"/>
              <a:buChar char="•"/>
              <a:defRPr/>
            </a:lvl4pPr>
            <a:lvl5pPr marL="1714289" lvl="4" indent="-257144" algn="l">
              <a:lnSpc>
                <a:spcPct val="90000"/>
              </a:lnSpc>
              <a:spcBef>
                <a:spcPts val="375"/>
              </a:spcBef>
              <a:spcAft>
                <a:spcPts val="0"/>
              </a:spcAft>
              <a:buClr>
                <a:schemeClr val="dk1"/>
              </a:buClr>
              <a:buSzPts val="1800"/>
              <a:buChar char="•"/>
              <a:defRPr/>
            </a:lvl5pPr>
            <a:lvl6pPr marL="2057144" lvl="5" indent="-257144" algn="l">
              <a:lnSpc>
                <a:spcPct val="90000"/>
              </a:lnSpc>
              <a:spcBef>
                <a:spcPts val="375"/>
              </a:spcBef>
              <a:spcAft>
                <a:spcPts val="0"/>
              </a:spcAft>
              <a:buClr>
                <a:schemeClr val="dk1"/>
              </a:buClr>
              <a:buSzPts val="1800"/>
              <a:buChar char="•"/>
              <a:defRPr/>
            </a:lvl6pPr>
            <a:lvl7pPr marL="2400000" lvl="6" indent="-257144" algn="l">
              <a:lnSpc>
                <a:spcPct val="90000"/>
              </a:lnSpc>
              <a:spcBef>
                <a:spcPts val="375"/>
              </a:spcBef>
              <a:spcAft>
                <a:spcPts val="0"/>
              </a:spcAft>
              <a:buClr>
                <a:schemeClr val="dk1"/>
              </a:buClr>
              <a:buSzPts val="1800"/>
              <a:buChar char="•"/>
              <a:defRPr/>
            </a:lvl7pPr>
            <a:lvl8pPr marL="2742857" lvl="7" indent="-257144" algn="l">
              <a:lnSpc>
                <a:spcPct val="90000"/>
              </a:lnSpc>
              <a:spcBef>
                <a:spcPts val="375"/>
              </a:spcBef>
              <a:spcAft>
                <a:spcPts val="0"/>
              </a:spcAft>
              <a:buClr>
                <a:schemeClr val="dk1"/>
              </a:buClr>
              <a:buSzPts val="1800"/>
              <a:buChar char="•"/>
              <a:defRPr/>
            </a:lvl8pPr>
            <a:lvl9pPr marL="3085715" lvl="8" indent="-257144" algn="l">
              <a:lnSpc>
                <a:spcPct val="90000"/>
              </a:lnSpc>
              <a:spcBef>
                <a:spcPts val="375"/>
              </a:spcBef>
              <a:spcAft>
                <a:spcPts val="0"/>
              </a:spcAft>
              <a:buClr>
                <a:schemeClr val="dk1"/>
              </a:buClr>
              <a:buSzPts val="1800"/>
              <a:buChar char="•"/>
              <a:defRPr/>
            </a:lvl9pPr>
          </a:lstStyle>
          <a:p>
            <a:endParaRPr/>
          </a:p>
        </p:txBody>
      </p:sp>
      <p:sp>
        <p:nvSpPr>
          <p:cNvPr id="42" name="Google Shape;42;p9"/>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9"/>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628650" y="273844"/>
            <a:ext cx="7886700" cy="994172"/>
          </a:xfrm>
          <a:prstGeom prst="rect">
            <a:avLst/>
          </a:prstGeom>
          <a:noFill/>
          <a:ln>
            <a:noFill/>
          </a:ln>
        </p:spPr>
        <p:txBody>
          <a:bodyPr spcFirstLastPara="1" wrap="square" lIns="68561" tIns="34274" rIns="68561" bIns="34274"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0"/>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1"/>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629841" y="342900"/>
            <a:ext cx="2949178" cy="1200150"/>
          </a:xfrm>
          <a:prstGeom prst="rect">
            <a:avLst/>
          </a:prstGeom>
          <a:noFill/>
          <a:ln>
            <a:noFill/>
          </a:ln>
        </p:spPr>
        <p:txBody>
          <a:bodyPr spcFirstLastPara="1" wrap="square" lIns="68561" tIns="34274" rIns="68561" bIns="34274"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3887391" y="740574"/>
            <a:ext cx="4629150" cy="3655219"/>
          </a:xfrm>
          <a:prstGeom prst="rect">
            <a:avLst/>
          </a:prstGeom>
          <a:noFill/>
          <a:ln>
            <a:noFill/>
          </a:ln>
        </p:spPr>
        <p:txBody>
          <a:bodyPr spcFirstLastPara="1" wrap="square" lIns="68561" tIns="34274" rIns="68561" bIns="34274" anchor="t" anchorCtr="0">
            <a:normAutofit/>
          </a:bodyPr>
          <a:lstStyle>
            <a:lvl1pPr marL="342857" lvl="0" indent="-323810" algn="l">
              <a:lnSpc>
                <a:spcPct val="90000"/>
              </a:lnSpc>
              <a:spcBef>
                <a:spcPts val="750"/>
              </a:spcBef>
              <a:spcAft>
                <a:spcPts val="0"/>
              </a:spcAft>
              <a:buClr>
                <a:schemeClr val="dk1"/>
              </a:buClr>
              <a:buSzPts val="3200"/>
              <a:buChar char="•"/>
              <a:defRPr sz="2400"/>
            </a:lvl1pPr>
            <a:lvl2pPr marL="685715" lvl="1" indent="-304763" algn="l">
              <a:lnSpc>
                <a:spcPct val="90000"/>
              </a:lnSpc>
              <a:spcBef>
                <a:spcPts val="375"/>
              </a:spcBef>
              <a:spcAft>
                <a:spcPts val="0"/>
              </a:spcAft>
              <a:buClr>
                <a:schemeClr val="dk1"/>
              </a:buClr>
              <a:buSzPts val="2800"/>
              <a:buChar char="•"/>
              <a:defRPr sz="2100"/>
            </a:lvl2pPr>
            <a:lvl3pPr marL="1028573" lvl="2" indent="-285715" algn="l">
              <a:lnSpc>
                <a:spcPct val="90000"/>
              </a:lnSpc>
              <a:spcBef>
                <a:spcPts val="375"/>
              </a:spcBef>
              <a:spcAft>
                <a:spcPts val="0"/>
              </a:spcAft>
              <a:buClr>
                <a:schemeClr val="dk1"/>
              </a:buClr>
              <a:buSzPts val="2400"/>
              <a:buChar char="•"/>
              <a:defRPr sz="1800"/>
            </a:lvl3pPr>
            <a:lvl4pPr marL="1371430" lvl="3" indent="-266669" algn="l">
              <a:lnSpc>
                <a:spcPct val="90000"/>
              </a:lnSpc>
              <a:spcBef>
                <a:spcPts val="375"/>
              </a:spcBef>
              <a:spcAft>
                <a:spcPts val="0"/>
              </a:spcAft>
              <a:buClr>
                <a:schemeClr val="dk1"/>
              </a:buClr>
              <a:buSzPts val="2000"/>
              <a:buChar char="•"/>
              <a:defRPr sz="1500"/>
            </a:lvl4pPr>
            <a:lvl5pPr marL="1714289" lvl="4" indent="-266669" algn="l">
              <a:lnSpc>
                <a:spcPct val="90000"/>
              </a:lnSpc>
              <a:spcBef>
                <a:spcPts val="375"/>
              </a:spcBef>
              <a:spcAft>
                <a:spcPts val="0"/>
              </a:spcAft>
              <a:buClr>
                <a:schemeClr val="dk1"/>
              </a:buClr>
              <a:buSzPts val="2000"/>
              <a:buChar char="•"/>
              <a:defRPr sz="1500"/>
            </a:lvl5pPr>
            <a:lvl6pPr marL="2057144" lvl="5" indent="-266669" algn="l">
              <a:lnSpc>
                <a:spcPct val="90000"/>
              </a:lnSpc>
              <a:spcBef>
                <a:spcPts val="375"/>
              </a:spcBef>
              <a:spcAft>
                <a:spcPts val="0"/>
              </a:spcAft>
              <a:buClr>
                <a:schemeClr val="dk1"/>
              </a:buClr>
              <a:buSzPts val="2000"/>
              <a:buChar char="•"/>
              <a:defRPr sz="1500"/>
            </a:lvl6pPr>
            <a:lvl7pPr marL="2400000" lvl="6" indent="-266669" algn="l">
              <a:lnSpc>
                <a:spcPct val="90000"/>
              </a:lnSpc>
              <a:spcBef>
                <a:spcPts val="375"/>
              </a:spcBef>
              <a:spcAft>
                <a:spcPts val="0"/>
              </a:spcAft>
              <a:buClr>
                <a:schemeClr val="dk1"/>
              </a:buClr>
              <a:buSzPts val="2000"/>
              <a:buChar char="•"/>
              <a:defRPr sz="1500"/>
            </a:lvl7pPr>
            <a:lvl8pPr marL="2742857" lvl="7" indent="-266669" algn="l">
              <a:lnSpc>
                <a:spcPct val="90000"/>
              </a:lnSpc>
              <a:spcBef>
                <a:spcPts val="375"/>
              </a:spcBef>
              <a:spcAft>
                <a:spcPts val="0"/>
              </a:spcAft>
              <a:buClr>
                <a:schemeClr val="dk1"/>
              </a:buClr>
              <a:buSzPts val="2000"/>
              <a:buChar char="•"/>
              <a:defRPr sz="1500"/>
            </a:lvl8pPr>
            <a:lvl9pPr marL="3085715" lvl="8" indent="-266669" algn="l">
              <a:lnSpc>
                <a:spcPct val="90000"/>
              </a:lnSpc>
              <a:spcBef>
                <a:spcPts val="375"/>
              </a:spcBef>
              <a:spcAft>
                <a:spcPts val="0"/>
              </a:spcAft>
              <a:buClr>
                <a:schemeClr val="dk1"/>
              </a:buClr>
              <a:buSzPts val="2000"/>
              <a:buChar char="•"/>
              <a:defRPr sz="1500"/>
            </a:lvl9pPr>
          </a:lstStyle>
          <a:p>
            <a:endParaRPr/>
          </a:p>
        </p:txBody>
      </p:sp>
      <p:sp>
        <p:nvSpPr>
          <p:cNvPr id="57" name="Google Shape;57;p12"/>
          <p:cNvSpPr txBox="1">
            <a:spLocks noGrp="1"/>
          </p:cNvSpPr>
          <p:nvPr>
            <p:ph type="body" idx="2"/>
          </p:nvPr>
        </p:nvSpPr>
        <p:spPr>
          <a:xfrm>
            <a:off x="629841" y="1543052"/>
            <a:ext cx="2949178" cy="2858691"/>
          </a:xfrm>
          <a:prstGeom prst="rect">
            <a:avLst/>
          </a:prstGeom>
          <a:noFill/>
          <a:ln>
            <a:noFill/>
          </a:ln>
        </p:spPr>
        <p:txBody>
          <a:bodyPr spcFirstLastPara="1" wrap="square" lIns="68561" tIns="34274" rIns="68561" bIns="34274" anchor="t" anchorCtr="0">
            <a:normAutofit/>
          </a:bodyPr>
          <a:lstStyle>
            <a:lvl1pPr marL="342857" lvl="0" indent="-171430" algn="l">
              <a:lnSpc>
                <a:spcPct val="90000"/>
              </a:lnSpc>
              <a:spcBef>
                <a:spcPts val="750"/>
              </a:spcBef>
              <a:spcAft>
                <a:spcPts val="0"/>
              </a:spcAft>
              <a:buClr>
                <a:schemeClr val="dk1"/>
              </a:buClr>
              <a:buSzPts val="1600"/>
              <a:buNone/>
              <a:defRPr sz="1200"/>
            </a:lvl1pPr>
            <a:lvl2pPr marL="685715" lvl="1" indent="-171430" algn="l">
              <a:lnSpc>
                <a:spcPct val="90000"/>
              </a:lnSpc>
              <a:spcBef>
                <a:spcPts val="375"/>
              </a:spcBef>
              <a:spcAft>
                <a:spcPts val="0"/>
              </a:spcAft>
              <a:buClr>
                <a:schemeClr val="dk1"/>
              </a:buClr>
              <a:buSzPts val="1400"/>
              <a:buNone/>
              <a:defRPr sz="1100"/>
            </a:lvl2pPr>
            <a:lvl3pPr marL="1028573" lvl="2" indent="-171430" algn="l">
              <a:lnSpc>
                <a:spcPct val="90000"/>
              </a:lnSpc>
              <a:spcBef>
                <a:spcPts val="375"/>
              </a:spcBef>
              <a:spcAft>
                <a:spcPts val="0"/>
              </a:spcAft>
              <a:buClr>
                <a:schemeClr val="dk1"/>
              </a:buClr>
              <a:buSzPts val="1200"/>
              <a:buNone/>
              <a:defRPr sz="900"/>
            </a:lvl3pPr>
            <a:lvl4pPr marL="1371430" lvl="3" indent="-171430" algn="l">
              <a:lnSpc>
                <a:spcPct val="90000"/>
              </a:lnSpc>
              <a:spcBef>
                <a:spcPts val="375"/>
              </a:spcBef>
              <a:spcAft>
                <a:spcPts val="0"/>
              </a:spcAft>
              <a:buClr>
                <a:schemeClr val="dk1"/>
              </a:buClr>
              <a:buSzPts val="1000"/>
              <a:buNone/>
              <a:defRPr sz="800"/>
            </a:lvl4pPr>
            <a:lvl5pPr marL="1714289" lvl="4" indent="-171430" algn="l">
              <a:lnSpc>
                <a:spcPct val="90000"/>
              </a:lnSpc>
              <a:spcBef>
                <a:spcPts val="375"/>
              </a:spcBef>
              <a:spcAft>
                <a:spcPts val="0"/>
              </a:spcAft>
              <a:buClr>
                <a:schemeClr val="dk1"/>
              </a:buClr>
              <a:buSzPts val="1000"/>
              <a:buNone/>
              <a:defRPr sz="800"/>
            </a:lvl5pPr>
            <a:lvl6pPr marL="2057144" lvl="5" indent="-171430" algn="l">
              <a:lnSpc>
                <a:spcPct val="90000"/>
              </a:lnSpc>
              <a:spcBef>
                <a:spcPts val="375"/>
              </a:spcBef>
              <a:spcAft>
                <a:spcPts val="0"/>
              </a:spcAft>
              <a:buClr>
                <a:schemeClr val="dk1"/>
              </a:buClr>
              <a:buSzPts val="1000"/>
              <a:buNone/>
              <a:defRPr sz="800"/>
            </a:lvl6pPr>
            <a:lvl7pPr marL="2400000" lvl="6" indent="-171430" algn="l">
              <a:lnSpc>
                <a:spcPct val="90000"/>
              </a:lnSpc>
              <a:spcBef>
                <a:spcPts val="375"/>
              </a:spcBef>
              <a:spcAft>
                <a:spcPts val="0"/>
              </a:spcAft>
              <a:buClr>
                <a:schemeClr val="dk1"/>
              </a:buClr>
              <a:buSzPts val="1000"/>
              <a:buNone/>
              <a:defRPr sz="800"/>
            </a:lvl7pPr>
            <a:lvl8pPr marL="2742857" lvl="7" indent="-171430" algn="l">
              <a:lnSpc>
                <a:spcPct val="90000"/>
              </a:lnSpc>
              <a:spcBef>
                <a:spcPts val="375"/>
              </a:spcBef>
              <a:spcAft>
                <a:spcPts val="0"/>
              </a:spcAft>
              <a:buClr>
                <a:schemeClr val="dk1"/>
              </a:buClr>
              <a:buSzPts val="1000"/>
              <a:buNone/>
              <a:defRPr sz="800"/>
            </a:lvl8pPr>
            <a:lvl9pPr marL="3085715" lvl="8" indent="-171430" algn="l">
              <a:lnSpc>
                <a:spcPct val="90000"/>
              </a:lnSpc>
              <a:spcBef>
                <a:spcPts val="375"/>
              </a:spcBef>
              <a:spcAft>
                <a:spcPts val="0"/>
              </a:spcAft>
              <a:buClr>
                <a:schemeClr val="dk1"/>
              </a:buClr>
              <a:buSzPts val="1000"/>
              <a:buNone/>
              <a:defRPr sz="800"/>
            </a:lvl9pPr>
          </a:lstStyle>
          <a:p>
            <a:endParaRPr/>
          </a:p>
        </p:txBody>
      </p:sp>
      <p:sp>
        <p:nvSpPr>
          <p:cNvPr id="58" name="Google Shape;58;p12"/>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629841" y="342900"/>
            <a:ext cx="2949178" cy="1200150"/>
          </a:xfrm>
          <a:prstGeom prst="rect">
            <a:avLst/>
          </a:prstGeom>
          <a:noFill/>
          <a:ln>
            <a:noFill/>
          </a:ln>
        </p:spPr>
        <p:txBody>
          <a:bodyPr spcFirstLastPara="1" wrap="square" lIns="68561" tIns="34274" rIns="68561" bIns="34274" anchor="b" anchorCtr="0">
            <a:normAutofit/>
          </a:bodyPr>
          <a:lstStyle>
            <a:lvl1pPr lvl="0" algn="l">
              <a:lnSpc>
                <a:spcPct val="90000"/>
              </a:lnSpc>
              <a:spcBef>
                <a:spcPts val="0"/>
              </a:spcBef>
              <a:spcAft>
                <a:spcPts val="0"/>
              </a:spcAft>
              <a:buClr>
                <a:schemeClr val="dk1"/>
              </a:buClr>
              <a:buSzPts val="32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a:spLocks noGrp="1"/>
          </p:cNvSpPr>
          <p:nvPr>
            <p:ph type="pic" idx="2"/>
          </p:nvPr>
        </p:nvSpPr>
        <p:spPr>
          <a:xfrm>
            <a:off x="3887391" y="740574"/>
            <a:ext cx="4629150" cy="3655219"/>
          </a:xfrm>
          <a:prstGeom prst="rect">
            <a:avLst/>
          </a:prstGeom>
          <a:noFill/>
          <a:ln>
            <a:noFill/>
          </a:ln>
        </p:spPr>
      </p:sp>
      <p:sp>
        <p:nvSpPr>
          <p:cNvPr id="64" name="Google Shape;64;p13"/>
          <p:cNvSpPr txBox="1">
            <a:spLocks noGrp="1"/>
          </p:cNvSpPr>
          <p:nvPr>
            <p:ph type="body" idx="1"/>
          </p:nvPr>
        </p:nvSpPr>
        <p:spPr>
          <a:xfrm>
            <a:off x="629841" y="1543052"/>
            <a:ext cx="2949178" cy="2858691"/>
          </a:xfrm>
          <a:prstGeom prst="rect">
            <a:avLst/>
          </a:prstGeom>
          <a:noFill/>
          <a:ln>
            <a:noFill/>
          </a:ln>
        </p:spPr>
        <p:txBody>
          <a:bodyPr spcFirstLastPara="1" wrap="square" lIns="68561" tIns="34274" rIns="68561" bIns="34274" anchor="t" anchorCtr="0">
            <a:normAutofit/>
          </a:bodyPr>
          <a:lstStyle>
            <a:lvl1pPr marL="342857" lvl="0" indent="-171430" algn="l">
              <a:lnSpc>
                <a:spcPct val="90000"/>
              </a:lnSpc>
              <a:spcBef>
                <a:spcPts val="750"/>
              </a:spcBef>
              <a:spcAft>
                <a:spcPts val="0"/>
              </a:spcAft>
              <a:buClr>
                <a:schemeClr val="dk1"/>
              </a:buClr>
              <a:buSzPts val="1600"/>
              <a:buNone/>
              <a:defRPr sz="1200"/>
            </a:lvl1pPr>
            <a:lvl2pPr marL="685715" lvl="1" indent="-171430" algn="l">
              <a:lnSpc>
                <a:spcPct val="90000"/>
              </a:lnSpc>
              <a:spcBef>
                <a:spcPts val="375"/>
              </a:spcBef>
              <a:spcAft>
                <a:spcPts val="0"/>
              </a:spcAft>
              <a:buClr>
                <a:schemeClr val="dk1"/>
              </a:buClr>
              <a:buSzPts val="1400"/>
              <a:buNone/>
              <a:defRPr sz="1100"/>
            </a:lvl2pPr>
            <a:lvl3pPr marL="1028573" lvl="2" indent="-171430" algn="l">
              <a:lnSpc>
                <a:spcPct val="90000"/>
              </a:lnSpc>
              <a:spcBef>
                <a:spcPts val="375"/>
              </a:spcBef>
              <a:spcAft>
                <a:spcPts val="0"/>
              </a:spcAft>
              <a:buClr>
                <a:schemeClr val="dk1"/>
              </a:buClr>
              <a:buSzPts val="1200"/>
              <a:buNone/>
              <a:defRPr sz="900"/>
            </a:lvl3pPr>
            <a:lvl4pPr marL="1371430" lvl="3" indent="-171430" algn="l">
              <a:lnSpc>
                <a:spcPct val="90000"/>
              </a:lnSpc>
              <a:spcBef>
                <a:spcPts val="375"/>
              </a:spcBef>
              <a:spcAft>
                <a:spcPts val="0"/>
              </a:spcAft>
              <a:buClr>
                <a:schemeClr val="dk1"/>
              </a:buClr>
              <a:buSzPts val="1000"/>
              <a:buNone/>
              <a:defRPr sz="800"/>
            </a:lvl4pPr>
            <a:lvl5pPr marL="1714289" lvl="4" indent="-171430" algn="l">
              <a:lnSpc>
                <a:spcPct val="90000"/>
              </a:lnSpc>
              <a:spcBef>
                <a:spcPts val="375"/>
              </a:spcBef>
              <a:spcAft>
                <a:spcPts val="0"/>
              </a:spcAft>
              <a:buClr>
                <a:schemeClr val="dk1"/>
              </a:buClr>
              <a:buSzPts val="1000"/>
              <a:buNone/>
              <a:defRPr sz="800"/>
            </a:lvl5pPr>
            <a:lvl6pPr marL="2057144" lvl="5" indent="-171430" algn="l">
              <a:lnSpc>
                <a:spcPct val="90000"/>
              </a:lnSpc>
              <a:spcBef>
                <a:spcPts val="375"/>
              </a:spcBef>
              <a:spcAft>
                <a:spcPts val="0"/>
              </a:spcAft>
              <a:buClr>
                <a:schemeClr val="dk1"/>
              </a:buClr>
              <a:buSzPts val="1000"/>
              <a:buNone/>
              <a:defRPr sz="800"/>
            </a:lvl6pPr>
            <a:lvl7pPr marL="2400000" lvl="6" indent="-171430" algn="l">
              <a:lnSpc>
                <a:spcPct val="90000"/>
              </a:lnSpc>
              <a:spcBef>
                <a:spcPts val="375"/>
              </a:spcBef>
              <a:spcAft>
                <a:spcPts val="0"/>
              </a:spcAft>
              <a:buClr>
                <a:schemeClr val="dk1"/>
              </a:buClr>
              <a:buSzPts val="1000"/>
              <a:buNone/>
              <a:defRPr sz="800"/>
            </a:lvl7pPr>
            <a:lvl8pPr marL="2742857" lvl="7" indent="-171430" algn="l">
              <a:lnSpc>
                <a:spcPct val="90000"/>
              </a:lnSpc>
              <a:spcBef>
                <a:spcPts val="375"/>
              </a:spcBef>
              <a:spcAft>
                <a:spcPts val="0"/>
              </a:spcAft>
              <a:buClr>
                <a:schemeClr val="dk1"/>
              </a:buClr>
              <a:buSzPts val="1000"/>
              <a:buNone/>
              <a:defRPr sz="800"/>
            </a:lvl8pPr>
            <a:lvl9pPr marL="3085715" lvl="8" indent="-171430" algn="l">
              <a:lnSpc>
                <a:spcPct val="90000"/>
              </a:lnSpc>
              <a:spcBef>
                <a:spcPts val="375"/>
              </a:spcBef>
              <a:spcAft>
                <a:spcPts val="0"/>
              </a:spcAft>
              <a:buClr>
                <a:schemeClr val="dk1"/>
              </a:buClr>
              <a:buSzPts val="1000"/>
              <a:buNone/>
              <a:defRPr sz="800"/>
            </a:lvl9pPr>
          </a:lstStyle>
          <a:p>
            <a:endParaRPr/>
          </a:p>
        </p:txBody>
      </p:sp>
      <p:sp>
        <p:nvSpPr>
          <p:cNvPr id="65" name="Google Shape;65;p13"/>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628650" y="273844"/>
            <a:ext cx="7886700" cy="994172"/>
          </a:xfrm>
          <a:prstGeom prst="rect">
            <a:avLst/>
          </a:prstGeom>
          <a:noFill/>
          <a:ln>
            <a:noFill/>
          </a:ln>
        </p:spPr>
        <p:txBody>
          <a:bodyPr spcFirstLastPara="1" wrap="square" lIns="68561" tIns="34274" rIns="68561" bIns="34274"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628650" y="1369219"/>
            <a:ext cx="7886700" cy="3263504"/>
          </a:xfrm>
          <a:prstGeom prst="rect">
            <a:avLst/>
          </a:prstGeom>
          <a:noFill/>
          <a:ln>
            <a:noFill/>
          </a:ln>
        </p:spPr>
        <p:txBody>
          <a:bodyPr spcFirstLastPara="1" wrap="square" lIns="68561" tIns="34274" rIns="68561" bIns="34274"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628650" y="4767264"/>
            <a:ext cx="2057400" cy="273844"/>
          </a:xfrm>
          <a:prstGeom prst="rect">
            <a:avLst/>
          </a:prstGeom>
          <a:noFill/>
          <a:ln>
            <a:noFill/>
          </a:ln>
        </p:spPr>
        <p:txBody>
          <a:bodyPr spcFirstLastPara="1" wrap="square" lIns="68561" tIns="34274" rIns="68561" bIns="34274" anchor="ctr" anchorCtr="0">
            <a:noAutofit/>
          </a:bodyPr>
          <a:lstStyle>
            <a:lvl1pPr marR="0" lvl="0" algn="l"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3028950" y="4767264"/>
            <a:ext cx="3086100" cy="273844"/>
          </a:xfrm>
          <a:prstGeom prst="rect">
            <a:avLst/>
          </a:prstGeom>
          <a:noFill/>
          <a:ln>
            <a:noFill/>
          </a:ln>
        </p:spPr>
        <p:txBody>
          <a:bodyPr spcFirstLastPara="1" wrap="square" lIns="68561" tIns="34274" rIns="68561" bIns="34274" anchor="ctr" anchorCtr="0">
            <a:noAutofit/>
          </a:bodyPr>
          <a:lstStyle>
            <a:lvl1pPr marR="0" lvl="0" algn="ctr" rtl="0">
              <a:spcBef>
                <a:spcPts val="0"/>
              </a:spcBef>
              <a:spcAft>
                <a:spcPts val="0"/>
              </a:spcAft>
              <a:buSzPts val="14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4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6457950" y="4767264"/>
            <a:ext cx="2057400" cy="273844"/>
          </a:xfrm>
          <a:prstGeom prst="rect">
            <a:avLst/>
          </a:prstGeom>
          <a:noFill/>
          <a:ln>
            <a:noFill/>
          </a:ln>
        </p:spPr>
        <p:txBody>
          <a:bodyPr spcFirstLastPara="1" wrap="square" lIns="68561" tIns="34274" rIns="68561" bIns="34274"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p:nvPr/>
        </p:nvSpPr>
        <p:spPr>
          <a:xfrm>
            <a:off x="-50871" y="239215"/>
            <a:ext cx="5277132" cy="1260506"/>
          </a:xfrm>
          <a:prstGeom prst="rect">
            <a:avLst/>
          </a:prstGeom>
          <a:noFill/>
          <a:ln>
            <a:noFill/>
          </a:ln>
        </p:spPr>
        <p:txBody>
          <a:bodyPr spcFirstLastPara="1" wrap="square" lIns="68559" tIns="34274" rIns="68559" bIns="34274" anchor="t" anchorCtr="0">
            <a:spAutoFit/>
          </a:bodyPr>
          <a:lstStyle/>
          <a:p>
            <a:pPr algn="ctr">
              <a:lnSpc>
                <a:spcPct val="107000"/>
              </a:lnSpc>
            </a:pPr>
            <a:r>
              <a:rPr lang="en-US" sz="2100" b="1" dirty="0">
                <a:solidFill>
                  <a:schemeClr val="accent4">
                    <a:lumMod val="50000"/>
                  </a:schemeClr>
                </a:solidFill>
                <a:latin typeface="Cambria" pitchFamily="18" charset="0"/>
                <a:ea typeface="Cambria" pitchFamily="18" charset="0"/>
                <a:cs typeface="Calibri" pitchFamily="34" charset="0"/>
                <a:sym typeface="Garamond"/>
              </a:rPr>
              <a:t>Bachelor of </a:t>
            </a:r>
            <a:r>
              <a:rPr lang="en-US" sz="2100" b="1" dirty="0" smtClean="0">
                <a:solidFill>
                  <a:schemeClr val="accent4">
                    <a:lumMod val="50000"/>
                  </a:schemeClr>
                </a:solidFill>
                <a:latin typeface="Cambria" pitchFamily="18" charset="0"/>
                <a:ea typeface="Cambria" pitchFamily="18" charset="0"/>
                <a:cs typeface="Calibri" pitchFamily="34" charset="0"/>
                <a:sym typeface="Garamond"/>
              </a:rPr>
              <a:t>Technology</a:t>
            </a:r>
            <a:endParaRPr sz="900" dirty="0">
              <a:solidFill>
                <a:schemeClr val="accent4">
                  <a:lumMod val="50000"/>
                </a:schemeClr>
              </a:solidFill>
              <a:latin typeface="Cambria" pitchFamily="18" charset="0"/>
              <a:ea typeface="Cambria" pitchFamily="18" charset="0"/>
              <a:cs typeface="Calibri" pitchFamily="34" charset="0"/>
            </a:endParaRPr>
          </a:p>
          <a:p>
            <a:pPr algn="ctr">
              <a:lnSpc>
                <a:spcPct val="107000"/>
              </a:lnSpc>
              <a:spcBef>
                <a:spcPts val="600"/>
              </a:spcBef>
            </a:pPr>
            <a:r>
              <a:rPr lang="en-US" sz="2100" b="1" dirty="0" smtClean="0">
                <a:solidFill>
                  <a:schemeClr val="accent4">
                    <a:lumMod val="50000"/>
                  </a:schemeClr>
                </a:solidFill>
                <a:latin typeface="Cambria" pitchFamily="18" charset="0"/>
                <a:ea typeface="Cambria" pitchFamily="18" charset="0"/>
                <a:cs typeface="Calibri" pitchFamily="34" charset="0"/>
                <a:sym typeface="Garamond"/>
              </a:rPr>
              <a:t>Computer Engineering </a:t>
            </a:r>
            <a:r>
              <a:rPr lang="en-US" sz="2100" b="1" dirty="0" err="1" smtClean="0">
                <a:solidFill>
                  <a:schemeClr val="accent4">
                    <a:lumMod val="50000"/>
                  </a:schemeClr>
                </a:solidFill>
                <a:latin typeface="Cambria" pitchFamily="18" charset="0"/>
                <a:ea typeface="Cambria" pitchFamily="18" charset="0"/>
                <a:cs typeface="Calibri" pitchFamily="34" charset="0"/>
                <a:sym typeface="Garamond"/>
              </a:rPr>
              <a:t>Sem</a:t>
            </a:r>
            <a:r>
              <a:rPr lang="en-US" sz="2100" b="1" dirty="0" smtClean="0">
                <a:solidFill>
                  <a:schemeClr val="accent4">
                    <a:lumMod val="50000"/>
                  </a:schemeClr>
                </a:solidFill>
                <a:latin typeface="Cambria" pitchFamily="18" charset="0"/>
                <a:ea typeface="Cambria" pitchFamily="18" charset="0"/>
                <a:cs typeface="Calibri" pitchFamily="34" charset="0"/>
                <a:sym typeface="Garamond"/>
              </a:rPr>
              <a:t> </a:t>
            </a:r>
            <a:r>
              <a:rPr lang="en-US" sz="2100" b="1" dirty="0">
                <a:solidFill>
                  <a:schemeClr val="accent4">
                    <a:lumMod val="50000"/>
                  </a:schemeClr>
                </a:solidFill>
                <a:latin typeface="Cambria" pitchFamily="18" charset="0"/>
                <a:ea typeface="Cambria" pitchFamily="18" charset="0"/>
                <a:cs typeface="Calibri" pitchFamily="34" charset="0"/>
                <a:sym typeface="Garamond"/>
              </a:rPr>
              <a:t>: </a:t>
            </a:r>
            <a:r>
              <a:rPr lang="en-US" sz="2100" b="1" dirty="0" smtClean="0">
                <a:solidFill>
                  <a:schemeClr val="accent4">
                    <a:lumMod val="50000"/>
                  </a:schemeClr>
                </a:solidFill>
                <a:latin typeface="Cambria" pitchFamily="18" charset="0"/>
                <a:ea typeface="Cambria" pitchFamily="18" charset="0"/>
                <a:cs typeface="Calibri" pitchFamily="34" charset="0"/>
                <a:sym typeface="Garamond"/>
              </a:rPr>
              <a:t>7</a:t>
            </a:r>
            <a:endParaRPr sz="2100" b="1" dirty="0">
              <a:solidFill>
                <a:schemeClr val="accent4">
                  <a:lumMod val="50000"/>
                </a:schemeClr>
              </a:solidFill>
              <a:latin typeface="Cambria" pitchFamily="18" charset="0"/>
              <a:ea typeface="Cambria" pitchFamily="18" charset="0"/>
              <a:cs typeface="Calibri" pitchFamily="34" charset="0"/>
              <a:sym typeface="Garamond"/>
            </a:endParaRPr>
          </a:p>
          <a:p>
            <a:pPr algn="ctr">
              <a:lnSpc>
                <a:spcPct val="107000"/>
              </a:lnSpc>
              <a:spcBef>
                <a:spcPts val="600"/>
              </a:spcBef>
            </a:pPr>
            <a:r>
              <a:rPr lang="en-IN" sz="2100" b="1" dirty="0" smtClean="0">
                <a:solidFill>
                  <a:srgbClr val="00B0F0"/>
                </a:solidFill>
                <a:latin typeface="Calibri" pitchFamily="34" charset="0"/>
                <a:ea typeface="Cambria" pitchFamily="18" charset="0"/>
                <a:cs typeface="Calibri" pitchFamily="34" charset="0"/>
                <a:sym typeface="Garamond"/>
              </a:rPr>
              <a:t>01CE0717 – DevOps Essentials</a:t>
            </a:r>
            <a:endParaRPr sz="2100" b="1" dirty="0">
              <a:solidFill>
                <a:srgbClr val="00B0F0"/>
              </a:solidFill>
              <a:latin typeface="Calibri" pitchFamily="34" charset="0"/>
              <a:ea typeface="Cambria" pitchFamily="18" charset="0"/>
              <a:cs typeface="Calibri" pitchFamily="34" charset="0"/>
              <a:sym typeface="Garamond"/>
            </a:endParaRPr>
          </a:p>
        </p:txBody>
      </p:sp>
      <p:sp>
        <p:nvSpPr>
          <p:cNvPr id="5" name="Google Shape;84;p1"/>
          <p:cNvSpPr txBox="1"/>
          <p:nvPr/>
        </p:nvSpPr>
        <p:spPr>
          <a:xfrm>
            <a:off x="23643" y="3484465"/>
            <a:ext cx="5277132" cy="596093"/>
          </a:xfrm>
          <a:prstGeom prst="rect">
            <a:avLst/>
          </a:prstGeom>
          <a:noFill/>
          <a:ln>
            <a:noFill/>
          </a:ln>
        </p:spPr>
        <p:txBody>
          <a:bodyPr spcFirstLastPara="1" wrap="square" lIns="68559" tIns="34274" rIns="68559" bIns="34274" anchor="t" anchorCtr="0">
            <a:spAutoFit/>
          </a:bodyPr>
          <a:lstStyle/>
          <a:p>
            <a:pPr lvl="0" algn="ctr">
              <a:lnSpc>
                <a:spcPct val="107000"/>
              </a:lnSpc>
            </a:pPr>
            <a:r>
              <a:rPr lang="en-US" sz="2400" b="1" dirty="0" smtClean="0">
                <a:latin typeface="Calibri" pitchFamily="34" charset="0"/>
                <a:ea typeface="Cambria" pitchFamily="18" charset="0"/>
                <a:cs typeface="Calibri" pitchFamily="34" charset="0"/>
                <a:sym typeface="Garamond"/>
              </a:rPr>
              <a:t>Unit : 1 - Introduction to DevOps</a:t>
            </a:r>
          </a:p>
          <a:p>
            <a:pPr lvl="0" algn="ctr">
              <a:lnSpc>
                <a:spcPct val="107000"/>
              </a:lnSpc>
            </a:pPr>
            <a:endParaRPr lang="en-US" sz="800" b="1" dirty="0" smtClean="0">
              <a:latin typeface="Calibri" pitchFamily="34" charset="0"/>
              <a:ea typeface="Cambria" pitchFamily="18" charset="0"/>
              <a:cs typeface="Calibri" pitchFamily="34" charset="0"/>
              <a:sym typeface="Garamon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DevOps Essentials</a:t>
            </a:r>
            <a:endParaRPr sz="2400" b="1" dirty="0">
              <a:latin typeface="Calibri" pitchFamily="34" charset="0"/>
              <a:cs typeface="Calibri" pitchFamily="34" charset="0"/>
            </a:endParaRPr>
          </a:p>
        </p:txBody>
      </p:sp>
      <p:sp>
        <p:nvSpPr>
          <p:cNvPr id="7" name="Google Shape;94;p2"/>
          <p:cNvSpPr txBox="1"/>
          <p:nvPr/>
        </p:nvSpPr>
        <p:spPr>
          <a:xfrm>
            <a:off x="228600" y="895350"/>
            <a:ext cx="8534400" cy="702714"/>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Wingdings" panose="05000000000000000000" pitchFamily="2" charset="2"/>
              <a:buChar char="q"/>
            </a:pPr>
            <a:r>
              <a:rPr lang="en-US" sz="2000" b="1" dirty="0" smtClean="0">
                <a:latin typeface="Calibri" pitchFamily="34" charset="0"/>
                <a:cs typeface="Calibri" pitchFamily="34" charset="0"/>
              </a:rPr>
              <a:t>DevOps Lifecycle</a:t>
            </a:r>
          </a:p>
        </p:txBody>
      </p:sp>
      <p:pic>
        <p:nvPicPr>
          <p:cNvPr id="3" name="Picture 2"/>
          <p:cNvPicPr>
            <a:picLocks noChangeAspect="1"/>
          </p:cNvPicPr>
          <p:nvPr/>
        </p:nvPicPr>
        <p:blipFill>
          <a:blip r:embed="rId4"/>
          <a:stretch>
            <a:fillRect/>
          </a:stretch>
        </p:blipFill>
        <p:spPr>
          <a:xfrm>
            <a:off x="2667000" y="743012"/>
            <a:ext cx="4419600" cy="4400488"/>
          </a:xfrm>
          <a:prstGeom prst="rect">
            <a:avLst/>
          </a:prstGeom>
        </p:spPr>
      </p:pic>
    </p:spTree>
    <p:extLst>
      <p:ext uri="{BB962C8B-B14F-4D97-AF65-F5344CB8AC3E}">
        <p14:creationId xmlns:p14="http://schemas.microsoft.com/office/powerpoint/2010/main" val="411150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DevOps Essentials</a:t>
            </a:r>
            <a:endParaRPr sz="2400" b="1" dirty="0">
              <a:latin typeface="Calibri" pitchFamily="34" charset="0"/>
              <a:cs typeface="Calibri" pitchFamily="34" charset="0"/>
            </a:endParaRPr>
          </a:p>
        </p:txBody>
      </p:sp>
      <p:sp>
        <p:nvSpPr>
          <p:cNvPr id="7" name="Google Shape;94;p2"/>
          <p:cNvSpPr txBox="1"/>
          <p:nvPr/>
        </p:nvSpPr>
        <p:spPr>
          <a:xfrm>
            <a:off x="228601" y="895350"/>
            <a:ext cx="5029200" cy="3447055"/>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Wingdings" panose="05000000000000000000" pitchFamily="2" charset="2"/>
              <a:buChar char="q"/>
            </a:pPr>
            <a:r>
              <a:rPr lang="en-US" sz="2000" b="1" dirty="0" smtClean="0">
                <a:latin typeface="Calibri" pitchFamily="34" charset="0"/>
                <a:cs typeface="Calibri" pitchFamily="34" charset="0"/>
              </a:rPr>
              <a:t>DevOps Lifecycle</a:t>
            </a:r>
          </a:p>
          <a:p>
            <a:pPr algn="just">
              <a:lnSpc>
                <a:spcPct val="150000"/>
              </a:lnSpc>
              <a:spcAft>
                <a:spcPts val="750"/>
              </a:spcAft>
            </a:pPr>
            <a:r>
              <a:rPr lang="en-US" sz="2000" b="1" dirty="0" smtClean="0">
                <a:latin typeface="Calibri" pitchFamily="34" charset="0"/>
                <a:cs typeface="Calibri" pitchFamily="34" charset="0"/>
              </a:rPr>
              <a:t>1. Continuous Development</a:t>
            </a:r>
          </a:p>
          <a:p>
            <a:pPr marL="800006" lvl="1" indent="-342900" algn="just">
              <a:buFont typeface="Wingdings" panose="05000000000000000000" pitchFamily="2" charset="2"/>
              <a:buChar char="q"/>
            </a:pPr>
            <a:r>
              <a:rPr lang="en-US" dirty="0" smtClean="0">
                <a:latin typeface="Calibri" pitchFamily="34" charset="0"/>
                <a:cs typeface="Calibri" pitchFamily="34" charset="0"/>
              </a:rPr>
              <a:t>In this phase, the planning and coding of software is done.</a:t>
            </a:r>
          </a:p>
          <a:p>
            <a:pPr marL="800006" lvl="1" indent="-342900" algn="just">
              <a:buFont typeface="Wingdings" panose="05000000000000000000" pitchFamily="2" charset="2"/>
              <a:buChar char="q"/>
            </a:pPr>
            <a:endParaRPr lang="en-US" dirty="0" smtClean="0">
              <a:latin typeface="Calibri" pitchFamily="34" charset="0"/>
              <a:cs typeface="Calibri" pitchFamily="34" charset="0"/>
            </a:endParaRPr>
          </a:p>
          <a:p>
            <a:pPr marL="800006" lvl="1" indent="-342900" algn="just">
              <a:buFont typeface="Wingdings" panose="05000000000000000000" pitchFamily="2" charset="2"/>
              <a:buChar char="q"/>
            </a:pPr>
            <a:r>
              <a:rPr lang="en-US" dirty="0" smtClean="0">
                <a:latin typeface="Calibri" pitchFamily="34" charset="0"/>
                <a:cs typeface="Calibri" pitchFamily="34" charset="0"/>
              </a:rPr>
              <a:t>There </a:t>
            </a:r>
            <a:r>
              <a:rPr lang="en-US" dirty="0">
                <a:latin typeface="Calibri" pitchFamily="34" charset="0"/>
                <a:cs typeface="Calibri" pitchFamily="34" charset="0"/>
              </a:rPr>
              <a:t>are no specific tools for planning, but the development team requires some tools for code </a:t>
            </a:r>
            <a:r>
              <a:rPr lang="en-US" dirty="0" smtClean="0">
                <a:latin typeface="Calibri" pitchFamily="34" charset="0"/>
                <a:cs typeface="Calibri" pitchFamily="34" charset="0"/>
              </a:rPr>
              <a:t>maintenance</a:t>
            </a:r>
            <a:r>
              <a:rPr lang="en-US" b="1" dirty="0" smtClean="0">
                <a:latin typeface="Calibri" pitchFamily="34" charset="0"/>
                <a:cs typeface="Calibri" pitchFamily="34" charset="0"/>
              </a:rPr>
              <a:t> </a:t>
            </a:r>
            <a:r>
              <a:rPr lang="en-US" dirty="0" smtClean="0">
                <a:latin typeface="Calibri" pitchFamily="34" charset="0"/>
                <a:cs typeface="Calibri" pitchFamily="34" charset="0"/>
              </a:rPr>
              <a:t>like</a:t>
            </a:r>
            <a:r>
              <a:rPr lang="en-US" b="1" dirty="0" smtClean="0">
                <a:latin typeface="Calibri" pitchFamily="34" charset="0"/>
                <a:cs typeface="Calibri" pitchFamily="34" charset="0"/>
              </a:rPr>
              <a:t> </a:t>
            </a:r>
            <a:r>
              <a:rPr lang="en-US" b="1" i="1" dirty="0" smtClean="0">
                <a:solidFill>
                  <a:srgbClr val="002060"/>
                </a:solidFill>
                <a:latin typeface="Calibri" pitchFamily="34" charset="0"/>
                <a:cs typeface="Calibri" pitchFamily="34" charset="0"/>
              </a:rPr>
              <a:t>GIT</a:t>
            </a:r>
            <a:r>
              <a:rPr lang="en-US" b="1" dirty="0" smtClean="0">
                <a:latin typeface="Calibri" pitchFamily="34" charset="0"/>
                <a:cs typeface="Calibri" pitchFamily="34" charset="0"/>
              </a:rPr>
              <a:t> </a:t>
            </a:r>
            <a:r>
              <a:rPr lang="en-US" dirty="0" smtClean="0">
                <a:latin typeface="Calibri" pitchFamily="34" charset="0"/>
                <a:cs typeface="Calibri" pitchFamily="34" charset="0"/>
              </a:rPr>
              <a:t>and</a:t>
            </a:r>
            <a:r>
              <a:rPr lang="en-US" b="1" dirty="0" smtClean="0">
                <a:latin typeface="Calibri" pitchFamily="34" charset="0"/>
                <a:cs typeface="Calibri" pitchFamily="34" charset="0"/>
              </a:rPr>
              <a:t> </a:t>
            </a:r>
            <a:r>
              <a:rPr lang="en-US" b="1" i="1" dirty="0" smtClean="0">
                <a:solidFill>
                  <a:srgbClr val="002060"/>
                </a:solidFill>
                <a:latin typeface="Calibri" pitchFamily="34" charset="0"/>
                <a:cs typeface="Calibri" pitchFamily="34" charset="0"/>
              </a:rPr>
              <a:t>Jira</a:t>
            </a:r>
            <a:r>
              <a:rPr lang="en-US" b="1" dirty="0" smtClean="0">
                <a:latin typeface="Calibri" pitchFamily="34" charset="0"/>
                <a:cs typeface="Calibri" pitchFamily="34" charset="0"/>
              </a:rPr>
              <a:t>.</a:t>
            </a:r>
          </a:p>
          <a:p>
            <a:pPr algn="just">
              <a:lnSpc>
                <a:spcPct val="150000"/>
              </a:lnSpc>
              <a:spcAft>
                <a:spcPts val="750"/>
              </a:spcAft>
            </a:pPr>
            <a:endParaRPr lang="en-US" b="1" dirty="0" smtClean="0">
              <a:latin typeface="Calibri" pitchFamily="34" charset="0"/>
              <a:cs typeface="Calibri" pitchFamily="34" charset="0"/>
            </a:endParaRPr>
          </a:p>
        </p:txBody>
      </p:sp>
      <p:pic>
        <p:nvPicPr>
          <p:cNvPr id="4" name="Picture 3"/>
          <p:cNvPicPr>
            <a:picLocks noChangeAspect="1"/>
          </p:cNvPicPr>
          <p:nvPr/>
        </p:nvPicPr>
        <p:blipFill>
          <a:blip r:embed="rId4"/>
          <a:stretch>
            <a:fillRect/>
          </a:stretch>
        </p:blipFill>
        <p:spPr>
          <a:xfrm>
            <a:off x="5257800" y="1809750"/>
            <a:ext cx="3657599" cy="1828800"/>
          </a:xfrm>
          <a:prstGeom prst="rect">
            <a:avLst/>
          </a:prstGeom>
        </p:spPr>
      </p:pic>
    </p:spTree>
    <p:extLst>
      <p:ext uri="{BB962C8B-B14F-4D97-AF65-F5344CB8AC3E}">
        <p14:creationId xmlns:p14="http://schemas.microsoft.com/office/powerpoint/2010/main" val="927533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DevOps Essentials</a:t>
            </a:r>
            <a:endParaRPr sz="2400" b="1" dirty="0">
              <a:latin typeface="Calibri" pitchFamily="34" charset="0"/>
              <a:cs typeface="Calibri" pitchFamily="34" charset="0"/>
            </a:endParaRPr>
          </a:p>
        </p:txBody>
      </p:sp>
      <p:sp>
        <p:nvSpPr>
          <p:cNvPr id="7" name="Google Shape;94;p2"/>
          <p:cNvSpPr txBox="1"/>
          <p:nvPr/>
        </p:nvSpPr>
        <p:spPr>
          <a:xfrm>
            <a:off x="152400" y="895350"/>
            <a:ext cx="4495799" cy="4016442"/>
          </a:xfrm>
          <a:prstGeom prst="rect">
            <a:avLst/>
          </a:prstGeom>
          <a:noFill/>
          <a:ln>
            <a:noFill/>
          </a:ln>
        </p:spPr>
        <p:txBody>
          <a:bodyPr spcFirstLastPara="1" wrap="square" lIns="68559" tIns="68559" rIns="68559" bIns="68559" anchor="t" anchorCtr="0">
            <a:spAutoFit/>
          </a:bodyPr>
          <a:lstStyle/>
          <a:p>
            <a:pPr marL="342900" indent="-342900" algn="just">
              <a:buFont typeface="Wingdings" panose="05000000000000000000" pitchFamily="2" charset="2"/>
              <a:buChar char="q"/>
            </a:pPr>
            <a:r>
              <a:rPr lang="en-US" sz="2000" b="1" dirty="0" smtClean="0">
                <a:latin typeface="Calibri" pitchFamily="34" charset="0"/>
                <a:cs typeface="Calibri" pitchFamily="34" charset="0"/>
              </a:rPr>
              <a:t>DevOps Lifecycle</a:t>
            </a:r>
          </a:p>
          <a:p>
            <a:pPr algn="just"/>
            <a:r>
              <a:rPr lang="en-US" sz="2000" b="1" dirty="0">
                <a:latin typeface="Calibri" pitchFamily="34" charset="0"/>
                <a:cs typeface="Calibri" pitchFamily="34" charset="0"/>
              </a:rPr>
              <a:t>2</a:t>
            </a:r>
            <a:r>
              <a:rPr lang="en-US" sz="2000" b="1" dirty="0" smtClean="0">
                <a:latin typeface="Calibri" pitchFamily="34" charset="0"/>
                <a:cs typeface="Calibri" pitchFamily="34" charset="0"/>
              </a:rPr>
              <a:t>. Continuous Integration</a:t>
            </a:r>
          </a:p>
          <a:p>
            <a:pPr marL="800006" lvl="1" indent="-342900" algn="just">
              <a:buFont typeface="Wingdings" panose="05000000000000000000" pitchFamily="2" charset="2"/>
              <a:buChar char="q"/>
            </a:pPr>
            <a:r>
              <a:rPr lang="en-US" dirty="0" smtClean="0">
                <a:latin typeface="Calibri" pitchFamily="34" charset="0"/>
                <a:cs typeface="Calibri" pitchFamily="34" charset="0"/>
              </a:rPr>
              <a:t>Most </a:t>
            </a:r>
            <a:r>
              <a:rPr lang="en-US" dirty="0">
                <a:latin typeface="Calibri" pitchFamily="34" charset="0"/>
                <a:cs typeface="Calibri" pitchFamily="34" charset="0"/>
              </a:rPr>
              <a:t>C</a:t>
            </a:r>
            <a:r>
              <a:rPr lang="en-US" dirty="0" smtClean="0">
                <a:latin typeface="Calibri" pitchFamily="34" charset="0"/>
                <a:cs typeface="Calibri" pitchFamily="34" charset="0"/>
              </a:rPr>
              <a:t>rucial phase</a:t>
            </a:r>
          </a:p>
          <a:p>
            <a:pPr lvl="1" algn="just"/>
            <a:r>
              <a:rPr lang="en-US" dirty="0">
                <a:latin typeface="Calibri" pitchFamily="34" charset="0"/>
                <a:cs typeface="Calibri" pitchFamily="34" charset="0"/>
              </a:rPr>
              <a:t>	</a:t>
            </a:r>
            <a:r>
              <a:rPr lang="en-US" dirty="0" smtClean="0">
                <a:latin typeface="Calibri" pitchFamily="34" charset="0"/>
                <a:cs typeface="Calibri" pitchFamily="34" charset="0"/>
              </a:rPr>
              <a:t>(heart of entire DevOps Lifecycle)</a:t>
            </a:r>
          </a:p>
          <a:p>
            <a:pPr marL="1079500" lvl="2" indent="-274638" algn="just">
              <a:buFont typeface="Wingdings" panose="05000000000000000000" pitchFamily="2" charset="2"/>
              <a:buChar char="q"/>
            </a:pPr>
            <a:r>
              <a:rPr lang="en-US" sz="1700" dirty="0" smtClean="0">
                <a:latin typeface="Calibri" pitchFamily="34" charset="0"/>
                <a:cs typeface="Calibri" pitchFamily="34" charset="0"/>
              </a:rPr>
              <a:t>To commit changes in the source code frequently; new functionality integrated with the existing code;</a:t>
            </a:r>
          </a:p>
          <a:p>
            <a:pPr marL="800006" lvl="1" indent="-342900" algn="just">
              <a:buFont typeface="Wingdings" panose="05000000000000000000" pitchFamily="2" charset="2"/>
              <a:buChar char="q"/>
            </a:pPr>
            <a:r>
              <a:rPr lang="en-US" dirty="0" smtClean="0">
                <a:latin typeface="Calibri" pitchFamily="34" charset="0"/>
                <a:cs typeface="Calibri" pitchFamily="34" charset="0"/>
              </a:rPr>
              <a:t>4 Stages:</a:t>
            </a:r>
          </a:p>
          <a:p>
            <a:pPr marL="1257120" lvl="2" indent="-342900" algn="just">
              <a:buFont typeface="+mj-lt"/>
              <a:buAutoNum type="alphaLcParenR"/>
            </a:pPr>
            <a:r>
              <a:rPr lang="en-US" sz="1700" dirty="0" smtClean="0">
                <a:latin typeface="Calibri" pitchFamily="34" charset="0"/>
                <a:cs typeface="Calibri" pitchFamily="34" charset="0"/>
              </a:rPr>
              <a:t>Getting Source Code from SCM</a:t>
            </a:r>
          </a:p>
          <a:p>
            <a:pPr marL="1257120" lvl="2" indent="-342900" algn="just">
              <a:buFont typeface="+mj-lt"/>
              <a:buAutoNum type="alphaLcParenR"/>
            </a:pPr>
            <a:r>
              <a:rPr lang="en-US" sz="1700" dirty="0" smtClean="0">
                <a:latin typeface="Calibri" pitchFamily="34" charset="0"/>
                <a:cs typeface="Calibri" pitchFamily="34" charset="0"/>
              </a:rPr>
              <a:t>Building the code</a:t>
            </a:r>
          </a:p>
          <a:p>
            <a:pPr marL="1257120" lvl="2" indent="-342900" algn="just">
              <a:buFont typeface="+mj-lt"/>
              <a:buAutoNum type="alphaLcParenR"/>
            </a:pPr>
            <a:r>
              <a:rPr lang="en-US" sz="1700" dirty="0" smtClean="0">
                <a:latin typeface="Calibri" pitchFamily="34" charset="0"/>
                <a:cs typeface="Calibri" pitchFamily="34" charset="0"/>
              </a:rPr>
              <a:t>Code </a:t>
            </a:r>
            <a:r>
              <a:rPr lang="en-US" sz="1700" dirty="0">
                <a:latin typeface="Calibri" pitchFamily="34" charset="0"/>
                <a:cs typeface="Calibri" pitchFamily="34" charset="0"/>
              </a:rPr>
              <a:t>q</a:t>
            </a:r>
            <a:r>
              <a:rPr lang="en-US" sz="1700" dirty="0" smtClean="0">
                <a:latin typeface="Calibri" pitchFamily="34" charset="0"/>
                <a:cs typeface="Calibri" pitchFamily="34" charset="0"/>
              </a:rPr>
              <a:t>uality review</a:t>
            </a:r>
          </a:p>
          <a:p>
            <a:pPr marL="1257120" lvl="2" indent="-342900" algn="just">
              <a:buFont typeface="+mj-lt"/>
              <a:buAutoNum type="alphaLcParenR"/>
            </a:pPr>
            <a:r>
              <a:rPr lang="en-US" sz="1700" dirty="0" smtClean="0">
                <a:latin typeface="Calibri" pitchFamily="34" charset="0"/>
                <a:cs typeface="Calibri" pitchFamily="34" charset="0"/>
              </a:rPr>
              <a:t>Storing the build artifacts</a:t>
            </a:r>
          </a:p>
          <a:p>
            <a:pPr marL="800006" lvl="1" indent="-342900" algn="just">
              <a:buFont typeface="Wingdings" panose="05000000000000000000" pitchFamily="2" charset="2"/>
              <a:buChar char="q"/>
            </a:pPr>
            <a:r>
              <a:rPr lang="en-US" dirty="0" smtClean="0">
                <a:latin typeface="Calibri" pitchFamily="34" charset="0"/>
                <a:cs typeface="Calibri" pitchFamily="34" charset="0"/>
              </a:rPr>
              <a:t>Tools like </a:t>
            </a:r>
            <a:r>
              <a:rPr lang="en-US" b="1" i="1" dirty="0" smtClean="0">
                <a:solidFill>
                  <a:srgbClr val="002060"/>
                </a:solidFill>
                <a:latin typeface="Calibri" pitchFamily="34" charset="0"/>
                <a:cs typeface="Calibri" pitchFamily="34" charset="0"/>
              </a:rPr>
              <a:t>Jenkins</a:t>
            </a:r>
            <a:r>
              <a:rPr lang="en-US" dirty="0" smtClean="0">
                <a:latin typeface="Calibri" pitchFamily="34" charset="0"/>
                <a:cs typeface="Calibri" pitchFamily="34" charset="0"/>
              </a:rPr>
              <a:t>, </a:t>
            </a:r>
            <a:r>
              <a:rPr lang="en-US" b="1" i="1" dirty="0" err="1" smtClean="0">
                <a:solidFill>
                  <a:srgbClr val="002060"/>
                </a:solidFill>
                <a:latin typeface="Calibri" pitchFamily="34" charset="0"/>
                <a:cs typeface="Calibri" pitchFamily="34" charset="0"/>
              </a:rPr>
              <a:t>GitLab</a:t>
            </a:r>
            <a:r>
              <a:rPr lang="en-US" b="1" i="1" dirty="0" smtClean="0">
                <a:solidFill>
                  <a:srgbClr val="002060"/>
                </a:solidFill>
                <a:latin typeface="Calibri" pitchFamily="34" charset="0"/>
                <a:cs typeface="Calibri" pitchFamily="34" charset="0"/>
              </a:rPr>
              <a:t> CI</a:t>
            </a:r>
            <a:r>
              <a:rPr lang="en-US" dirty="0" smtClean="0">
                <a:latin typeface="Calibri" pitchFamily="34" charset="0"/>
                <a:cs typeface="Calibri" pitchFamily="34" charset="0"/>
              </a:rPr>
              <a:t>, </a:t>
            </a:r>
            <a:r>
              <a:rPr lang="en-US" b="1" i="1" dirty="0" err="1" smtClean="0">
                <a:solidFill>
                  <a:srgbClr val="002060"/>
                </a:solidFill>
                <a:latin typeface="Calibri" pitchFamily="34" charset="0"/>
                <a:cs typeface="Calibri" pitchFamily="34" charset="0"/>
              </a:rPr>
              <a:t>CircleCI</a:t>
            </a:r>
            <a:r>
              <a:rPr lang="en-US" dirty="0" smtClean="0">
                <a:latin typeface="Calibri" pitchFamily="34" charset="0"/>
                <a:cs typeface="Calibri" pitchFamily="34" charset="0"/>
              </a:rPr>
              <a:t>, etc.</a:t>
            </a:r>
          </a:p>
        </p:txBody>
      </p:sp>
      <p:pic>
        <p:nvPicPr>
          <p:cNvPr id="5" name="Picture 4"/>
          <p:cNvPicPr>
            <a:picLocks noChangeAspect="1"/>
          </p:cNvPicPr>
          <p:nvPr/>
        </p:nvPicPr>
        <p:blipFill>
          <a:blip r:embed="rId4"/>
          <a:stretch>
            <a:fillRect/>
          </a:stretch>
        </p:blipFill>
        <p:spPr>
          <a:xfrm>
            <a:off x="4572000" y="971550"/>
            <a:ext cx="4343399" cy="2957683"/>
          </a:xfrm>
          <a:prstGeom prst="rect">
            <a:avLst/>
          </a:prstGeom>
        </p:spPr>
      </p:pic>
    </p:spTree>
    <p:extLst>
      <p:ext uri="{BB962C8B-B14F-4D97-AF65-F5344CB8AC3E}">
        <p14:creationId xmlns:p14="http://schemas.microsoft.com/office/powerpoint/2010/main" val="221690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DevOps Essentials</a:t>
            </a:r>
            <a:endParaRPr sz="2400" b="1" dirty="0">
              <a:latin typeface="Calibri" pitchFamily="34" charset="0"/>
              <a:cs typeface="Calibri" pitchFamily="34" charset="0"/>
            </a:endParaRPr>
          </a:p>
        </p:txBody>
      </p:sp>
      <p:sp>
        <p:nvSpPr>
          <p:cNvPr id="7" name="Google Shape;94;p2"/>
          <p:cNvSpPr txBox="1"/>
          <p:nvPr/>
        </p:nvSpPr>
        <p:spPr>
          <a:xfrm>
            <a:off x="228600" y="895350"/>
            <a:ext cx="8534399" cy="2097968"/>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Wingdings" panose="05000000000000000000" pitchFamily="2" charset="2"/>
              <a:buChar char="q"/>
            </a:pPr>
            <a:r>
              <a:rPr lang="en-US" sz="2000" b="1" dirty="0" smtClean="0">
                <a:latin typeface="Calibri" pitchFamily="34" charset="0"/>
                <a:cs typeface="Calibri" pitchFamily="34" charset="0"/>
              </a:rPr>
              <a:t>DevOps Lifecycle</a:t>
            </a:r>
          </a:p>
          <a:p>
            <a:pPr algn="just">
              <a:lnSpc>
                <a:spcPct val="150000"/>
              </a:lnSpc>
              <a:spcAft>
                <a:spcPts val="750"/>
              </a:spcAft>
            </a:pPr>
            <a:r>
              <a:rPr lang="en-US" sz="2000" b="1" dirty="0">
                <a:latin typeface="Calibri" pitchFamily="34" charset="0"/>
                <a:cs typeface="Calibri" pitchFamily="34" charset="0"/>
              </a:rPr>
              <a:t>3</a:t>
            </a:r>
            <a:r>
              <a:rPr lang="en-US" sz="2000" b="1" dirty="0" smtClean="0">
                <a:latin typeface="Calibri" pitchFamily="34" charset="0"/>
                <a:cs typeface="Calibri" pitchFamily="34" charset="0"/>
              </a:rPr>
              <a:t>. Continuous Testing</a:t>
            </a:r>
          </a:p>
          <a:p>
            <a:pPr marL="800006" lvl="1" indent="-342900" algn="just">
              <a:buFont typeface="Wingdings" panose="05000000000000000000" pitchFamily="2" charset="2"/>
              <a:buChar char="q"/>
            </a:pPr>
            <a:r>
              <a:rPr lang="en-US" dirty="0" smtClean="0">
                <a:latin typeface="Calibri" pitchFamily="34" charset="0"/>
                <a:cs typeface="Calibri" pitchFamily="34" charset="0"/>
              </a:rPr>
              <a:t>In this phase, the software is continuously tested for bugs. </a:t>
            </a:r>
          </a:p>
          <a:p>
            <a:pPr marL="800006" lvl="1" indent="-342900" algn="just">
              <a:buFont typeface="Wingdings" panose="05000000000000000000" pitchFamily="2" charset="2"/>
              <a:buChar char="q"/>
            </a:pPr>
            <a:endParaRPr lang="en-US" dirty="0" smtClean="0">
              <a:latin typeface="Calibri" pitchFamily="34" charset="0"/>
              <a:cs typeface="Calibri" pitchFamily="34" charset="0"/>
            </a:endParaRPr>
          </a:p>
          <a:p>
            <a:pPr marL="800006" lvl="1" indent="-342900" algn="just">
              <a:buFont typeface="Wingdings" panose="05000000000000000000" pitchFamily="2" charset="2"/>
              <a:buChar char="q"/>
            </a:pPr>
            <a:r>
              <a:rPr lang="en-US" dirty="0" smtClean="0">
                <a:latin typeface="Calibri" pitchFamily="34" charset="0"/>
                <a:cs typeface="Calibri" pitchFamily="34" charset="0"/>
              </a:rPr>
              <a:t>Automated testing tools like </a:t>
            </a:r>
            <a:r>
              <a:rPr lang="en-US" b="1" i="1" dirty="0" err="1" smtClean="0">
                <a:solidFill>
                  <a:srgbClr val="002060"/>
                </a:solidFill>
                <a:latin typeface="Calibri" pitchFamily="34" charset="0"/>
                <a:cs typeface="Calibri" pitchFamily="34" charset="0"/>
              </a:rPr>
              <a:t>Selenuim</a:t>
            </a:r>
            <a:r>
              <a:rPr lang="en-US" dirty="0" smtClean="0">
                <a:latin typeface="Calibri" pitchFamily="34" charset="0"/>
                <a:cs typeface="Calibri" pitchFamily="34" charset="0"/>
              </a:rPr>
              <a:t>, </a:t>
            </a:r>
            <a:r>
              <a:rPr lang="en-US" b="1" i="1" dirty="0" err="1" smtClean="0">
                <a:solidFill>
                  <a:srgbClr val="002060"/>
                </a:solidFill>
                <a:latin typeface="Calibri" pitchFamily="34" charset="0"/>
                <a:cs typeface="Calibri" pitchFamily="34" charset="0"/>
              </a:rPr>
              <a:t>TestNG</a:t>
            </a:r>
            <a:r>
              <a:rPr lang="en-US" dirty="0" smtClean="0">
                <a:latin typeface="Calibri" pitchFamily="34" charset="0"/>
                <a:cs typeface="Calibri" pitchFamily="34" charset="0"/>
              </a:rPr>
              <a:t>, </a:t>
            </a:r>
            <a:r>
              <a:rPr lang="en-US" b="1" i="1" dirty="0" smtClean="0">
                <a:solidFill>
                  <a:srgbClr val="002060"/>
                </a:solidFill>
                <a:latin typeface="Calibri" pitchFamily="34" charset="0"/>
                <a:cs typeface="Calibri" pitchFamily="34" charset="0"/>
              </a:rPr>
              <a:t>JUnit</a:t>
            </a:r>
            <a:r>
              <a:rPr lang="en-US" dirty="0" smtClean="0">
                <a:latin typeface="Calibri" pitchFamily="34" charset="0"/>
                <a:cs typeface="Calibri" pitchFamily="34" charset="0"/>
              </a:rPr>
              <a:t>, etc.</a:t>
            </a:r>
          </a:p>
        </p:txBody>
      </p:sp>
      <p:pic>
        <p:nvPicPr>
          <p:cNvPr id="5" name="Picture 4"/>
          <p:cNvPicPr>
            <a:picLocks noChangeAspect="1"/>
          </p:cNvPicPr>
          <p:nvPr/>
        </p:nvPicPr>
        <p:blipFill>
          <a:blip r:embed="rId4"/>
          <a:stretch>
            <a:fillRect/>
          </a:stretch>
        </p:blipFill>
        <p:spPr>
          <a:xfrm>
            <a:off x="762000" y="3181350"/>
            <a:ext cx="6753225" cy="1638300"/>
          </a:xfrm>
          <a:prstGeom prst="rect">
            <a:avLst/>
          </a:prstGeom>
        </p:spPr>
      </p:pic>
    </p:spTree>
    <p:extLst>
      <p:ext uri="{BB962C8B-B14F-4D97-AF65-F5344CB8AC3E}">
        <p14:creationId xmlns:p14="http://schemas.microsoft.com/office/powerpoint/2010/main" val="69322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DevOps Essentials</a:t>
            </a:r>
            <a:endParaRPr sz="2400" b="1" dirty="0">
              <a:latin typeface="Calibri" pitchFamily="34" charset="0"/>
              <a:cs typeface="Calibri" pitchFamily="34" charset="0"/>
            </a:endParaRPr>
          </a:p>
        </p:txBody>
      </p:sp>
      <p:sp>
        <p:nvSpPr>
          <p:cNvPr id="7" name="Google Shape;94;p2"/>
          <p:cNvSpPr txBox="1"/>
          <p:nvPr/>
        </p:nvSpPr>
        <p:spPr>
          <a:xfrm>
            <a:off x="228600" y="895350"/>
            <a:ext cx="8534399" cy="3482962"/>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Wingdings" panose="05000000000000000000" pitchFamily="2" charset="2"/>
              <a:buChar char="q"/>
            </a:pPr>
            <a:r>
              <a:rPr lang="en-US" sz="2000" b="1" dirty="0" smtClean="0">
                <a:latin typeface="Calibri" pitchFamily="34" charset="0"/>
                <a:cs typeface="Calibri" pitchFamily="34" charset="0"/>
              </a:rPr>
              <a:t>DevOps Lifecycle</a:t>
            </a:r>
          </a:p>
          <a:p>
            <a:pPr algn="just">
              <a:lnSpc>
                <a:spcPct val="150000"/>
              </a:lnSpc>
              <a:spcAft>
                <a:spcPts val="750"/>
              </a:spcAft>
            </a:pPr>
            <a:r>
              <a:rPr lang="en-US" sz="2000" b="1" dirty="0" smtClean="0">
                <a:latin typeface="Calibri" pitchFamily="34" charset="0"/>
                <a:cs typeface="Calibri" pitchFamily="34" charset="0"/>
              </a:rPr>
              <a:t>4. Continuous Deployment</a:t>
            </a:r>
          </a:p>
          <a:p>
            <a:pPr marL="800006" lvl="1" indent="-342900" algn="just">
              <a:buFont typeface="Wingdings" panose="05000000000000000000" pitchFamily="2" charset="2"/>
              <a:buChar char="q"/>
            </a:pPr>
            <a:r>
              <a:rPr lang="en-US" dirty="0" smtClean="0">
                <a:latin typeface="Calibri" pitchFamily="34" charset="0"/>
                <a:cs typeface="Calibri" pitchFamily="34" charset="0"/>
              </a:rPr>
              <a:t>In this phase, </a:t>
            </a:r>
            <a:r>
              <a:rPr lang="en-US" dirty="0">
                <a:latin typeface="Calibri" pitchFamily="34" charset="0"/>
                <a:cs typeface="Calibri" pitchFamily="34" charset="0"/>
              </a:rPr>
              <a:t>the final code </a:t>
            </a:r>
            <a:r>
              <a:rPr lang="en-US" dirty="0" smtClean="0">
                <a:latin typeface="Calibri" pitchFamily="34" charset="0"/>
                <a:cs typeface="Calibri" pitchFamily="34" charset="0"/>
              </a:rPr>
              <a:t>is </a:t>
            </a:r>
            <a:r>
              <a:rPr lang="en-US" dirty="0">
                <a:latin typeface="Calibri" pitchFamily="34" charset="0"/>
                <a:cs typeface="Calibri" pitchFamily="34" charset="0"/>
              </a:rPr>
              <a:t>deployed on production servers</a:t>
            </a:r>
            <a:r>
              <a:rPr lang="en-US" dirty="0" smtClean="0">
                <a:latin typeface="Calibri" pitchFamily="34" charset="0"/>
                <a:cs typeface="Calibri" pitchFamily="34" charset="0"/>
              </a:rPr>
              <a:t>.</a:t>
            </a:r>
          </a:p>
          <a:p>
            <a:pPr marL="800006" lvl="1" indent="-342900" algn="just">
              <a:buFont typeface="Wingdings" panose="05000000000000000000" pitchFamily="2" charset="2"/>
              <a:buChar char="q"/>
            </a:pPr>
            <a:endParaRPr lang="en-US" dirty="0" smtClean="0">
              <a:latin typeface="Calibri" pitchFamily="34" charset="0"/>
              <a:cs typeface="Calibri" pitchFamily="34" charset="0"/>
            </a:endParaRPr>
          </a:p>
          <a:p>
            <a:pPr marL="800006" lvl="1" indent="-342900" algn="just">
              <a:buFont typeface="Wingdings" panose="05000000000000000000" pitchFamily="2" charset="2"/>
              <a:buChar char="q"/>
            </a:pPr>
            <a:r>
              <a:rPr lang="en-US" dirty="0">
                <a:latin typeface="Calibri" pitchFamily="34" charset="0"/>
                <a:cs typeface="Calibri" pitchFamily="34" charset="0"/>
              </a:rPr>
              <a:t>The continuous deployment includes configuration management to make the deployment of code on servers accurate and smooth. Development teams release the code to servers and schedule the updates for servers, keeping the configurations consistent throughout the production process</a:t>
            </a:r>
            <a:r>
              <a:rPr lang="en-US" dirty="0" smtClean="0">
                <a:latin typeface="Calibri" pitchFamily="34" charset="0"/>
                <a:cs typeface="Calibri" pitchFamily="34" charset="0"/>
              </a:rPr>
              <a:t>.</a:t>
            </a:r>
          </a:p>
          <a:p>
            <a:pPr lvl="1" algn="just"/>
            <a:endParaRPr lang="en-US" dirty="0" smtClean="0">
              <a:latin typeface="Calibri" pitchFamily="34" charset="0"/>
              <a:cs typeface="Calibri" pitchFamily="34" charset="0"/>
            </a:endParaRPr>
          </a:p>
          <a:p>
            <a:pPr marL="800006" lvl="1" indent="-342900" algn="just">
              <a:buFont typeface="Wingdings" panose="05000000000000000000" pitchFamily="2" charset="2"/>
              <a:buChar char="q"/>
            </a:pPr>
            <a:r>
              <a:rPr lang="en-US" dirty="0" smtClean="0">
                <a:latin typeface="Calibri" pitchFamily="34" charset="0"/>
                <a:cs typeface="Calibri" pitchFamily="34" charset="0"/>
              </a:rPr>
              <a:t>Tools </a:t>
            </a:r>
            <a:r>
              <a:rPr lang="en-US" dirty="0">
                <a:latin typeface="Calibri" pitchFamily="34" charset="0"/>
                <a:cs typeface="Calibri" pitchFamily="34" charset="0"/>
              </a:rPr>
              <a:t>like </a:t>
            </a:r>
            <a:r>
              <a:rPr lang="en-US" b="1" i="1" dirty="0">
                <a:solidFill>
                  <a:srgbClr val="002060"/>
                </a:solidFill>
                <a:latin typeface="Calibri" pitchFamily="34" charset="0"/>
                <a:cs typeface="Calibri" pitchFamily="34" charset="0"/>
              </a:rPr>
              <a:t>Chef</a:t>
            </a:r>
            <a:r>
              <a:rPr lang="en-US" dirty="0">
                <a:latin typeface="Calibri" pitchFamily="34" charset="0"/>
                <a:cs typeface="Calibri" pitchFamily="34" charset="0"/>
              </a:rPr>
              <a:t>, </a:t>
            </a:r>
            <a:r>
              <a:rPr lang="en-US" b="1" i="1" dirty="0">
                <a:solidFill>
                  <a:srgbClr val="002060"/>
                </a:solidFill>
                <a:latin typeface="Calibri" pitchFamily="34" charset="0"/>
                <a:cs typeface="Calibri" pitchFamily="34" charset="0"/>
              </a:rPr>
              <a:t>Puppet</a:t>
            </a:r>
            <a:r>
              <a:rPr lang="en-US" dirty="0">
                <a:latin typeface="Calibri" pitchFamily="34" charset="0"/>
                <a:cs typeface="Calibri" pitchFamily="34" charset="0"/>
              </a:rPr>
              <a:t>, </a:t>
            </a:r>
            <a:r>
              <a:rPr lang="en-US" b="1" i="1" dirty="0" err="1">
                <a:solidFill>
                  <a:srgbClr val="002060"/>
                </a:solidFill>
                <a:latin typeface="Calibri" pitchFamily="34" charset="0"/>
                <a:cs typeface="Calibri" pitchFamily="34" charset="0"/>
              </a:rPr>
              <a:t>Ansible</a:t>
            </a:r>
            <a:r>
              <a:rPr lang="en-US" dirty="0">
                <a:latin typeface="Calibri" pitchFamily="34" charset="0"/>
                <a:cs typeface="Calibri" pitchFamily="34" charset="0"/>
              </a:rPr>
              <a:t>, and </a:t>
            </a:r>
            <a:r>
              <a:rPr lang="en-US" b="1" i="1" dirty="0" err="1">
                <a:solidFill>
                  <a:srgbClr val="002060"/>
                </a:solidFill>
                <a:latin typeface="Calibri" pitchFamily="34" charset="0"/>
                <a:cs typeface="Calibri" pitchFamily="34" charset="0"/>
              </a:rPr>
              <a:t>SaltStack</a:t>
            </a:r>
            <a:r>
              <a:rPr lang="en-US" dirty="0">
                <a:latin typeface="Calibri" pitchFamily="34" charset="0"/>
                <a:cs typeface="Calibri" pitchFamily="34" charset="0"/>
              </a:rPr>
              <a:t>.</a:t>
            </a:r>
            <a:endParaRPr lang="en-US" dirty="0" smtClean="0">
              <a:latin typeface="Calibri" pitchFamily="34" charset="0"/>
              <a:cs typeface="Calibri" pitchFamily="34" charset="0"/>
            </a:endParaRPr>
          </a:p>
        </p:txBody>
      </p:sp>
    </p:spTree>
    <p:extLst>
      <p:ext uri="{BB962C8B-B14F-4D97-AF65-F5344CB8AC3E}">
        <p14:creationId xmlns:p14="http://schemas.microsoft.com/office/powerpoint/2010/main" val="324132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DevOps Essentials</a:t>
            </a:r>
            <a:endParaRPr sz="2400" b="1" dirty="0">
              <a:latin typeface="Calibri" pitchFamily="34" charset="0"/>
              <a:cs typeface="Calibri" pitchFamily="34" charset="0"/>
            </a:endParaRPr>
          </a:p>
        </p:txBody>
      </p:sp>
      <p:sp>
        <p:nvSpPr>
          <p:cNvPr id="7" name="Google Shape;94;p2"/>
          <p:cNvSpPr txBox="1"/>
          <p:nvPr/>
        </p:nvSpPr>
        <p:spPr>
          <a:xfrm>
            <a:off x="228600" y="895350"/>
            <a:ext cx="8534399" cy="4088256"/>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Wingdings" panose="05000000000000000000" pitchFamily="2" charset="2"/>
              <a:buChar char="q"/>
            </a:pPr>
            <a:r>
              <a:rPr lang="en-US" sz="2000" b="1" dirty="0" smtClean="0">
                <a:latin typeface="Calibri" pitchFamily="34" charset="0"/>
                <a:cs typeface="Calibri" pitchFamily="34" charset="0"/>
              </a:rPr>
              <a:t>DevOps Lifecycle</a:t>
            </a:r>
          </a:p>
          <a:p>
            <a:pPr algn="just"/>
            <a:r>
              <a:rPr lang="en-US" sz="2000" b="1" dirty="0">
                <a:latin typeface="Calibri" pitchFamily="34" charset="0"/>
                <a:cs typeface="Calibri" pitchFamily="34" charset="0"/>
              </a:rPr>
              <a:t>5</a:t>
            </a:r>
            <a:r>
              <a:rPr lang="en-US" sz="2000" b="1" dirty="0" smtClean="0">
                <a:latin typeface="Calibri" pitchFamily="34" charset="0"/>
                <a:cs typeface="Calibri" pitchFamily="34" charset="0"/>
              </a:rPr>
              <a:t>. Continuous Feedback</a:t>
            </a:r>
            <a:endParaRPr lang="en-US" dirty="0" smtClean="0">
              <a:latin typeface="Calibri" pitchFamily="34" charset="0"/>
              <a:cs typeface="Calibri" pitchFamily="34" charset="0"/>
            </a:endParaRPr>
          </a:p>
          <a:p>
            <a:pPr marL="800006" lvl="1" indent="-342900" algn="just">
              <a:buFont typeface="Wingdings" panose="05000000000000000000" pitchFamily="2" charset="2"/>
              <a:buChar char="q"/>
            </a:pPr>
            <a:r>
              <a:rPr lang="en-US" dirty="0">
                <a:latin typeface="Calibri" pitchFamily="34" charset="0"/>
                <a:cs typeface="Calibri" pitchFamily="34" charset="0"/>
              </a:rPr>
              <a:t>Continuous feedback came into existence to analyze and improve the application code. During this phase, customer behavior is evaluated regularly on each release to improve future releases and deployments. </a:t>
            </a:r>
            <a:endParaRPr lang="en-US" dirty="0" smtClean="0">
              <a:latin typeface="Calibri" pitchFamily="34" charset="0"/>
              <a:cs typeface="Calibri" pitchFamily="34" charset="0"/>
            </a:endParaRPr>
          </a:p>
          <a:p>
            <a:pPr marL="800006" lvl="1" indent="-342900" algn="just">
              <a:buFont typeface="Wingdings" panose="05000000000000000000" pitchFamily="2" charset="2"/>
              <a:buChar char="q"/>
            </a:pPr>
            <a:endParaRPr lang="en-US" dirty="0" smtClean="0">
              <a:latin typeface="Calibri" pitchFamily="34" charset="0"/>
              <a:cs typeface="Calibri" pitchFamily="34" charset="0"/>
            </a:endParaRPr>
          </a:p>
          <a:p>
            <a:pPr marL="0" lvl="1" algn="just"/>
            <a:r>
              <a:rPr lang="en-US" sz="2000" b="1" dirty="0" smtClean="0">
                <a:latin typeface="Calibri" pitchFamily="34" charset="0"/>
                <a:cs typeface="Calibri" pitchFamily="34" charset="0"/>
              </a:rPr>
              <a:t>6. Continuous </a:t>
            </a:r>
            <a:r>
              <a:rPr lang="en-US" sz="2000" b="1" dirty="0">
                <a:latin typeface="Calibri" pitchFamily="34" charset="0"/>
                <a:cs typeface="Calibri" pitchFamily="34" charset="0"/>
              </a:rPr>
              <a:t>Monitoring</a:t>
            </a:r>
          </a:p>
          <a:p>
            <a:pPr marL="800006" lvl="1" indent="-342900" algn="just">
              <a:buFont typeface="Wingdings" panose="05000000000000000000" pitchFamily="2" charset="2"/>
              <a:buChar char="q"/>
            </a:pPr>
            <a:r>
              <a:rPr lang="en-US" dirty="0">
                <a:latin typeface="Calibri" pitchFamily="34" charset="0"/>
                <a:cs typeface="Calibri" pitchFamily="34" charset="0"/>
              </a:rPr>
              <a:t>Monitoring is a phase that involves all the operational factors of the entire DevOps process, where important information about the use of the software is recorded and carefully processed to find out trends and identify problem areas. </a:t>
            </a:r>
            <a:endParaRPr lang="en-US" dirty="0" smtClean="0">
              <a:latin typeface="Calibri" pitchFamily="34" charset="0"/>
              <a:cs typeface="Calibri" pitchFamily="34" charset="0"/>
            </a:endParaRPr>
          </a:p>
          <a:p>
            <a:pPr marL="800006" lvl="1" indent="-342900" algn="just">
              <a:buFont typeface="Wingdings" panose="05000000000000000000" pitchFamily="2" charset="2"/>
              <a:buChar char="q"/>
            </a:pPr>
            <a:r>
              <a:rPr lang="en-US" dirty="0" smtClean="0">
                <a:latin typeface="Calibri" pitchFamily="34" charset="0"/>
                <a:cs typeface="Calibri" pitchFamily="34" charset="0"/>
              </a:rPr>
              <a:t>By continuous monitoring, we can get notified before anything goes wrong. We can gather many performance measures, including CPU and memory utilization, network traffic, application response time, error rates, etc. Tools - </a:t>
            </a:r>
            <a:r>
              <a:rPr lang="en-US" b="1" i="1" dirty="0" smtClean="0">
                <a:solidFill>
                  <a:srgbClr val="002060"/>
                </a:solidFill>
                <a:latin typeface="Calibri" pitchFamily="34" charset="0"/>
                <a:cs typeface="Calibri" pitchFamily="34" charset="0"/>
              </a:rPr>
              <a:t>Nagios</a:t>
            </a:r>
          </a:p>
        </p:txBody>
      </p:sp>
    </p:spTree>
    <p:extLst>
      <p:ext uri="{BB962C8B-B14F-4D97-AF65-F5344CB8AC3E}">
        <p14:creationId xmlns:p14="http://schemas.microsoft.com/office/powerpoint/2010/main" val="292626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DevOps Essentials</a:t>
            </a:r>
            <a:endParaRPr sz="2400" b="1" dirty="0">
              <a:latin typeface="Calibri" pitchFamily="34" charset="0"/>
              <a:cs typeface="Calibri" pitchFamily="34" charset="0"/>
            </a:endParaRPr>
          </a:p>
        </p:txBody>
      </p:sp>
      <p:sp>
        <p:nvSpPr>
          <p:cNvPr id="7" name="Google Shape;94;p2"/>
          <p:cNvSpPr txBox="1"/>
          <p:nvPr/>
        </p:nvSpPr>
        <p:spPr>
          <a:xfrm>
            <a:off x="228600" y="895350"/>
            <a:ext cx="8534399" cy="2928965"/>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Wingdings" panose="05000000000000000000" pitchFamily="2" charset="2"/>
              <a:buChar char="q"/>
            </a:pPr>
            <a:r>
              <a:rPr lang="en-US" sz="2000" b="1" dirty="0" smtClean="0">
                <a:latin typeface="Calibri" pitchFamily="34" charset="0"/>
                <a:cs typeface="Calibri" pitchFamily="34" charset="0"/>
              </a:rPr>
              <a:t>DevOps Lifecycle</a:t>
            </a:r>
          </a:p>
          <a:p>
            <a:pPr algn="just">
              <a:lnSpc>
                <a:spcPct val="150000"/>
              </a:lnSpc>
              <a:spcAft>
                <a:spcPts val="750"/>
              </a:spcAft>
            </a:pPr>
            <a:r>
              <a:rPr lang="en-US" sz="2000" b="1" dirty="0" smtClean="0">
                <a:latin typeface="Calibri" pitchFamily="34" charset="0"/>
                <a:cs typeface="Calibri" pitchFamily="34" charset="0"/>
              </a:rPr>
              <a:t>7. Continuous Operations</a:t>
            </a:r>
          </a:p>
          <a:p>
            <a:pPr marL="800006" lvl="1" indent="-342900" algn="just">
              <a:buFont typeface="Wingdings" panose="05000000000000000000" pitchFamily="2" charset="2"/>
              <a:buChar char="q"/>
            </a:pPr>
            <a:r>
              <a:rPr lang="en-US" dirty="0" smtClean="0">
                <a:latin typeface="Calibri" pitchFamily="34" charset="0"/>
                <a:cs typeface="Calibri" pitchFamily="34" charset="0"/>
              </a:rPr>
              <a:t>Continuous </a:t>
            </a:r>
            <a:r>
              <a:rPr lang="en-US" dirty="0">
                <a:latin typeface="Calibri" pitchFamily="34" charset="0"/>
                <a:cs typeface="Calibri" pitchFamily="34" charset="0"/>
              </a:rPr>
              <a:t>operation automates the process of launching the app and its updates. It uses container management systems like </a:t>
            </a:r>
            <a:r>
              <a:rPr lang="en-US" b="1" i="1" dirty="0">
                <a:solidFill>
                  <a:srgbClr val="002060"/>
                </a:solidFill>
                <a:latin typeface="Calibri" pitchFamily="34" charset="0"/>
                <a:cs typeface="Calibri" pitchFamily="34" charset="0"/>
              </a:rPr>
              <a:t>Kubernetes</a:t>
            </a:r>
            <a:r>
              <a:rPr lang="en-US" dirty="0">
                <a:latin typeface="Calibri" pitchFamily="34" charset="0"/>
                <a:cs typeface="Calibri" pitchFamily="34" charset="0"/>
              </a:rPr>
              <a:t> and </a:t>
            </a:r>
            <a:r>
              <a:rPr lang="en-US" b="1" i="1" dirty="0">
                <a:solidFill>
                  <a:srgbClr val="002060"/>
                </a:solidFill>
                <a:latin typeface="Calibri" pitchFamily="34" charset="0"/>
                <a:cs typeface="Calibri" pitchFamily="34" charset="0"/>
              </a:rPr>
              <a:t>Docker</a:t>
            </a:r>
            <a:r>
              <a:rPr lang="en-US" dirty="0">
                <a:latin typeface="Calibri" pitchFamily="34" charset="0"/>
                <a:cs typeface="Calibri" pitchFamily="34" charset="0"/>
              </a:rPr>
              <a:t> to eliminate downtime.</a:t>
            </a:r>
            <a:endParaRPr lang="en-US" dirty="0" smtClean="0">
              <a:latin typeface="Calibri" pitchFamily="34" charset="0"/>
              <a:cs typeface="Calibri" pitchFamily="34" charset="0"/>
            </a:endParaRPr>
          </a:p>
          <a:p>
            <a:pPr marL="800006" lvl="1" indent="-342900" algn="just">
              <a:buFont typeface="Wingdings" panose="05000000000000000000" pitchFamily="2" charset="2"/>
              <a:buChar char="q"/>
            </a:pPr>
            <a:endParaRPr lang="en-US" dirty="0" smtClean="0">
              <a:latin typeface="Calibri" pitchFamily="34" charset="0"/>
              <a:cs typeface="Calibri" pitchFamily="34" charset="0"/>
            </a:endParaRPr>
          </a:p>
          <a:p>
            <a:pPr marL="800006" lvl="1" indent="-342900" algn="just">
              <a:buFont typeface="Wingdings" panose="05000000000000000000" pitchFamily="2" charset="2"/>
              <a:buChar char="q"/>
            </a:pPr>
            <a:r>
              <a:rPr lang="en-US" dirty="0">
                <a:latin typeface="Calibri" pitchFamily="34" charset="0"/>
                <a:cs typeface="Calibri" pitchFamily="34" charset="0"/>
              </a:rPr>
              <a:t>Through continuous operations, developers save time that can be used to accelerate the application’s time-to-market. </a:t>
            </a:r>
            <a:endParaRPr lang="en-US" dirty="0" smtClean="0">
              <a:latin typeface="Calibri" pitchFamily="34" charset="0"/>
              <a:cs typeface="Calibri" pitchFamily="34" charset="0"/>
            </a:endParaRPr>
          </a:p>
        </p:txBody>
      </p:sp>
    </p:spTree>
    <p:extLst>
      <p:ext uri="{BB962C8B-B14F-4D97-AF65-F5344CB8AC3E}">
        <p14:creationId xmlns:p14="http://schemas.microsoft.com/office/powerpoint/2010/main" val="348630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Content</a:t>
            </a:r>
            <a:endParaRPr sz="2400" b="1" dirty="0">
              <a:latin typeface="Calibri" pitchFamily="34" charset="0"/>
              <a:cs typeface="Calibri" pitchFamily="34" charset="0"/>
            </a:endParaRPr>
          </a:p>
        </p:txBody>
      </p:sp>
      <p:sp>
        <p:nvSpPr>
          <p:cNvPr id="94" name="Google Shape;94;p2"/>
          <p:cNvSpPr txBox="1"/>
          <p:nvPr/>
        </p:nvSpPr>
        <p:spPr>
          <a:xfrm>
            <a:off x="508235" y="742950"/>
            <a:ext cx="8007115" cy="3662499"/>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Wingdings" panose="05000000000000000000" pitchFamily="2" charset="2"/>
              <a:buChar char="q"/>
            </a:pPr>
            <a:r>
              <a:rPr lang="en-US" sz="2100" dirty="0" smtClean="0">
                <a:latin typeface="Calibri" pitchFamily="34" charset="0"/>
                <a:cs typeface="Calibri" pitchFamily="34" charset="0"/>
              </a:rPr>
              <a:t>DevOps Essentials</a:t>
            </a:r>
          </a:p>
          <a:p>
            <a:pPr marL="342900" indent="-342900" algn="just">
              <a:lnSpc>
                <a:spcPct val="150000"/>
              </a:lnSpc>
              <a:spcAft>
                <a:spcPts val="750"/>
              </a:spcAft>
              <a:buFont typeface="Wingdings" panose="05000000000000000000" pitchFamily="2" charset="2"/>
              <a:buChar char="q"/>
            </a:pPr>
            <a:r>
              <a:rPr lang="en-US" sz="2100" b="1" i="1" dirty="0" smtClean="0">
                <a:solidFill>
                  <a:srgbClr val="002060"/>
                </a:solidFill>
                <a:latin typeface="Calibri" pitchFamily="34" charset="0"/>
                <a:cs typeface="Calibri" pitchFamily="34" charset="0"/>
              </a:rPr>
              <a:t>Introduction to AWS</a:t>
            </a:r>
          </a:p>
          <a:p>
            <a:pPr marL="342900" indent="-342900" algn="just">
              <a:lnSpc>
                <a:spcPct val="150000"/>
              </a:lnSpc>
              <a:spcAft>
                <a:spcPts val="750"/>
              </a:spcAft>
              <a:buFont typeface="Wingdings" panose="05000000000000000000" pitchFamily="2" charset="2"/>
              <a:buChar char="q"/>
            </a:pPr>
            <a:r>
              <a:rPr lang="en-US" sz="2100" dirty="0" smtClean="0">
                <a:latin typeface="Calibri" pitchFamily="34" charset="0"/>
                <a:cs typeface="Calibri" pitchFamily="34" charset="0"/>
              </a:rPr>
              <a:t>Introduction to GCP</a:t>
            </a:r>
          </a:p>
          <a:p>
            <a:pPr marL="342900" indent="-342900" algn="just">
              <a:lnSpc>
                <a:spcPct val="150000"/>
              </a:lnSpc>
              <a:spcAft>
                <a:spcPts val="750"/>
              </a:spcAft>
              <a:buFont typeface="Wingdings" panose="05000000000000000000" pitchFamily="2" charset="2"/>
              <a:buChar char="q"/>
            </a:pPr>
            <a:r>
              <a:rPr lang="en-US" sz="2100" dirty="0" smtClean="0">
                <a:latin typeface="Calibri" pitchFamily="34" charset="0"/>
                <a:cs typeface="Calibri" pitchFamily="34" charset="0"/>
              </a:rPr>
              <a:t>Introduction to Azure</a:t>
            </a:r>
          </a:p>
          <a:p>
            <a:pPr marL="342900" indent="-342900" algn="just">
              <a:lnSpc>
                <a:spcPct val="150000"/>
              </a:lnSpc>
              <a:spcAft>
                <a:spcPts val="750"/>
              </a:spcAft>
              <a:buFont typeface="Wingdings" panose="05000000000000000000" pitchFamily="2" charset="2"/>
              <a:buChar char="q"/>
            </a:pPr>
            <a:r>
              <a:rPr lang="en-US" sz="2100" dirty="0" err="1" smtClean="0">
                <a:latin typeface="Calibri" pitchFamily="34" charset="0"/>
                <a:cs typeface="Calibri" pitchFamily="34" charset="0"/>
              </a:rPr>
              <a:t>Git</a:t>
            </a:r>
            <a:endParaRPr lang="en-US" sz="2100" dirty="0" smtClean="0">
              <a:latin typeface="Calibri" pitchFamily="34" charset="0"/>
              <a:cs typeface="Calibri" pitchFamily="34" charset="0"/>
            </a:endParaRPr>
          </a:p>
          <a:p>
            <a:pPr marL="342900" indent="-342900" algn="just">
              <a:lnSpc>
                <a:spcPct val="150000"/>
              </a:lnSpc>
              <a:spcAft>
                <a:spcPts val="750"/>
              </a:spcAft>
              <a:buFont typeface="Wingdings" panose="05000000000000000000" pitchFamily="2" charset="2"/>
              <a:buChar char="q"/>
            </a:pPr>
            <a:r>
              <a:rPr lang="en-US" sz="2100" dirty="0" smtClean="0">
                <a:latin typeface="Calibri" pitchFamily="34" charset="0"/>
                <a:cs typeface="Calibri" pitchFamily="34" charset="0"/>
              </a:rPr>
              <a:t>Concept of GitHub</a:t>
            </a:r>
            <a:endParaRPr lang="en-US" sz="2100" dirty="0">
              <a:latin typeface="Calibri" pitchFamily="34" charset="0"/>
              <a:cs typeface="Calibri" pitchFamily="34" charset="0"/>
            </a:endParaRPr>
          </a:p>
        </p:txBody>
      </p:sp>
    </p:spTree>
    <p:extLst>
      <p:ext uri="{BB962C8B-B14F-4D97-AF65-F5344CB8AC3E}">
        <p14:creationId xmlns:p14="http://schemas.microsoft.com/office/powerpoint/2010/main" val="3882501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Introduction to AWS</a:t>
            </a:r>
            <a:endParaRPr sz="2400" b="1" dirty="0">
              <a:latin typeface="Calibri" pitchFamily="34" charset="0"/>
              <a:cs typeface="Calibri" pitchFamily="34" charset="0"/>
            </a:endParaRPr>
          </a:p>
        </p:txBody>
      </p:sp>
      <p:sp>
        <p:nvSpPr>
          <p:cNvPr id="7" name="Google Shape;94;p2"/>
          <p:cNvSpPr txBox="1"/>
          <p:nvPr/>
        </p:nvSpPr>
        <p:spPr>
          <a:xfrm>
            <a:off x="228600" y="895350"/>
            <a:ext cx="8534399" cy="3872813"/>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Wingdings" panose="05000000000000000000" pitchFamily="2" charset="2"/>
              <a:buChar char="q"/>
            </a:pPr>
            <a:r>
              <a:rPr lang="en-US" dirty="0" smtClean="0">
                <a:latin typeface="Calibri" pitchFamily="34" charset="0"/>
                <a:cs typeface="Calibri" pitchFamily="34" charset="0"/>
              </a:rPr>
              <a:t>Cloud computing is the delivery of computing services over the internet rather than using local servers or personal devices. We can access data from a remote server.</a:t>
            </a:r>
          </a:p>
          <a:p>
            <a:pPr marL="342900" indent="-342900" algn="just">
              <a:lnSpc>
                <a:spcPct val="150000"/>
              </a:lnSpc>
              <a:spcAft>
                <a:spcPts val="750"/>
              </a:spcAft>
              <a:buFont typeface="Wingdings" panose="05000000000000000000" pitchFamily="2" charset="2"/>
              <a:buChar char="q"/>
            </a:pPr>
            <a:r>
              <a:rPr lang="en-US" b="1" i="1" dirty="0">
                <a:solidFill>
                  <a:srgbClr val="002060"/>
                </a:solidFill>
                <a:latin typeface="Calibri" pitchFamily="34" charset="0"/>
                <a:cs typeface="Calibri" pitchFamily="34" charset="0"/>
              </a:rPr>
              <a:t>A</a:t>
            </a:r>
            <a:r>
              <a:rPr lang="en-US" dirty="0">
                <a:latin typeface="Calibri" pitchFamily="34" charset="0"/>
                <a:cs typeface="Calibri" pitchFamily="34" charset="0"/>
              </a:rPr>
              <a:t>mazon </a:t>
            </a:r>
            <a:r>
              <a:rPr lang="en-US" b="1" i="1" dirty="0">
                <a:solidFill>
                  <a:srgbClr val="002060"/>
                </a:solidFill>
                <a:latin typeface="Calibri" pitchFamily="34" charset="0"/>
                <a:cs typeface="Calibri" pitchFamily="34" charset="0"/>
              </a:rPr>
              <a:t>W</a:t>
            </a:r>
            <a:r>
              <a:rPr lang="en-US" dirty="0">
                <a:latin typeface="Calibri" pitchFamily="34" charset="0"/>
                <a:cs typeface="Calibri" pitchFamily="34" charset="0"/>
              </a:rPr>
              <a:t>eb </a:t>
            </a:r>
            <a:r>
              <a:rPr lang="en-US" b="1" i="1" dirty="0">
                <a:solidFill>
                  <a:srgbClr val="002060"/>
                </a:solidFill>
                <a:latin typeface="Calibri" pitchFamily="34" charset="0"/>
                <a:cs typeface="Calibri" pitchFamily="34" charset="0"/>
              </a:rPr>
              <a:t>S</a:t>
            </a:r>
            <a:r>
              <a:rPr lang="en-US" dirty="0">
                <a:latin typeface="Calibri" pitchFamily="34" charset="0"/>
                <a:cs typeface="Calibri" pitchFamily="34" charset="0"/>
              </a:rPr>
              <a:t>ervices (</a:t>
            </a:r>
            <a:r>
              <a:rPr lang="en-US" b="1" i="1" dirty="0">
                <a:solidFill>
                  <a:srgbClr val="002060"/>
                </a:solidFill>
                <a:latin typeface="Calibri" pitchFamily="34" charset="0"/>
                <a:cs typeface="Calibri" pitchFamily="34" charset="0"/>
              </a:rPr>
              <a:t>AWS</a:t>
            </a:r>
            <a:r>
              <a:rPr lang="en-US" dirty="0">
                <a:latin typeface="Calibri" pitchFamily="34" charset="0"/>
                <a:cs typeface="Calibri" pitchFamily="34" charset="0"/>
              </a:rPr>
              <a:t>) is a comprehensive and widely adopted cloud platform provided by Amazon. </a:t>
            </a:r>
            <a:endParaRPr lang="en-US" dirty="0" smtClean="0">
              <a:latin typeface="Calibri" pitchFamily="34" charset="0"/>
              <a:cs typeface="Calibri" pitchFamily="34" charset="0"/>
            </a:endParaRPr>
          </a:p>
          <a:p>
            <a:pPr marL="342900" indent="-342900" algn="just">
              <a:lnSpc>
                <a:spcPct val="150000"/>
              </a:lnSpc>
              <a:spcAft>
                <a:spcPts val="750"/>
              </a:spcAft>
              <a:buFont typeface="Wingdings" panose="05000000000000000000" pitchFamily="2" charset="2"/>
              <a:buChar char="q"/>
            </a:pPr>
            <a:r>
              <a:rPr lang="en-US" dirty="0" smtClean="0">
                <a:latin typeface="Calibri" pitchFamily="34" charset="0"/>
                <a:cs typeface="Calibri" pitchFamily="34" charset="0"/>
              </a:rPr>
              <a:t>It includes services for storage, databases, analytics, networking, mobile development tool, management tool, </a:t>
            </a:r>
            <a:r>
              <a:rPr lang="en-US" dirty="0" err="1" smtClean="0">
                <a:latin typeface="Calibri" pitchFamily="34" charset="0"/>
                <a:cs typeface="Calibri" pitchFamily="34" charset="0"/>
              </a:rPr>
              <a:t>IoT</a:t>
            </a:r>
            <a:r>
              <a:rPr lang="en-US" dirty="0" smtClean="0">
                <a:latin typeface="Calibri" pitchFamily="34" charset="0"/>
                <a:cs typeface="Calibri" pitchFamily="34" charset="0"/>
              </a:rPr>
              <a:t>, Security, and enterprise applications.</a:t>
            </a:r>
          </a:p>
          <a:p>
            <a:pPr marL="342900" indent="-342900" algn="just">
              <a:lnSpc>
                <a:spcPct val="150000"/>
              </a:lnSpc>
              <a:spcAft>
                <a:spcPts val="750"/>
              </a:spcAft>
              <a:buFont typeface="Wingdings" panose="05000000000000000000" pitchFamily="2" charset="2"/>
              <a:buChar char="q"/>
            </a:pPr>
            <a:r>
              <a:rPr lang="en-US" dirty="0" smtClean="0">
                <a:latin typeface="Calibri" pitchFamily="34" charset="0"/>
                <a:cs typeface="Calibri" pitchFamily="34" charset="0"/>
              </a:rPr>
              <a:t>It provides different services of cloud such as Infrastructure as a Service (</a:t>
            </a:r>
            <a:r>
              <a:rPr lang="en-US" dirty="0" err="1" smtClean="0">
                <a:latin typeface="Calibri" pitchFamily="34" charset="0"/>
                <a:cs typeface="Calibri" pitchFamily="34" charset="0"/>
              </a:rPr>
              <a:t>Iaas</a:t>
            </a:r>
            <a:r>
              <a:rPr lang="en-US" dirty="0" smtClean="0">
                <a:latin typeface="Calibri" pitchFamily="34" charset="0"/>
                <a:cs typeface="Calibri" pitchFamily="34" charset="0"/>
              </a:rPr>
              <a:t>), Platform as </a:t>
            </a:r>
            <a:r>
              <a:rPr lang="en-US" dirty="0" err="1" smtClean="0">
                <a:latin typeface="Calibri" pitchFamily="34" charset="0"/>
                <a:cs typeface="Calibri" pitchFamily="34" charset="0"/>
              </a:rPr>
              <a:t>as</a:t>
            </a:r>
            <a:r>
              <a:rPr lang="en-US" dirty="0" smtClean="0">
                <a:latin typeface="Calibri" pitchFamily="34" charset="0"/>
                <a:cs typeface="Calibri" pitchFamily="34" charset="0"/>
              </a:rPr>
              <a:t> Service (</a:t>
            </a:r>
            <a:r>
              <a:rPr lang="en-US" dirty="0" err="1" smtClean="0">
                <a:latin typeface="Calibri" pitchFamily="34" charset="0"/>
                <a:cs typeface="Calibri" pitchFamily="34" charset="0"/>
              </a:rPr>
              <a:t>Paas</a:t>
            </a:r>
            <a:r>
              <a:rPr lang="en-US" dirty="0" smtClean="0">
                <a:latin typeface="Calibri" pitchFamily="34" charset="0"/>
                <a:cs typeface="Calibri" pitchFamily="34" charset="0"/>
              </a:rPr>
              <a:t>) and packaged Software as a Service (SaaS).</a:t>
            </a:r>
          </a:p>
        </p:txBody>
      </p:sp>
    </p:spTree>
    <p:extLst>
      <p:ext uri="{BB962C8B-B14F-4D97-AF65-F5344CB8AC3E}">
        <p14:creationId xmlns:p14="http://schemas.microsoft.com/office/powerpoint/2010/main" val="2407412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Introduction to AWS</a:t>
            </a:r>
            <a:endParaRPr sz="2400" b="1" dirty="0">
              <a:latin typeface="Calibri" pitchFamily="34" charset="0"/>
              <a:cs typeface="Calibri" pitchFamily="34" charset="0"/>
            </a:endParaRPr>
          </a:p>
        </p:txBody>
      </p:sp>
      <p:sp>
        <p:nvSpPr>
          <p:cNvPr id="7" name="Google Shape;94;p2"/>
          <p:cNvSpPr txBox="1"/>
          <p:nvPr/>
        </p:nvSpPr>
        <p:spPr>
          <a:xfrm>
            <a:off x="228600" y="895350"/>
            <a:ext cx="8534399" cy="3247000"/>
          </a:xfrm>
          <a:prstGeom prst="rect">
            <a:avLst/>
          </a:prstGeom>
          <a:noFill/>
          <a:ln>
            <a:noFill/>
          </a:ln>
        </p:spPr>
        <p:txBody>
          <a:bodyPr spcFirstLastPara="1" wrap="square" lIns="68559" tIns="68559" rIns="68559" bIns="68559" anchor="t" anchorCtr="0">
            <a:spAutoFit/>
          </a:bodyPr>
          <a:lstStyle/>
          <a:p>
            <a:pPr algn="just">
              <a:lnSpc>
                <a:spcPct val="150000"/>
              </a:lnSpc>
              <a:spcAft>
                <a:spcPts val="750"/>
              </a:spcAft>
            </a:pPr>
            <a:r>
              <a:rPr lang="en-US" b="1" dirty="0" smtClean="0">
                <a:latin typeface="Calibri" pitchFamily="34" charset="0"/>
                <a:cs typeface="Calibri" pitchFamily="34" charset="0"/>
              </a:rPr>
              <a:t>Features of AWS</a:t>
            </a:r>
          </a:p>
          <a:p>
            <a:pPr marL="342900" indent="-342900" algn="just">
              <a:lnSpc>
                <a:spcPct val="150000"/>
              </a:lnSpc>
              <a:spcAft>
                <a:spcPts val="750"/>
              </a:spcAft>
              <a:buFont typeface="Wingdings" panose="05000000000000000000" pitchFamily="2" charset="2"/>
              <a:buChar char="q"/>
            </a:pPr>
            <a:r>
              <a:rPr lang="en-US" dirty="0" smtClean="0">
                <a:latin typeface="Calibri" pitchFamily="34" charset="0"/>
                <a:cs typeface="Calibri" pitchFamily="34" charset="0"/>
              </a:rPr>
              <a:t>Flexibility </a:t>
            </a:r>
          </a:p>
          <a:p>
            <a:pPr marL="342900" indent="-342900" algn="just">
              <a:lnSpc>
                <a:spcPct val="150000"/>
              </a:lnSpc>
              <a:spcAft>
                <a:spcPts val="750"/>
              </a:spcAft>
              <a:buFont typeface="Wingdings" panose="05000000000000000000" pitchFamily="2" charset="2"/>
              <a:buChar char="q"/>
            </a:pPr>
            <a:r>
              <a:rPr lang="en-US" dirty="0" smtClean="0">
                <a:latin typeface="Calibri" pitchFamily="34" charset="0"/>
                <a:cs typeface="Calibri" pitchFamily="34" charset="0"/>
              </a:rPr>
              <a:t>Cost Effective</a:t>
            </a:r>
          </a:p>
          <a:p>
            <a:pPr marL="342900" indent="-342900" algn="just">
              <a:lnSpc>
                <a:spcPct val="150000"/>
              </a:lnSpc>
              <a:spcAft>
                <a:spcPts val="750"/>
              </a:spcAft>
              <a:buFont typeface="Wingdings" panose="05000000000000000000" pitchFamily="2" charset="2"/>
              <a:buChar char="q"/>
            </a:pPr>
            <a:r>
              <a:rPr lang="en-US" dirty="0" smtClean="0">
                <a:latin typeface="Calibri" pitchFamily="34" charset="0"/>
                <a:cs typeface="Calibri" pitchFamily="34" charset="0"/>
              </a:rPr>
              <a:t>Scalable and elastic</a:t>
            </a:r>
          </a:p>
          <a:p>
            <a:pPr marL="342900" indent="-342900" algn="just">
              <a:lnSpc>
                <a:spcPct val="150000"/>
              </a:lnSpc>
              <a:spcAft>
                <a:spcPts val="750"/>
              </a:spcAft>
              <a:buFont typeface="Wingdings" panose="05000000000000000000" pitchFamily="2" charset="2"/>
              <a:buChar char="q"/>
            </a:pPr>
            <a:r>
              <a:rPr lang="en-US" dirty="0" smtClean="0">
                <a:latin typeface="Calibri" pitchFamily="34" charset="0"/>
                <a:cs typeface="Calibri" pitchFamily="34" charset="0"/>
              </a:rPr>
              <a:t>Secure</a:t>
            </a:r>
          </a:p>
          <a:p>
            <a:pPr marL="342900" indent="-342900" algn="just">
              <a:lnSpc>
                <a:spcPct val="150000"/>
              </a:lnSpc>
              <a:spcAft>
                <a:spcPts val="750"/>
              </a:spcAft>
              <a:buFont typeface="Wingdings" panose="05000000000000000000" pitchFamily="2" charset="2"/>
              <a:buChar char="q"/>
            </a:pPr>
            <a:r>
              <a:rPr lang="en-US" dirty="0" smtClean="0">
                <a:latin typeface="Calibri" pitchFamily="34" charset="0"/>
                <a:cs typeface="Calibri" pitchFamily="34" charset="0"/>
              </a:rPr>
              <a:t>High Performance</a:t>
            </a:r>
          </a:p>
        </p:txBody>
      </p:sp>
    </p:spTree>
    <p:extLst>
      <p:ext uri="{BB962C8B-B14F-4D97-AF65-F5344CB8AC3E}">
        <p14:creationId xmlns:p14="http://schemas.microsoft.com/office/powerpoint/2010/main" val="287118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Content</a:t>
            </a:r>
            <a:endParaRPr sz="2400" b="1" dirty="0">
              <a:latin typeface="Calibri" pitchFamily="34" charset="0"/>
              <a:cs typeface="Calibri" pitchFamily="34" charset="0"/>
            </a:endParaRPr>
          </a:p>
        </p:txBody>
      </p:sp>
      <p:sp>
        <p:nvSpPr>
          <p:cNvPr id="94" name="Google Shape;94;p2"/>
          <p:cNvSpPr txBox="1"/>
          <p:nvPr/>
        </p:nvSpPr>
        <p:spPr>
          <a:xfrm>
            <a:off x="508235" y="742950"/>
            <a:ext cx="8007115" cy="3662499"/>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Wingdings" panose="05000000000000000000" pitchFamily="2" charset="2"/>
              <a:buChar char="q"/>
            </a:pPr>
            <a:r>
              <a:rPr lang="en-US" sz="2100" dirty="0" smtClean="0">
                <a:latin typeface="Calibri" pitchFamily="34" charset="0"/>
                <a:cs typeface="Calibri" pitchFamily="34" charset="0"/>
              </a:rPr>
              <a:t>DevOps Essentials</a:t>
            </a:r>
          </a:p>
          <a:p>
            <a:pPr marL="342900" indent="-342900" algn="just">
              <a:lnSpc>
                <a:spcPct val="150000"/>
              </a:lnSpc>
              <a:spcAft>
                <a:spcPts val="750"/>
              </a:spcAft>
              <a:buFont typeface="Wingdings" panose="05000000000000000000" pitchFamily="2" charset="2"/>
              <a:buChar char="q"/>
            </a:pPr>
            <a:r>
              <a:rPr lang="en-US" sz="2100" dirty="0" smtClean="0">
                <a:latin typeface="Calibri" pitchFamily="34" charset="0"/>
                <a:cs typeface="Calibri" pitchFamily="34" charset="0"/>
              </a:rPr>
              <a:t>Introduction to AWS</a:t>
            </a:r>
          </a:p>
          <a:p>
            <a:pPr marL="342900" indent="-342900" algn="just">
              <a:lnSpc>
                <a:spcPct val="150000"/>
              </a:lnSpc>
              <a:spcAft>
                <a:spcPts val="750"/>
              </a:spcAft>
              <a:buFont typeface="Wingdings" panose="05000000000000000000" pitchFamily="2" charset="2"/>
              <a:buChar char="q"/>
            </a:pPr>
            <a:r>
              <a:rPr lang="en-US" sz="2100" dirty="0" smtClean="0">
                <a:latin typeface="Calibri" pitchFamily="34" charset="0"/>
                <a:cs typeface="Calibri" pitchFamily="34" charset="0"/>
              </a:rPr>
              <a:t>Introduction to GCP</a:t>
            </a:r>
          </a:p>
          <a:p>
            <a:pPr marL="342900" indent="-342900" algn="just">
              <a:lnSpc>
                <a:spcPct val="150000"/>
              </a:lnSpc>
              <a:spcAft>
                <a:spcPts val="750"/>
              </a:spcAft>
              <a:buFont typeface="Wingdings" panose="05000000000000000000" pitchFamily="2" charset="2"/>
              <a:buChar char="q"/>
            </a:pPr>
            <a:r>
              <a:rPr lang="en-US" sz="2100" dirty="0" smtClean="0">
                <a:latin typeface="Calibri" pitchFamily="34" charset="0"/>
                <a:cs typeface="Calibri" pitchFamily="34" charset="0"/>
              </a:rPr>
              <a:t>Introduction to Azure</a:t>
            </a:r>
          </a:p>
          <a:p>
            <a:pPr marL="342900" indent="-342900" algn="just">
              <a:lnSpc>
                <a:spcPct val="150000"/>
              </a:lnSpc>
              <a:spcAft>
                <a:spcPts val="750"/>
              </a:spcAft>
              <a:buFont typeface="Wingdings" panose="05000000000000000000" pitchFamily="2" charset="2"/>
              <a:buChar char="q"/>
            </a:pPr>
            <a:r>
              <a:rPr lang="en-US" sz="2100" dirty="0" err="1" smtClean="0">
                <a:latin typeface="Calibri" pitchFamily="34" charset="0"/>
                <a:cs typeface="Calibri" pitchFamily="34" charset="0"/>
              </a:rPr>
              <a:t>Git</a:t>
            </a:r>
            <a:endParaRPr lang="en-US" sz="2100" dirty="0" smtClean="0">
              <a:latin typeface="Calibri" pitchFamily="34" charset="0"/>
              <a:cs typeface="Calibri" pitchFamily="34" charset="0"/>
            </a:endParaRPr>
          </a:p>
          <a:p>
            <a:pPr marL="342900" indent="-342900" algn="just">
              <a:lnSpc>
                <a:spcPct val="150000"/>
              </a:lnSpc>
              <a:spcAft>
                <a:spcPts val="750"/>
              </a:spcAft>
              <a:buFont typeface="Wingdings" panose="05000000000000000000" pitchFamily="2" charset="2"/>
              <a:buChar char="q"/>
            </a:pPr>
            <a:r>
              <a:rPr lang="en-US" sz="2100" dirty="0" smtClean="0">
                <a:latin typeface="Calibri" pitchFamily="34" charset="0"/>
                <a:cs typeface="Calibri" pitchFamily="34" charset="0"/>
              </a:rPr>
              <a:t>Concept of GitHub</a:t>
            </a:r>
            <a:endParaRPr lang="en-US" sz="2100" dirty="0">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Introduction to AWS</a:t>
            </a:r>
            <a:endParaRPr sz="2400" b="1" dirty="0">
              <a:latin typeface="Calibri" pitchFamily="34" charset="0"/>
              <a:cs typeface="Calibri" pitchFamily="34" charset="0"/>
            </a:endParaRPr>
          </a:p>
        </p:txBody>
      </p:sp>
      <p:sp>
        <p:nvSpPr>
          <p:cNvPr id="7" name="Google Shape;94;p2"/>
          <p:cNvSpPr txBox="1"/>
          <p:nvPr/>
        </p:nvSpPr>
        <p:spPr>
          <a:xfrm>
            <a:off x="228600" y="895350"/>
            <a:ext cx="8534399" cy="3559906"/>
          </a:xfrm>
          <a:prstGeom prst="rect">
            <a:avLst/>
          </a:prstGeom>
          <a:noFill/>
          <a:ln>
            <a:noFill/>
          </a:ln>
        </p:spPr>
        <p:txBody>
          <a:bodyPr spcFirstLastPara="1" wrap="square" lIns="68559" tIns="68559" rIns="68559" bIns="68559" anchor="t" anchorCtr="0">
            <a:spAutoFit/>
          </a:bodyPr>
          <a:lstStyle/>
          <a:p>
            <a:pPr algn="just">
              <a:lnSpc>
                <a:spcPct val="150000"/>
              </a:lnSpc>
              <a:spcAft>
                <a:spcPts val="750"/>
              </a:spcAft>
            </a:pPr>
            <a:r>
              <a:rPr lang="en-US" b="1" dirty="0" smtClean="0">
                <a:latin typeface="Calibri" pitchFamily="34" charset="0"/>
                <a:cs typeface="Calibri" pitchFamily="34" charset="0"/>
              </a:rPr>
              <a:t>Services offered by AWS</a:t>
            </a:r>
          </a:p>
          <a:p>
            <a:pPr marL="342900" indent="-342900" algn="just">
              <a:lnSpc>
                <a:spcPct val="150000"/>
              </a:lnSpc>
              <a:spcAft>
                <a:spcPts val="750"/>
              </a:spcAft>
              <a:buFont typeface="Wingdings" panose="05000000000000000000" pitchFamily="2" charset="2"/>
              <a:buChar char="q"/>
            </a:pPr>
            <a:r>
              <a:rPr lang="en-US" b="1" i="1" dirty="0" smtClean="0">
                <a:solidFill>
                  <a:srgbClr val="002060"/>
                </a:solidFill>
                <a:latin typeface="Calibri" pitchFamily="34" charset="0"/>
                <a:cs typeface="Calibri" pitchFamily="34" charset="0"/>
              </a:rPr>
              <a:t>Amazon Elastic Cloud Computer (EC2)</a:t>
            </a:r>
          </a:p>
          <a:p>
            <a:pPr marL="800006" lvl="1" indent="-342900" algn="just">
              <a:lnSpc>
                <a:spcPct val="150000"/>
              </a:lnSpc>
              <a:spcAft>
                <a:spcPts val="750"/>
              </a:spcAft>
              <a:buFont typeface="Wingdings" panose="05000000000000000000" pitchFamily="2" charset="2"/>
              <a:buChar char="q"/>
            </a:pPr>
            <a:r>
              <a:rPr lang="en-US" dirty="0" smtClean="0">
                <a:latin typeface="Calibri" pitchFamily="34" charset="0"/>
                <a:cs typeface="Calibri" pitchFamily="34" charset="0"/>
              </a:rPr>
              <a:t>EC2 is a machine with an operating system and hardware components of developer’s choice. But the difference is that it is totally </a:t>
            </a:r>
            <a:r>
              <a:rPr lang="en-US" b="1" i="1" dirty="0" smtClean="0">
                <a:solidFill>
                  <a:srgbClr val="0070C0"/>
                </a:solidFill>
                <a:latin typeface="Calibri" pitchFamily="34" charset="0"/>
                <a:cs typeface="Calibri" pitchFamily="34" charset="0"/>
              </a:rPr>
              <a:t>virtualized</a:t>
            </a:r>
            <a:r>
              <a:rPr lang="en-US" dirty="0" smtClean="0">
                <a:latin typeface="Calibri" pitchFamily="34" charset="0"/>
                <a:cs typeface="Calibri" pitchFamily="34" charset="0"/>
              </a:rPr>
              <a:t>. The developer can run multiple virtual computers in a single physical hardware.</a:t>
            </a:r>
          </a:p>
          <a:p>
            <a:pPr marL="800006" lvl="1" indent="-342900" algn="just">
              <a:lnSpc>
                <a:spcPct val="150000"/>
              </a:lnSpc>
              <a:spcAft>
                <a:spcPts val="750"/>
              </a:spcAft>
              <a:buFont typeface="Wingdings" panose="05000000000000000000" pitchFamily="2" charset="2"/>
              <a:buChar char="q"/>
            </a:pPr>
            <a:r>
              <a:rPr lang="en-US" dirty="0" smtClean="0">
                <a:latin typeface="Calibri" pitchFamily="34" charset="0"/>
                <a:cs typeface="Calibri" pitchFamily="34" charset="0"/>
              </a:rPr>
              <a:t>It provides scalable computing capacity in AWS cloud</a:t>
            </a:r>
          </a:p>
          <a:p>
            <a:pPr marL="800006" lvl="1" indent="-342900" algn="just">
              <a:lnSpc>
                <a:spcPct val="150000"/>
              </a:lnSpc>
              <a:spcAft>
                <a:spcPts val="750"/>
              </a:spcAft>
              <a:buFont typeface="Wingdings" panose="05000000000000000000" pitchFamily="2" charset="2"/>
              <a:buChar char="q"/>
            </a:pPr>
            <a:r>
              <a:rPr lang="en-US" dirty="0" smtClean="0">
                <a:latin typeface="Calibri" pitchFamily="34" charset="0"/>
                <a:cs typeface="Calibri" pitchFamily="34" charset="0"/>
              </a:rPr>
              <a:t>It is secure.</a:t>
            </a:r>
          </a:p>
        </p:txBody>
      </p:sp>
    </p:spTree>
    <p:extLst>
      <p:ext uri="{BB962C8B-B14F-4D97-AF65-F5344CB8AC3E}">
        <p14:creationId xmlns:p14="http://schemas.microsoft.com/office/powerpoint/2010/main" val="397701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Introduction to AWS</a:t>
            </a:r>
            <a:endParaRPr sz="2400" b="1" dirty="0">
              <a:latin typeface="Calibri" pitchFamily="34" charset="0"/>
              <a:cs typeface="Calibri" pitchFamily="34" charset="0"/>
            </a:endParaRPr>
          </a:p>
        </p:txBody>
      </p:sp>
      <p:sp>
        <p:nvSpPr>
          <p:cNvPr id="7" name="Google Shape;94;p2"/>
          <p:cNvSpPr txBox="1"/>
          <p:nvPr/>
        </p:nvSpPr>
        <p:spPr>
          <a:xfrm>
            <a:off x="228600" y="895350"/>
            <a:ext cx="8534399" cy="3247000"/>
          </a:xfrm>
          <a:prstGeom prst="rect">
            <a:avLst/>
          </a:prstGeom>
          <a:noFill/>
          <a:ln>
            <a:noFill/>
          </a:ln>
        </p:spPr>
        <p:txBody>
          <a:bodyPr spcFirstLastPara="1" wrap="square" lIns="68559" tIns="68559" rIns="68559" bIns="68559" anchor="t" anchorCtr="0">
            <a:spAutoFit/>
          </a:bodyPr>
          <a:lstStyle/>
          <a:p>
            <a:pPr algn="just">
              <a:lnSpc>
                <a:spcPct val="150000"/>
              </a:lnSpc>
              <a:spcAft>
                <a:spcPts val="750"/>
              </a:spcAft>
            </a:pPr>
            <a:r>
              <a:rPr lang="en-US" b="1" dirty="0" smtClean="0">
                <a:latin typeface="Calibri" pitchFamily="34" charset="0"/>
                <a:cs typeface="Calibri" pitchFamily="34" charset="0"/>
              </a:rPr>
              <a:t>Services offered by AWS</a:t>
            </a:r>
          </a:p>
          <a:p>
            <a:pPr marL="342900" indent="-342900" algn="just">
              <a:lnSpc>
                <a:spcPct val="150000"/>
              </a:lnSpc>
              <a:spcAft>
                <a:spcPts val="750"/>
              </a:spcAft>
              <a:buFont typeface="Wingdings" panose="05000000000000000000" pitchFamily="2" charset="2"/>
              <a:buChar char="q"/>
            </a:pPr>
            <a:r>
              <a:rPr lang="en-US" b="1" i="1" dirty="0" smtClean="0">
                <a:solidFill>
                  <a:srgbClr val="002060"/>
                </a:solidFill>
                <a:latin typeface="Calibri" pitchFamily="34" charset="0"/>
                <a:cs typeface="Calibri" pitchFamily="34" charset="0"/>
              </a:rPr>
              <a:t>Amazon Simple Storage Service (S3)</a:t>
            </a:r>
          </a:p>
          <a:p>
            <a:pPr marL="800006" lvl="1" indent="-342900" algn="just">
              <a:lnSpc>
                <a:spcPct val="150000"/>
              </a:lnSpc>
              <a:spcAft>
                <a:spcPts val="750"/>
              </a:spcAft>
              <a:buFont typeface="Wingdings" panose="05000000000000000000" pitchFamily="2" charset="2"/>
              <a:buChar char="q"/>
            </a:pPr>
            <a:r>
              <a:rPr lang="en-US" dirty="0" smtClean="0">
                <a:latin typeface="Calibri" pitchFamily="34" charset="0"/>
                <a:cs typeface="Calibri" pitchFamily="34" charset="0"/>
              </a:rPr>
              <a:t>It is a scalable, high-speed, web-based cloud storage service</a:t>
            </a:r>
          </a:p>
          <a:p>
            <a:pPr marL="800006" lvl="1" indent="-342900" algn="just">
              <a:lnSpc>
                <a:spcPct val="150000"/>
              </a:lnSpc>
              <a:spcAft>
                <a:spcPts val="750"/>
              </a:spcAft>
              <a:buFont typeface="Wingdings" panose="05000000000000000000" pitchFamily="2" charset="2"/>
              <a:buChar char="q"/>
            </a:pPr>
            <a:r>
              <a:rPr lang="en-US" dirty="0" smtClean="0">
                <a:latin typeface="Calibri" pitchFamily="34" charset="0"/>
                <a:cs typeface="Calibri" pitchFamily="34" charset="0"/>
              </a:rPr>
              <a:t>Data can be transferred to S3 via API</a:t>
            </a:r>
          </a:p>
          <a:p>
            <a:pPr marL="800006" lvl="1" indent="-342900" algn="just">
              <a:lnSpc>
                <a:spcPct val="150000"/>
              </a:lnSpc>
              <a:spcAft>
                <a:spcPts val="750"/>
              </a:spcAft>
              <a:buFont typeface="Wingdings" panose="05000000000000000000" pitchFamily="2" charset="2"/>
              <a:buChar char="q"/>
            </a:pPr>
            <a:r>
              <a:rPr lang="en-US" dirty="0" smtClean="0">
                <a:latin typeface="Calibri" pitchFamily="34" charset="0"/>
                <a:cs typeface="Calibri" pitchFamily="34" charset="0"/>
              </a:rPr>
              <a:t>It is object-based storage (store images, word files, pdf files, </a:t>
            </a:r>
            <a:r>
              <a:rPr lang="en-US" dirty="0" err="1" smtClean="0">
                <a:latin typeface="Calibri" pitchFamily="34" charset="0"/>
                <a:cs typeface="Calibri" pitchFamily="34" charset="0"/>
              </a:rPr>
              <a:t>etc</a:t>
            </a:r>
            <a:r>
              <a:rPr lang="en-US" dirty="0" smtClean="0">
                <a:latin typeface="Calibri" pitchFamily="34" charset="0"/>
                <a:cs typeface="Calibri" pitchFamily="34" charset="0"/>
              </a:rPr>
              <a:t>)</a:t>
            </a:r>
          </a:p>
          <a:p>
            <a:pPr marL="800006" lvl="1" indent="-342900" algn="just">
              <a:lnSpc>
                <a:spcPct val="150000"/>
              </a:lnSpc>
              <a:spcAft>
                <a:spcPts val="750"/>
              </a:spcAft>
              <a:buFont typeface="Wingdings" panose="05000000000000000000" pitchFamily="2" charset="2"/>
              <a:buChar char="q"/>
            </a:pPr>
            <a:r>
              <a:rPr lang="en-US" dirty="0" smtClean="0">
                <a:latin typeface="Calibri" pitchFamily="34" charset="0"/>
                <a:cs typeface="Calibri" pitchFamily="34" charset="0"/>
              </a:rPr>
              <a:t>File size can be from 0 to 5TB</a:t>
            </a:r>
          </a:p>
        </p:txBody>
      </p:sp>
    </p:spTree>
    <p:extLst>
      <p:ext uri="{BB962C8B-B14F-4D97-AF65-F5344CB8AC3E}">
        <p14:creationId xmlns:p14="http://schemas.microsoft.com/office/powerpoint/2010/main" val="72162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Introduction to AWS</a:t>
            </a:r>
            <a:endParaRPr sz="2400" b="1" dirty="0">
              <a:latin typeface="Calibri" pitchFamily="34" charset="0"/>
              <a:cs typeface="Calibri" pitchFamily="34" charset="0"/>
            </a:endParaRPr>
          </a:p>
        </p:txBody>
      </p:sp>
      <p:sp>
        <p:nvSpPr>
          <p:cNvPr id="7" name="Google Shape;94;p2"/>
          <p:cNvSpPr txBox="1"/>
          <p:nvPr/>
        </p:nvSpPr>
        <p:spPr>
          <a:xfrm>
            <a:off x="228600" y="895350"/>
            <a:ext cx="8534399" cy="3975405"/>
          </a:xfrm>
          <a:prstGeom prst="rect">
            <a:avLst/>
          </a:prstGeom>
          <a:noFill/>
          <a:ln>
            <a:noFill/>
          </a:ln>
        </p:spPr>
        <p:txBody>
          <a:bodyPr spcFirstLastPara="1" wrap="square" lIns="68559" tIns="68559" rIns="68559" bIns="68559" anchor="t" anchorCtr="0">
            <a:spAutoFit/>
          </a:bodyPr>
          <a:lstStyle/>
          <a:p>
            <a:pPr algn="just">
              <a:lnSpc>
                <a:spcPct val="150000"/>
              </a:lnSpc>
              <a:spcAft>
                <a:spcPts val="750"/>
              </a:spcAft>
            </a:pPr>
            <a:r>
              <a:rPr lang="en-US" b="1" dirty="0" smtClean="0">
                <a:latin typeface="Calibri" pitchFamily="34" charset="0"/>
                <a:cs typeface="Calibri" pitchFamily="34" charset="0"/>
              </a:rPr>
              <a:t>Services offered by AWS</a:t>
            </a:r>
          </a:p>
          <a:p>
            <a:pPr marL="342900" indent="-342900" algn="just">
              <a:lnSpc>
                <a:spcPct val="150000"/>
              </a:lnSpc>
              <a:spcAft>
                <a:spcPts val="750"/>
              </a:spcAft>
              <a:buFont typeface="Wingdings" panose="05000000000000000000" pitchFamily="2" charset="2"/>
              <a:buChar char="q"/>
            </a:pPr>
            <a:r>
              <a:rPr lang="en-US" b="1" i="1" dirty="0">
                <a:solidFill>
                  <a:srgbClr val="002060"/>
                </a:solidFill>
                <a:latin typeface="Calibri" pitchFamily="34" charset="0"/>
                <a:cs typeface="Calibri" pitchFamily="34" charset="0"/>
              </a:rPr>
              <a:t>Amazon Virtual Private Cloud (VPC)</a:t>
            </a:r>
          </a:p>
          <a:p>
            <a:pPr marL="800006" lvl="1" indent="-342900" algn="just">
              <a:lnSpc>
                <a:spcPct val="150000"/>
              </a:lnSpc>
              <a:spcAft>
                <a:spcPts val="750"/>
              </a:spcAft>
              <a:buFont typeface="Wingdings" panose="05000000000000000000" pitchFamily="2" charset="2"/>
              <a:buChar char="q"/>
            </a:pPr>
            <a:r>
              <a:rPr lang="en-US" dirty="0" smtClean="0">
                <a:latin typeface="Calibri" pitchFamily="34" charset="0"/>
                <a:cs typeface="Calibri" pitchFamily="34" charset="0"/>
              </a:rPr>
              <a:t>Logically isolated area of the AWS cloud which can be used as a private network but it is virtual. It resembles your </a:t>
            </a:r>
            <a:r>
              <a:rPr lang="en-US" b="1" i="1" dirty="0" smtClean="0">
                <a:solidFill>
                  <a:srgbClr val="0070C0"/>
                </a:solidFill>
                <a:latin typeface="Calibri" pitchFamily="34" charset="0"/>
                <a:cs typeface="Calibri" pitchFamily="34" charset="0"/>
              </a:rPr>
              <a:t>traditional networking</a:t>
            </a:r>
            <a:r>
              <a:rPr lang="en-US" dirty="0" smtClean="0">
                <a:latin typeface="Calibri" pitchFamily="34" charset="0"/>
                <a:cs typeface="Calibri" pitchFamily="34" charset="0"/>
              </a:rPr>
              <a:t>.</a:t>
            </a:r>
          </a:p>
          <a:p>
            <a:pPr marL="800006" lvl="1" indent="-342900" algn="just">
              <a:lnSpc>
                <a:spcPct val="150000"/>
              </a:lnSpc>
              <a:spcAft>
                <a:spcPts val="750"/>
              </a:spcAft>
              <a:buFont typeface="Wingdings" panose="05000000000000000000" pitchFamily="2" charset="2"/>
              <a:buChar char="q"/>
            </a:pPr>
            <a:r>
              <a:rPr lang="en-US" dirty="0" smtClean="0">
                <a:latin typeface="Calibri" pitchFamily="34" charset="0"/>
                <a:cs typeface="Calibri" pitchFamily="34" charset="0"/>
              </a:rPr>
              <a:t>You have control over virtual networking environment including a selection of your IP address range, the creation of subnets and configuration of route tables, gateways, etc.</a:t>
            </a:r>
          </a:p>
          <a:p>
            <a:pPr marL="800006" lvl="1" indent="-342900" algn="just">
              <a:lnSpc>
                <a:spcPct val="150000"/>
              </a:lnSpc>
              <a:spcAft>
                <a:spcPts val="750"/>
              </a:spcAft>
              <a:buFont typeface="Wingdings" panose="05000000000000000000" pitchFamily="2" charset="2"/>
              <a:buChar char="q"/>
            </a:pPr>
            <a:r>
              <a:rPr lang="en-US" dirty="0" smtClean="0">
                <a:latin typeface="Calibri" pitchFamily="34" charset="0"/>
                <a:cs typeface="Calibri" pitchFamily="34" charset="0"/>
              </a:rPr>
              <a:t>It provides multiple layers of security to the VPC</a:t>
            </a:r>
          </a:p>
        </p:txBody>
      </p:sp>
    </p:spTree>
    <p:extLst>
      <p:ext uri="{BB962C8B-B14F-4D97-AF65-F5344CB8AC3E}">
        <p14:creationId xmlns:p14="http://schemas.microsoft.com/office/powerpoint/2010/main" val="340664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Introduction to AWS</a:t>
            </a:r>
            <a:endParaRPr sz="2400" b="1" dirty="0">
              <a:latin typeface="Calibri" pitchFamily="34" charset="0"/>
              <a:cs typeface="Calibri" pitchFamily="34" charset="0"/>
            </a:endParaRPr>
          </a:p>
        </p:txBody>
      </p:sp>
      <p:sp>
        <p:nvSpPr>
          <p:cNvPr id="7" name="Google Shape;94;p2"/>
          <p:cNvSpPr txBox="1"/>
          <p:nvPr/>
        </p:nvSpPr>
        <p:spPr>
          <a:xfrm>
            <a:off x="228600" y="895350"/>
            <a:ext cx="8534399" cy="2728910"/>
          </a:xfrm>
          <a:prstGeom prst="rect">
            <a:avLst/>
          </a:prstGeom>
          <a:noFill/>
          <a:ln>
            <a:noFill/>
          </a:ln>
        </p:spPr>
        <p:txBody>
          <a:bodyPr spcFirstLastPara="1" wrap="square" lIns="68559" tIns="68559" rIns="68559" bIns="68559" anchor="t" anchorCtr="0">
            <a:spAutoFit/>
          </a:bodyPr>
          <a:lstStyle/>
          <a:p>
            <a:pPr algn="just">
              <a:lnSpc>
                <a:spcPct val="150000"/>
              </a:lnSpc>
              <a:spcAft>
                <a:spcPts val="750"/>
              </a:spcAft>
            </a:pPr>
            <a:r>
              <a:rPr lang="en-US" b="1" dirty="0" smtClean="0">
                <a:latin typeface="Calibri" pitchFamily="34" charset="0"/>
                <a:cs typeface="Calibri" pitchFamily="34" charset="0"/>
              </a:rPr>
              <a:t>Services offered by AWS</a:t>
            </a:r>
          </a:p>
          <a:p>
            <a:pPr marL="342900" indent="-342900" algn="just">
              <a:lnSpc>
                <a:spcPct val="150000"/>
              </a:lnSpc>
              <a:spcAft>
                <a:spcPts val="750"/>
              </a:spcAft>
              <a:buFont typeface="Wingdings" panose="05000000000000000000" pitchFamily="2" charset="2"/>
              <a:buChar char="q"/>
            </a:pPr>
            <a:r>
              <a:rPr lang="en-US" b="1" i="1" dirty="0">
                <a:solidFill>
                  <a:srgbClr val="002060"/>
                </a:solidFill>
                <a:latin typeface="Calibri" pitchFamily="34" charset="0"/>
                <a:cs typeface="Calibri" pitchFamily="34" charset="0"/>
              </a:rPr>
              <a:t>Amazon Relational Database Service (RDS)</a:t>
            </a:r>
          </a:p>
          <a:p>
            <a:pPr marL="800006" lvl="1" indent="-342900" algn="just">
              <a:lnSpc>
                <a:spcPct val="150000"/>
              </a:lnSpc>
              <a:spcAft>
                <a:spcPts val="750"/>
              </a:spcAft>
              <a:buFont typeface="Wingdings" panose="05000000000000000000" pitchFamily="2" charset="2"/>
              <a:buChar char="q"/>
            </a:pPr>
            <a:r>
              <a:rPr lang="en-US" dirty="0" smtClean="0">
                <a:latin typeface="Calibri" pitchFamily="34" charset="0"/>
                <a:cs typeface="Calibri" pitchFamily="34" charset="0"/>
              </a:rPr>
              <a:t>It is relational database cloud service which store the data on cloud</a:t>
            </a:r>
          </a:p>
          <a:p>
            <a:pPr marL="800006" lvl="1" indent="-342900" algn="just">
              <a:lnSpc>
                <a:spcPct val="150000"/>
              </a:lnSpc>
              <a:spcAft>
                <a:spcPts val="750"/>
              </a:spcAft>
              <a:buFont typeface="Wingdings" panose="05000000000000000000" pitchFamily="2" charset="2"/>
              <a:buChar char="q"/>
            </a:pPr>
            <a:r>
              <a:rPr lang="en-US" dirty="0" smtClean="0">
                <a:latin typeface="Calibri" pitchFamily="34" charset="0"/>
                <a:cs typeface="Calibri" pitchFamily="34" charset="0"/>
              </a:rPr>
              <a:t>Similar to RDMS like data migration, backup, recovery, and patching</a:t>
            </a:r>
          </a:p>
          <a:p>
            <a:pPr marL="800006" lvl="1" indent="-342900" algn="just">
              <a:lnSpc>
                <a:spcPct val="150000"/>
              </a:lnSpc>
              <a:spcAft>
                <a:spcPts val="750"/>
              </a:spcAft>
              <a:buFont typeface="Wingdings" panose="05000000000000000000" pitchFamily="2" charset="2"/>
              <a:buChar char="q"/>
            </a:pPr>
            <a:r>
              <a:rPr lang="en-US" dirty="0" smtClean="0">
                <a:latin typeface="Calibri" pitchFamily="34" charset="0"/>
                <a:cs typeface="Calibri" pitchFamily="34" charset="0"/>
              </a:rPr>
              <a:t>It supports PostgreSQL, MYSQL, Maria DB, Oracle, SQL Server and Amazon Aurora</a:t>
            </a:r>
          </a:p>
        </p:txBody>
      </p:sp>
    </p:spTree>
    <p:extLst>
      <p:ext uri="{BB962C8B-B14F-4D97-AF65-F5344CB8AC3E}">
        <p14:creationId xmlns:p14="http://schemas.microsoft.com/office/powerpoint/2010/main" val="2120375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Introduction to AWS</a:t>
            </a:r>
            <a:endParaRPr sz="2400" b="1" dirty="0">
              <a:latin typeface="Calibri" pitchFamily="34" charset="0"/>
              <a:cs typeface="Calibri" pitchFamily="34" charset="0"/>
            </a:endParaRPr>
          </a:p>
        </p:txBody>
      </p:sp>
      <p:sp>
        <p:nvSpPr>
          <p:cNvPr id="7" name="Google Shape;94;p2"/>
          <p:cNvSpPr txBox="1"/>
          <p:nvPr/>
        </p:nvSpPr>
        <p:spPr>
          <a:xfrm>
            <a:off x="228600" y="895350"/>
            <a:ext cx="8534399" cy="3662499"/>
          </a:xfrm>
          <a:prstGeom prst="rect">
            <a:avLst/>
          </a:prstGeom>
          <a:noFill/>
          <a:ln>
            <a:noFill/>
          </a:ln>
        </p:spPr>
        <p:txBody>
          <a:bodyPr spcFirstLastPara="1" wrap="square" lIns="68559" tIns="68559" rIns="68559" bIns="68559" anchor="t" anchorCtr="0">
            <a:spAutoFit/>
          </a:bodyPr>
          <a:lstStyle/>
          <a:p>
            <a:pPr algn="just">
              <a:lnSpc>
                <a:spcPct val="150000"/>
              </a:lnSpc>
              <a:spcAft>
                <a:spcPts val="750"/>
              </a:spcAft>
            </a:pPr>
            <a:r>
              <a:rPr lang="en-US" b="1" dirty="0" smtClean="0">
                <a:latin typeface="Calibri" pitchFamily="34" charset="0"/>
                <a:cs typeface="Calibri" pitchFamily="34" charset="0"/>
              </a:rPr>
              <a:t>Services offered by AWS</a:t>
            </a:r>
          </a:p>
          <a:p>
            <a:pPr marL="342900" indent="-342900" algn="just">
              <a:lnSpc>
                <a:spcPct val="150000"/>
              </a:lnSpc>
              <a:spcAft>
                <a:spcPts val="750"/>
              </a:spcAft>
              <a:buFont typeface="Wingdings" panose="05000000000000000000" pitchFamily="2" charset="2"/>
              <a:buChar char="q"/>
            </a:pPr>
            <a:r>
              <a:rPr lang="en-US" b="1" i="1" dirty="0">
                <a:solidFill>
                  <a:srgbClr val="002060"/>
                </a:solidFill>
                <a:latin typeface="Calibri" pitchFamily="34" charset="0"/>
                <a:cs typeface="Calibri" pitchFamily="34" charset="0"/>
              </a:rPr>
              <a:t>Amazon </a:t>
            </a:r>
            <a:r>
              <a:rPr lang="en-US" b="1" i="1" dirty="0" err="1">
                <a:solidFill>
                  <a:srgbClr val="002060"/>
                </a:solidFill>
                <a:latin typeface="Calibri" pitchFamily="34" charset="0"/>
                <a:cs typeface="Calibri" pitchFamily="34" charset="0"/>
              </a:rPr>
              <a:t>CloudFront</a:t>
            </a:r>
            <a:endParaRPr lang="en-US" b="1" i="1" dirty="0">
              <a:solidFill>
                <a:srgbClr val="002060"/>
              </a:solidFill>
              <a:latin typeface="Calibri" pitchFamily="34" charset="0"/>
              <a:cs typeface="Calibri" pitchFamily="34" charset="0"/>
            </a:endParaRPr>
          </a:p>
          <a:p>
            <a:pPr marL="800006" lvl="1" indent="-342900" algn="just">
              <a:lnSpc>
                <a:spcPct val="150000"/>
              </a:lnSpc>
              <a:spcAft>
                <a:spcPts val="750"/>
              </a:spcAft>
              <a:buFont typeface="Wingdings" panose="05000000000000000000" pitchFamily="2" charset="2"/>
              <a:buChar char="q"/>
            </a:pPr>
            <a:r>
              <a:rPr lang="en-US" dirty="0" smtClean="0">
                <a:latin typeface="Calibri" pitchFamily="34" charset="0"/>
                <a:cs typeface="Calibri" pitchFamily="34" charset="0"/>
              </a:rPr>
              <a:t>It is a fast Content Delivery Network (CDN) service</a:t>
            </a:r>
          </a:p>
          <a:p>
            <a:pPr marL="800006" lvl="1" indent="-342900" algn="just">
              <a:lnSpc>
                <a:spcPct val="150000"/>
              </a:lnSpc>
              <a:spcAft>
                <a:spcPts val="750"/>
              </a:spcAft>
              <a:buFont typeface="Wingdings" panose="05000000000000000000" pitchFamily="2" charset="2"/>
              <a:buChar char="q"/>
            </a:pPr>
            <a:r>
              <a:rPr lang="en-US" dirty="0" smtClean="0">
                <a:latin typeface="Calibri" pitchFamily="34" charset="0"/>
                <a:cs typeface="Calibri" pitchFamily="34" charset="0"/>
              </a:rPr>
              <a:t>It is a globally-distributed network which securely transfers content such as software, SDKs, videos, etc. to the clients, with high transfer speed.</a:t>
            </a:r>
          </a:p>
          <a:p>
            <a:pPr marL="800006" lvl="1" indent="-342900" algn="just">
              <a:lnSpc>
                <a:spcPct val="150000"/>
              </a:lnSpc>
              <a:spcAft>
                <a:spcPts val="750"/>
              </a:spcAft>
              <a:buFont typeface="Wingdings" panose="05000000000000000000" pitchFamily="2" charset="2"/>
              <a:buChar char="q"/>
            </a:pPr>
            <a:r>
              <a:rPr lang="en-US" dirty="0" smtClean="0">
                <a:latin typeface="Calibri" pitchFamily="34" charset="0"/>
                <a:cs typeface="Calibri" pitchFamily="34" charset="0"/>
              </a:rPr>
              <a:t>High security with the ‘content privacy’ feature.</a:t>
            </a:r>
          </a:p>
          <a:p>
            <a:pPr marL="800006" lvl="1" indent="-342900" algn="just">
              <a:lnSpc>
                <a:spcPct val="150000"/>
              </a:lnSpc>
              <a:spcAft>
                <a:spcPts val="750"/>
              </a:spcAft>
              <a:buFont typeface="Wingdings" panose="05000000000000000000" pitchFamily="2" charset="2"/>
              <a:buChar char="q"/>
            </a:pPr>
            <a:r>
              <a:rPr lang="en-US" dirty="0" smtClean="0">
                <a:latin typeface="Calibri" pitchFamily="34" charset="0"/>
                <a:cs typeface="Calibri" pitchFamily="34" charset="0"/>
              </a:rPr>
              <a:t>Gives lowest latency for transfer the content</a:t>
            </a:r>
          </a:p>
        </p:txBody>
      </p:sp>
    </p:spTree>
    <p:extLst>
      <p:ext uri="{BB962C8B-B14F-4D97-AF65-F5344CB8AC3E}">
        <p14:creationId xmlns:p14="http://schemas.microsoft.com/office/powerpoint/2010/main" val="498308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Introduction to AWS</a:t>
            </a:r>
            <a:endParaRPr sz="2400" b="1" dirty="0">
              <a:latin typeface="Calibri" pitchFamily="34" charset="0"/>
              <a:cs typeface="Calibri" pitchFamily="34" charset="0"/>
            </a:endParaRPr>
          </a:p>
        </p:txBody>
      </p:sp>
      <p:sp>
        <p:nvSpPr>
          <p:cNvPr id="7" name="Google Shape;94;p2"/>
          <p:cNvSpPr txBox="1"/>
          <p:nvPr/>
        </p:nvSpPr>
        <p:spPr>
          <a:xfrm>
            <a:off x="228600" y="895350"/>
            <a:ext cx="8534399" cy="656548"/>
          </a:xfrm>
          <a:prstGeom prst="rect">
            <a:avLst/>
          </a:prstGeom>
          <a:noFill/>
          <a:ln>
            <a:noFill/>
          </a:ln>
        </p:spPr>
        <p:txBody>
          <a:bodyPr spcFirstLastPara="1" wrap="square" lIns="68559" tIns="68559" rIns="68559" bIns="68559" anchor="t" anchorCtr="0">
            <a:spAutoFit/>
          </a:bodyPr>
          <a:lstStyle/>
          <a:p>
            <a:pPr algn="just">
              <a:lnSpc>
                <a:spcPct val="150000"/>
              </a:lnSpc>
              <a:spcAft>
                <a:spcPts val="750"/>
              </a:spcAft>
            </a:pPr>
            <a:r>
              <a:rPr lang="en-US" b="1" dirty="0" smtClean="0">
                <a:latin typeface="Calibri" pitchFamily="34" charset="0"/>
                <a:cs typeface="Calibri" pitchFamily="34" charset="0"/>
              </a:rPr>
              <a:t>Global Infrastructure of AWS</a:t>
            </a:r>
          </a:p>
        </p:txBody>
      </p:sp>
      <p:pic>
        <p:nvPicPr>
          <p:cNvPr id="1026" name="Picture 2" descr="AWS Global Infrastructure - Javatpoi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1733550"/>
            <a:ext cx="5303747" cy="2057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132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Introduction to AWS</a:t>
            </a:r>
            <a:endParaRPr sz="2400" b="1" dirty="0">
              <a:latin typeface="Calibri" pitchFamily="34" charset="0"/>
              <a:cs typeface="Calibri" pitchFamily="34" charset="0"/>
            </a:endParaRPr>
          </a:p>
        </p:txBody>
      </p:sp>
      <p:sp>
        <p:nvSpPr>
          <p:cNvPr id="7" name="Google Shape;94;p2"/>
          <p:cNvSpPr txBox="1"/>
          <p:nvPr/>
        </p:nvSpPr>
        <p:spPr>
          <a:xfrm>
            <a:off x="228601" y="742950"/>
            <a:ext cx="5008655" cy="3877942"/>
          </a:xfrm>
          <a:prstGeom prst="rect">
            <a:avLst/>
          </a:prstGeom>
          <a:noFill/>
          <a:ln>
            <a:noFill/>
          </a:ln>
        </p:spPr>
        <p:txBody>
          <a:bodyPr spcFirstLastPara="1" wrap="square" lIns="68559" tIns="68559" rIns="68559" bIns="68559" anchor="t" anchorCtr="0">
            <a:spAutoFit/>
          </a:bodyPr>
          <a:lstStyle/>
          <a:p>
            <a:pPr algn="just">
              <a:lnSpc>
                <a:spcPct val="150000"/>
              </a:lnSpc>
            </a:pPr>
            <a:r>
              <a:rPr lang="en-US" b="1" dirty="0" smtClean="0">
                <a:latin typeface="Calibri" pitchFamily="34" charset="0"/>
                <a:cs typeface="Calibri" pitchFamily="34" charset="0"/>
              </a:rPr>
              <a:t>Global Infrastructure of AWS</a:t>
            </a:r>
          </a:p>
          <a:p>
            <a:pPr marL="342900" indent="-342900" algn="just">
              <a:lnSpc>
                <a:spcPct val="150000"/>
              </a:lnSpc>
              <a:buFont typeface="Wingdings" panose="05000000000000000000" pitchFamily="2" charset="2"/>
              <a:buChar char="q"/>
            </a:pPr>
            <a:r>
              <a:rPr lang="en-US" b="1" i="1" dirty="0" smtClean="0">
                <a:solidFill>
                  <a:srgbClr val="002060"/>
                </a:solidFill>
                <a:latin typeface="Calibri" pitchFamily="34" charset="0"/>
                <a:cs typeface="Calibri" pitchFamily="34" charset="0"/>
              </a:rPr>
              <a:t>Region</a:t>
            </a:r>
          </a:p>
          <a:p>
            <a:pPr marL="800006" lvl="1" indent="-342900" algn="just">
              <a:lnSpc>
                <a:spcPct val="150000"/>
              </a:lnSpc>
              <a:buFont typeface="Wingdings" panose="05000000000000000000" pitchFamily="2" charset="2"/>
              <a:buChar char="q"/>
            </a:pPr>
            <a:r>
              <a:rPr lang="en-US" dirty="0" smtClean="0">
                <a:latin typeface="Calibri" pitchFamily="34" charset="0"/>
                <a:cs typeface="Calibri" pitchFamily="34" charset="0"/>
              </a:rPr>
              <a:t>It is physical location or geographical area.</a:t>
            </a:r>
          </a:p>
          <a:p>
            <a:pPr marL="800006" lvl="1" indent="-342900" algn="just">
              <a:lnSpc>
                <a:spcPct val="150000"/>
              </a:lnSpc>
              <a:buFont typeface="Wingdings" panose="05000000000000000000" pitchFamily="2" charset="2"/>
              <a:buChar char="q"/>
            </a:pPr>
            <a:r>
              <a:rPr lang="en-US" dirty="0" smtClean="0">
                <a:latin typeface="Calibri" pitchFamily="34" charset="0"/>
                <a:cs typeface="Calibri" pitchFamily="34" charset="0"/>
              </a:rPr>
              <a:t>Collection of data centers which are completely isolated from other regions.</a:t>
            </a:r>
          </a:p>
          <a:p>
            <a:pPr marL="800006" lvl="1" indent="-342900" algn="just">
              <a:lnSpc>
                <a:spcPct val="150000"/>
              </a:lnSpc>
              <a:buFont typeface="Wingdings" panose="05000000000000000000" pitchFamily="2" charset="2"/>
              <a:buChar char="q"/>
            </a:pPr>
            <a:r>
              <a:rPr lang="en-US" dirty="0" smtClean="0">
                <a:latin typeface="Calibri" pitchFamily="34" charset="0"/>
                <a:cs typeface="Calibri" pitchFamily="34" charset="0"/>
              </a:rPr>
              <a:t>A region consists of more than two </a:t>
            </a:r>
            <a:r>
              <a:rPr lang="en-US" b="1" i="1" dirty="0" smtClean="0">
                <a:solidFill>
                  <a:srgbClr val="00B0F0"/>
                </a:solidFill>
                <a:latin typeface="Calibri" pitchFamily="34" charset="0"/>
                <a:cs typeface="Calibri" pitchFamily="34" charset="0"/>
              </a:rPr>
              <a:t>availability zones</a:t>
            </a:r>
            <a:r>
              <a:rPr lang="en-US" b="1" i="1" dirty="0" smtClean="0">
                <a:solidFill>
                  <a:srgbClr val="002060"/>
                </a:solidFill>
                <a:latin typeface="Calibri" pitchFamily="34" charset="0"/>
                <a:cs typeface="Calibri" pitchFamily="34" charset="0"/>
              </a:rPr>
              <a:t> </a:t>
            </a:r>
            <a:r>
              <a:rPr lang="en-US" dirty="0" smtClean="0">
                <a:latin typeface="Calibri" pitchFamily="34" charset="0"/>
                <a:cs typeface="Calibri" pitchFamily="34" charset="0"/>
              </a:rPr>
              <a:t>connected to each other though links.</a:t>
            </a:r>
          </a:p>
          <a:p>
            <a:pPr marL="800006" lvl="1" indent="-342900" algn="just">
              <a:lnSpc>
                <a:spcPct val="150000"/>
              </a:lnSpc>
              <a:buFont typeface="Wingdings" panose="05000000000000000000" pitchFamily="2" charset="2"/>
              <a:buChar char="q"/>
            </a:pPr>
            <a:endParaRPr lang="en-US" dirty="0" smtClean="0">
              <a:latin typeface="Calibri" pitchFamily="34" charset="0"/>
              <a:cs typeface="Calibri" pitchFamily="34" charset="0"/>
            </a:endParaRPr>
          </a:p>
        </p:txBody>
      </p:sp>
      <p:pic>
        <p:nvPicPr>
          <p:cNvPr id="2" name="Picture 2" descr="AWS global infrastructure, region table, data center location, availabil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7256" y="1047750"/>
            <a:ext cx="3754344"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9884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Introduction to AWS</a:t>
            </a:r>
            <a:endParaRPr sz="2400" b="1" dirty="0">
              <a:latin typeface="Calibri" pitchFamily="34" charset="0"/>
              <a:cs typeface="Calibri" pitchFamily="34" charset="0"/>
            </a:endParaRPr>
          </a:p>
        </p:txBody>
      </p:sp>
      <p:sp>
        <p:nvSpPr>
          <p:cNvPr id="7" name="Google Shape;94;p2"/>
          <p:cNvSpPr txBox="1"/>
          <p:nvPr/>
        </p:nvSpPr>
        <p:spPr>
          <a:xfrm>
            <a:off x="228601" y="742950"/>
            <a:ext cx="5008655" cy="4708939"/>
          </a:xfrm>
          <a:prstGeom prst="rect">
            <a:avLst/>
          </a:prstGeom>
          <a:noFill/>
          <a:ln>
            <a:noFill/>
          </a:ln>
        </p:spPr>
        <p:txBody>
          <a:bodyPr spcFirstLastPara="1" wrap="square" lIns="68559" tIns="68559" rIns="68559" bIns="68559" anchor="t" anchorCtr="0">
            <a:spAutoFit/>
          </a:bodyPr>
          <a:lstStyle/>
          <a:p>
            <a:pPr algn="just">
              <a:lnSpc>
                <a:spcPct val="150000"/>
              </a:lnSpc>
            </a:pPr>
            <a:r>
              <a:rPr lang="en-US" b="1" dirty="0" smtClean="0">
                <a:latin typeface="Calibri" pitchFamily="34" charset="0"/>
                <a:cs typeface="Calibri" pitchFamily="34" charset="0"/>
              </a:rPr>
              <a:t>Global Infrastructure of AWS</a:t>
            </a:r>
          </a:p>
          <a:p>
            <a:pPr marL="342900" indent="-342900" algn="just">
              <a:lnSpc>
                <a:spcPct val="150000"/>
              </a:lnSpc>
              <a:buFont typeface="Wingdings" panose="05000000000000000000" pitchFamily="2" charset="2"/>
              <a:buChar char="q"/>
            </a:pPr>
            <a:r>
              <a:rPr lang="en-US" b="1" i="1" dirty="0" smtClean="0">
                <a:solidFill>
                  <a:srgbClr val="002060"/>
                </a:solidFill>
                <a:latin typeface="Calibri" pitchFamily="34" charset="0"/>
                <a:cs typeface="Calibri" pitchFamily="34" charset="0"/>
              </a:rPr>
              <a:t>Availability Zones</a:t>
            </a:r>
          </a:p>
          <a:p>
            <a:pPr marL="800006" lvl="1" indent="-342900" algn="just">
              <a:lnSpc>
                <a:spcPct val="150000"/>
              </a:lnSpc>
              <a:buFont typeface="Wingdings" panose="05000000000000000000" pitchFamily="2" charset="2"/>
              <a:buChar char="q"/>
            </a:pPr>
            <a:r>
              <a:rPr lang="en-US" dirty="0" smtClean="0">
                <a:latin typeface="Calibri" pitchFamily="34" charset="0"/>
                <a:cs typeface="Calibri" pitchFamily="34" charset="0"/>
              </a:rPr>
              <a:t>It is grouping of one or more discrete data centers which provides applications and services in an AWS region.</a:t>
            </a:r>
          </a:p>
          <a:p>
            <a:pPr marL="800006" lvl="1" indent="-342900" algn="just">
              <a:lnSpc>
                <a:spcPct val="150000"/>
              </a:lnSpc>
              <a:buFont typeface="Wingdings" panose="05000000000000000000" pitchFamily="2" charset="2"/>
              <a:buChar char="q"/>
            </a:pPr>
            <a:r>
              <a:rPr lang="en-US" b="1" i="1" dirty="0" smtClean="0">
                <a:solidFill>
                  <a:srgbClr val="00B0F0"/>
                </a:solidFill>
                <a:latin typeface="Calibri" pitchFamily="34" charset="0"/>
                <a:cs typeface="Calibri" pitchFamily="34" charset="0"/>
              </a:rPr>
              <a:t>Availability zones</a:t>
            </a:r>
            <a:r>
              <a:rPr lang="en-US" b="1" i="1" dirty="0" smtClean="0">
                <a:solidFill>
                  <a:srgbClr val="002060"/>
                </a:solidFill>
                <a:latin typeface="Calibri" pitchFamily="34" charset="0"/>
                <a:cs typeface="Calibri" pitchFamily="34" charset="0"/>
              </a:rPr>
              <a:t> </a:t>
            </a:r>
            <a:r>
              <a:rPr lang="en-US" dirty="0" smtClean="0">
                <a:solidFill>
                  <a:srgbClr val="002060"/>
                </a:solidFill>
                <a:latin typeface="Calibri" pitchFamily="34" charset="0"/>
                <a:cs typeface="Calibri" pitchFamily="34" charset="0"/>
              </a:rPr>
              <a:t>are</a:t>
            </a:r>
            <a:r>
              <a:rPr lang="en-US" b="1" i="1" dirty="0" smtClean="0">
                <a:solidFill>
                  <a:srgbClr val="002060"/>
                </a:solidFill>
                <a:latin typeface="Calibri" pitchFamily="34" charset="0"/>
                <a:cs typeface="Calibri" pitchFamily="34" charset="0"/>
              </a:rPr>
              <a:t> </a:t>
            </a:r>
            <a:r>
              <a:rPr lang="en-US" dirty="0" smtClean="0">
                <a:latin typeface="Calibri" pitchFamily="34" charset="0"/>
                <a:cs typeface="Calibri" pitchFamily="34" charset="0"/>
              </a:rPr>
              <a:t>connected though low latency and high throughput networking channels. </a:t>
            </a:r>
          </a:p>
          <a:p>
            <a:pPr marL="800006" lvl="1" indent="-342900" algn="just">
              <a:lnSpc>
                <a:spcPct val="150000"/>
              </a:lnSpc>
              <a:buFont typeface="Wingdings" panose="05000000000000000000" pitchFamily="2" charset="2"/>
              <a:buChar char="q"/>
            </a:pPr>
            <a:r>
              <a:rPr lang="en-US" dirty="0" smtClean="0">
                <a:latin typeface="Calibri" pitchFamily="34" charset="0"/>
                <a:cs typeface="Calibri" pitchFamily="34" charset="0"/>
              </a:rPr>
              <a:t>If one zone fails, the other zone will operate fine without any effect.</a:t>
            </a:r>
          </a:p>
          <a:p>
            <a:pPr marL="800006" lvl="1" indent="-342900" algn="just">
              <a:lnSpc>
                <a:spcPct val="150000"/>
              </a:lnSpc>
              <a:buFont typeface="Wingdings" panose="05000000000000000000" pitchFamily="2" charset="2"/>
              <a:buChar char="q"/>
            </a:pPr>
            <a:endParaRPr lang="en-US" dirty="0" smtClean="0">
              <a:latin typeface="Calibri" pitchFamily="34" charset="0"/>
              <a:cs typeface="Calibri" pitchFamily="34" charset="0"/>
            </a:endParaRPr>
          </a:p>
        </p:txBody>
      </p:sp>
      <p:pic>
        <p:nvPicPr>
          <p:cNvPr id="2" name="Picture 2" descr="AWS global infrastructure, region table, data center location, availabilit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7256" y="1047750"/>
            <a:ext cx="3754344"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5787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Introduction to AWS</a:t>
            </a:r>
            <a:endParaRPr sz="2400" b="1" dirty="0">
              <a:latin typeface="Calibri" pitchFamily="34" charset="0"/>
              <a:cs typeface="Calibri" pitchFamily="34" charset="0"/>
            </a:endParaRPr>
          </a:p>
        </p:txBody>
      </p:sp>
      <p:sp>
        <p:nvSpPr>
          <p:cNvPr id="7" name="Google Shape;94;p2"/>
          <p:cNvSpPr txBox="1"/>
          <p:nvPr/>
        </p:nvSpPr>
        <p:spPr>
          <a:xfrm>
            <a:off x="228601" y="742950"/>
            <a:ext cx="8762999" cy="4293441"/>
          </a:xfrm>
          <a:prstGeom prst="rect">
            <a:avLst/>
          </a:prstGeom>
          <a:noFill/>
          <a:ln>
            <a:noFill/>
          </a:ln>
        </p:spPr>
        <p:txBody>
          <a:bodyPr spcFirstLastPara="1" wrap="square" lIns="68559" tIns="68559" rIns="68559" bIns="68559" anchor="t" anchorCtr="0">
            <a:spAutoFit/>
          </a:bodyPr>
          <a:lstStyle/>
          <a:p>
            <a:pPr algn="just">
              <a:lnSpc>
                <a:spcPct val="150000"/>
              </a:lnSpc>
            </a:pPr>
            <a:r>
              <a:rPr lang="en-US" b="1" dirty="0" smtClean="0">
                <a:latin typeface="Calibri" pitchFamily="34" charset="0"/>
                <a:cs typeface="Calibri" pitchFamily="34" charset="0"/>
              </a:rPr>
              <a:t>Global Infrastructure of AWS</a:t>
            </a:r>
          </a:p>
          <a:p>
            <a:pPr marL="342900" indent="-342900" algn="just">
              <a:lnSpc>
                <a:spcPct val="150000"/>
              </a:lnSpc>
              <a:buFont typeface="Wingdings" panose="05000000000000000000" pitchFamily="2" charset="2"/>
              <a:buChar char="q"/>
            </a:pPr>
            <a:r>
              <a:rPr lang="en-US" b="1" i="1" dirty="0" smtClean="0">
                <a:solidFill>
                  <a:srgbClr val="002060"/>
                </a:solidFill>
                <a:latin typeface="Calibri" pitchFamily="34" charset="0"/>
                <a:cs typeface="Calibri" pitchFamily="34" charset="0"/>
              </a:rPr>
              <a:t>Edge locations</a:t>
            </a:r>
          </a:p>
          <a:p>
            <a:pPr marL="800006" lvl="1" indent="-342900" algn="just">
              <a:lnSpc>
                <a:spcPct val="150000"/>
              </a:lnSpc>
              <a:buFont typeface="Wingdings" panose="05000000000000000000" pitchFamily="2" charset="2"/>
              <a:buChar char="q"/>
            </a:pPr>
            <a:r>
              <a:rPr lang="en-US" dirty="0">
                <a:latin typeface="Calibri" pitchFamily="34" charset="0"/>
                <a:cs typeface="Calibri" pitchFamily="34" charset="0"/>
              </a:rPr>
              <a:t>It is used for caching the content.</a:t>
            </a:r>
          </a:p>
          <a:p>
            <a:pPr marL="800006" lvl="1" indent="-342900" algn="just">
              <a:lnSpc>
                <a:spcPct val="150000"/>
              </a:lnSpc>
              <a:buFont typeface="Wingdings" panose="05000000000000000000" pitchFamily="2" charset="2"/>
              <a:buChar char="q"/>
            </a:pPr>
            <a:r>
              <a:rPr lang="en-US" dirty="0">
                <a:latin typeface="Calibri" pitchFamily="34" charset="0"/>
                <a:cs typeface="Calibri" pitchFamily="34" charset="0"/>
              </a:rPr>
              <a:t>Distribute the content to end users with reduced latency.</a:t>
            </a:r>
            <a:endParaRPr lang="en-US" b="1" i="1" dirty="0" smtClean="0">
              <a:solidFill>
                <a:srgbClr val="002060"/>
              </a:solidFill>
              <a:latin typeface="Calibri" pitchFamily="34" charset="0"/>
              <a:cs typeface="Calibri" pitchFamily="34" charset="0"/>
            </a:endParaRPr>
          </a:p>
          <a:p>
            <a:pPr marL="342900" indent="-342900" algn="just">
              <a:lnSpc>
                <a:spcPct val="150000"/>
              </a:lnSpc>
              <a:buFont typeface="Wingdings" panose="05000000000000000000" pitchFamily="2" charset="2"/>
              <a:buChar char="q"/>
            </a:pPr>
            <a:r>
              <a:rPr lang="en-US" b="1" i="1" dirty="0" smtClean="0">
                <a:solidFill>
                  <a:srgbClr val="002060"/>
                </a:solidFill>
                <a:latin typeface="Calibri" pitchFamily="34" charset="0"/>
                <a:cs typeface="Calibri" pitchFamily="34" charset="0"/>
              </a:rPr>
              <a:t>Regional edge cache</a:t>
            </a:r>
          </a:p>
          <a:p>
            <a:pPr marL="800006" lvl="1" indent="-342900" algn="just">
              <a:lnSpc>
                <a:spcPct val="150000"/>
              </a:lnSpc>
              <a:buFont typeface="Wingdings" panose="05000000000000000000" pitchFamily="2" charset="2"/>
              <a:buChar char="q"/>
            </a:pPr>
            <a:r>
              <a:rPr lang="en-US" dirty="0" smtClean="0">
                <a:latin typeface="Calibri" pitchFamily="34" charset="0"/>
                <a:cs typeface="Calibri" pitchFamily="34" charset="0"/>
              </a:rPr>
              <a:t>Larger cache than an individual edge location</a:t>
            </a:r>
          </a:p>
          <a:p>
            <a:pPr marL="800006" lvl="1" indent="-342900" algn="just">
              <a:lnSpc>
                <a:spcPct val="150000"/>
              </a:lnSpc>
              <a:buFont typeface="Wingdings" panose="05000000000000000000" pitchFamily="2" charset="2"/>
              <a:buChar char="q"/>
            </a:pPr>
            <a:r>
              <a:rPr lang="en-US" dirty="0" smtClean="0">
                <a:latin typeface="Calibri" pitchFamily="34" charset="0"/>
                <a:cs typeface="Calibri" pitchFamily="34" charset="0"/>
              </a:rPr>
              <a:t>When user requests the data, then data is no longer available at the edge location. Therefore, the edge location retrieves the cached data from the Regional edge cache instead of the origin servers that have high latency.</a:t>
            </a:r>
          </a:p>
          <a:p>
            <a:pPr marL="800006" lvl="1" indent="-342900" algn="just">
              <a:lnSpc>
                <a:spcPct val="150000"/>
              </a:lnSpc>
              <a:buFont typeface="Wingdings" panose="05000000000000000000" pitchFamily="2" charset="2"/>
              <a:buChar char="q"/>
            </a:pPr>
            <a:endParaRPr lang="en-US" dirty="0" smtClean="0">
              <a:latin typeface="Calibri" pitchFamily="34" charset="0"/>
              <a:cs typeface="Calibri" pitchFamily="34" charset="0"/>
            </a:endParaRPr>
          </a:p>
        </p:txBody>
      </p:sp>
    </p:spTree>
    <p:extLst>
      <p:ext uri="{BB962C8B-B14F-4D97-AF65-F5344CB8AC3E}">
        <p14:creationId xmlns:p14="http://schemas.microsoft.com/office/powerpoint/2010/main" val="93849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Content</a:t>
            </a:r>
            <a:endParaRPr sz="2400" b="1" dirty="0">
              <a:latin typeface="Calibri" pitchFamily="34" charset="0"/>
              <a:cs typeface="Calibri" pitchFamily="34" charset="0"/>
            </a:endParaRPr>
          </a:p>
        </p:txBody>
      </p:sp>
      <p:sp>
        <p:nvSpPr>
          <p:cNvPr id="94" name="Google Shape;94;p2"/>
          <p:cNvSpPr txBox="1"/>
          <p:nvPr/>
        </p:nvSpPr>
        <p:spPr>
          <a:xfrm>
            <a:off x="508235" y="742950"/>
            <a:ext cx="8007115" cy="3662499"/>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Wingdings" panose="05000000000000000000" pitchFamily="2" charset="2"/>
              <a:buChar char="q"/>
            </a:pPr>
            <a:r>
              <a:rPr lang="en-US" sz="2100" dirty="0" smtClean="0">
                <a:latin typeface="Calibri" pitchFamily="34" charset="0"/>
                <a:cs typeface="Calibri" pitchFamily="34" charset="0"/>
              </a:rPr>
              <a:t>DevOps Essentials</a:t>
            </a:r>
          </a:p>
          <a:p>
            <a:pPr marL="342900" indent="-342900" algn="just">
              <a:lnSpc>
                <a:spcPct val="150000"/>
              </a:lnSpc>
              <a:spcAft>
                <a:spcPts val="750"/>
              </a:spcAft>
              <a:buFont typeface="Wingdings" panose="05000000000000000000" pitchFamily="2" charset="2"/>
              <a:buChar char="q"/>
            </a:pPr>
            <a:r>
              <a:rPr lang="en-US" sz="2100" dirty="0">
                <a:latin typeface="Calibri" pitchFamily="34" charset="0"/>
                <a:cs typeface="Calibri" pitchFamily="34" charset="0"/>
              </a:rPr>
              <a:t>Introduction to AWS</a:t>
            </a:r>
          </a:p>
          <a:p>
            <a:pPr marL="342900" indent="-342900" algn="just">
              <a:lnSpc>
                <a:spcPct val="150000"/>
              </a:lnSpc>
              <a:spcAft>
                <a:spcPts val="750"/>
              </a:spcAft>
              <a:buFont typeface="Wingdings" panose="05000000000000000000" pitchFamily="2" charset="2"/>
              <a:buChar char="q"/>
            </a:pPr>
            <a:r>
              <a:rPr lang="en-US" sz="2100" b="1" i="1" dirty="0">
                <a:solidFill>
                  <a:srgbClr val="002060"/>
                </a:solidFill>
                <a:latin typeface="Calibri" pitchFamily="34" charset="0"/>
                <a:cs typeface="Calibri" pitchFamily="34" charset="0"/>
              </a:rPr>
              <a:t>Introduction to GCP</a:t>
            </a:r>
          </a:p>
          <a:p>
            <a:pPr marL="342900" indent="-342900" algn="just">
              <a:lnSpc>
                <a:spcPct val="150000"/>
              </a:lnSpc>
              <a:spcAft>
                <a:spcPts val="750"/>
              </a:spcAft>
              <a:buFont typeface="Wingdings" panose="05000000000000000000" pitchFamily="2" charset="2"/>
              <a:buChar char="q"/>
            </a:pPr>
            <a:r>
              <a:rPr lang="en-US" sz="2100" dirty="0" smtClean="0">
                <a:latin typeface="Calibri" pitchFamily="34" charset="0"/>
                <a:cs typeface="Calibri" pitchFamily="34" charset="0"/>
              </a:rPr>
              <a:t>Introduction to Azure</a:t>
            </a:r>
          </a:p>
          <a:p>
            <a:pPr marL="342900" indent="-342900" algn="just">
              <a:lnSpc>
                <a:spcPct val="150000"/>
              </a:lnSpc>
              <a:spcAft>
                <a:spcPts val="750"/>
              </a:spcAft>
              <a:buFont typeface="Wingdings" panose="05000000000000000000" pitchFamily="2" charset="2"/>
              <a:buChar char="q"/>
            </a:pPr>
            <a:r>
              <a:rPr lang="en-US" sz="2100" dirty="0" err="1" smtClean="0">
                <a:latin typeface="Calibri" pitchFamily="34" charset="0"/>
                <a:cs typeface="Calibri" pitchFamily="34" charset="0"/>
              </a:rPr>
              <a:t>Git</a:t>
            </a:r>
            <a:endParaRPr lang="en-US" sz="2100" dirty="0" smtClean="0">
              <a:latin typeface="Calibri" pitchFamily="34" charset="0"/>
              <a:cs typeface="Calibri" pitchFamily="34" charset="0"/>
            </a:endParaRPr>
          </a:p>
          <a:p>
            <a:pPr marL="342900" indent="-342900" algn="just">
              <a:lnSpc>
                <a:spcPct val="150000"/>
              </a:lnSpc>
              <a:spcAft>
                <a:spcPts val="750"/>
              </a:spcAft>
              <a:buFont typeface="Wingdings" panose="05000000000000000000" pitchFamily="2" charset="2"/>
              <a:buChar char="q"/>
            </a:pPr>
            <a:r>
              <a:rPr lang="en-US" sz="2100" dirty="0" smtClean="0">
                <a:latin typeface="Calibri" pitchFamily="34" charset="0"/>
                <a:cs typeface="Calibri" pitchFamily="34" charset="0"/>
              </a:rPr>
              <a:t>Concept of GitHub</a:t>
            </a:r>
            <a:endParaRPr lang="en-US" sz="2100" dirty="0">
              <a:latin typeface="Calibri" pitchFamily="34" charset="0"/>
              <a:cs typeface="Calibri" pitchFamily="34" charset="0"/>
            </a:endParaRPr>
          </a:p>
        </p:txBody>
      </p:sp>
    </p:spTree>
    <p:extLst>
      <p:ext uri="{BB962C8B-B14F-4D97-AF65-F5344CB8AC3E}">
        <p14:creationId xmlns:p14="http://schemas.microsoft.com/office/powerpoint/2010/main" val="2049880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DevOps Essentials</a:t>
            </a:r>
            <a:endParaRPr sz="2400" b="1" dirty="0">
              <a:latin typeface="Calibri" pitchFamily="34" charset="0"/>
              <a:cs typeface="Calibri" pitchFamily="34" charset="0"/>
            </a:endParaRPr>
          </a:p>
        </p:txBody>
      </p:sp>
      <p:sp>
        <p:nvSpPr>
          <p:cNvPr id="94" name="Google Shape;94;p2"/>
          <p:cNvSpPr txBox="1"/>
          <p:nvPr/>
        </p:nvSpPr>
        <p:spPr>
          <a:xfrm>
            <a:off x="228600" y="895350"/>
            <a:ext cx="5181600" cy="2882798"/>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Wingdings" panose="05000000000000000000" pitchFamily="2" charset="2"/>
              <a:buChar char="q"/>
            </a:pPr>
            <a:r>
              <a:rPr lang="en-US" sz="2000" b="1" dirty="0" smtClean="0">
                <a:latin typeface="Calibri" pitchFamily="34" charset="0"/>
                <a:cs typeface="Calibri" pitchFamily="34" charset="0"/>
              </a:rPr>
              <a:t>What is DevOps?</a:t>
            </a:r>
          </a:p>
          <a:p>
            <a:pPr marL="800006" lvl="1" indent="-342900" algn="just">
              <a:lnSpc>
                <a:spcPct val="150000"/>
              </a:lnSpc>
              <a:spcAft>
                <a:spcPts val="750"/>
              </a:spcAft>
              <a:buFont typeface="Wingdings" panose="05000000000000000000" pitchFamily="2" charset="2"/>
              <a:buChar char="q"/>
            </a:pPr>
            <a:r>
              <a:rPr lang="en-US" dirty="0" smtClean="0">
                <a:latin typeface="Calibri" pitchFamily="34" charset="0"/>
                <a:cs typeface="Calibri" pitchFamily="34" charset="0"/>
              </a:rPr>
              <a:t>DevOps is a set </a:t>
            </a:r>
            <a:r>
              <a:rPr lang="en-US" dirty="0">
                <a:latin typeface="Calibri" pitchFamily="34" charset="0"/>
                <a:cs typeface="Calibri" pitchFamily="34" charset="0"/>
              </a:rPr>
              <a:t>of practices that combines software development </a:t>
            </a:r>
            <a:r>
              <a:rPr lang="en-US" dirty="0" smtClean="0">
                <a:latin typeface="Calibri" pitchFamily="34" charset="0"/>
                <a:cs typeface="Calibri" pitchFamily="34" charset="0"/>
              </a:rPr>
              <a:t>(</a:t>
            </a:r>
            <a:r>
              <a:rPr lang="en-US" b="1" dirty="0" smtClean="0">
                <a:latin typeface="Calibri" pitchFamily="34" charset="0"/>
                <a:cs typeface="Calibri" pitchFamily="34" charset="0"/>
              </a:rPr>
              <a:t>Dev</a:t>
            </a:r>
            <a:r>
              <a:rPr lang="en-US" dirty="0" smtClean="0">
                <a:latin typeface="Calibri" pitchFamily="34" charset="0"/>
                <a:cs typeface="Calibri" pitchFamily="34" charset="0"/>
              </a:rPr>
              <a:t>) </a:t>
            </a:r>
            <a:r>
              <a:rPr lang="en-US" dirty="0">
                <a:latin typeface="Calibri" pitchFamily="34" charset="0"/>
                <a:cs typeface="Calibri" pitchFamily="34" charset="0"/>
              </a:rPr>
              <a:t>and IT operations (</a:t>
            </a:r>
            <a:r>
              <a:rPr lang="en-US" b="1" dirty="0">
                <a:latin typeface="Calibri" pitchFamily="34" charset="0"/>
                <a:cs typeface="Calibri" pitchFamily="34" charset="0"/>
              </a:rPr>
              <a:t>Ops</a:t>
            </a:r>
            <a:r>
              <a:rPr lang="en-US" dirty="0">
                <a:latin typeface="Calibri" pitchFamily="34" charset="0"/>
                <a:cs typeface="Calibri" pitchFamily="34" charset="0"/>
              </a:rPr>
              <a:t>) to </a:t>
            </a:r>
            <a:r>
              <a:rPr lang="en-US" dirty="0" smtClean="0">
                <a:latin typeface="Calibri" pitchFamily="34" charset="0"/>
                <a:cs typeface="Calibri" pitchFamily="34" charset="0"/>
              </a:rPr>
              <a:t>promote </a:t>
            </a:r>
            <a:r>
              <a:rPr lang="en-US" dirty="0">
                <a:latin typeface="Calibri" pitchFamily="34" charset="0"/>
                <a:cs typeface="Calibri" pitchFamily="34" charset="0"/>
              </a:rPr>
              <a:t>the development life cycle and deliver high-quality software continuously</a:t>
            </a:r>
            <a:r>
              <a:rPr lang="en-US" dirty="0" smtClean="0">
                <a:latin typeface="Calibri" pitchFamily="34" charset="0"/>
                <a:cs typeface="Calibri" pitchFamily="34" charset="0"/>
              </a:rPr>
              <a:t>.</a:t>
            </a:r>
          </a:p>
        </p:txBody>
      </p:sp>
      <p:pic>
        <p:nvPicPr>
          <p:cNvPr id="4" name="Picture 3"/>
          <p:cNvPicPr>
            <a:picLocks noChangeAspect="1"/>
          </p:cNvPicPr>
          <p:nvPr/>
        </p:nvPicPr>
        <p:blipFill>
          <a:blip r:embed="rId4"/>
          <a:stretch>
            <a:fillRect/>
          </a:stretch>
        </p:blipFill>
        <p:spPr>
          <a:xfrm>
            <a:off x="5486400" y="1464129"/>
            <a:ext cx="3429000" cy="2574471"/>
          </a:xfrm>
          <a:prstGeom prst="rect">
            <a:avLst/>
          </a:prstGeom>
        </p:spPr>
      </p:pic>
    </p:spTree>
    <p:extLst>
      <p:ext uri="{BB962C8B-B14F-4D97-AF65-F5344CB8AC3E}">
        <p14:creationId xmlns:p14="http://schemas.microsoft.com/office/powerpoint/2010/main" val="100356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Introduction to GCP</a:t>
            </a:r>
            <a:endParaRPr sz="2400" b="1" dirty="0">
              <a:latin typeface="Calibri" pitchFamily="34" charset="0"/>
              <a:cs typeface="Calibri" pitchFamily="34" charset="0"/>
            </a:endParaRPr>
          </a:p>
        </p:txBody>
      </p:sp>
      <p:sp>
        <p:nvSpPr>
          <p:cNvPr id="7" name="Google Shape;94;p2"/>
          <p:cNvSpPr txBox="1"/>
          <p:nvPr/>
        </p:nvSpPr>
        <p:spPr>
          <a:xfrm>
            <a:off x="228600" y="895350"/>
            <a:ext cx="8534399" cy="3877942"/>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buFont typeface="Wingdings" panose="05000000000000000000" pitchFamily="2" charset="2"/>
              <a:buChar char="q"/>
            </a:pPr>
            <a:r>
              <a:rPr lang="en-US" b="1" dirty="0" smtClean="0">
                <a:latin typeface="Calibri" pitchFamily="34" charset="0"/>
                <a:cs typeface="Calibri" pitchFamily="34" charset="0"/>
              </a:rPr>
              <a:t>GCP</a:t>
            </a:r>
            <a:r>
              <a:rPr lang="en-US" dirty="0" smtClean="0">
                <a:latin typeface="Calibri" pitchFamily="34" charset="0"/>
                <a:cs typeface="Calibri" pitchFamily="34" charset="0"/>
              </a:rPr>
              <a:t> stands for Google Cloud Platform</a:t>
            </a:r>
          </a:p>
          <a:p>
            <a:pPr marL="342900" indent="-342900" algn="just">
              <a:lnSpc>
                <a:spcPct val="150000"/>
              </a:lnSpc>
              <a:buFont typeface="Wingdings" panose="05000000000000000000" pitchFamily="2" charset="2"/>
              <a:buChar char="q"/>
            </a:pPr>
            <a:r>
              <a:rPr lang="en-US" b="1" dirty="0" smtClean="0">
                <a:latin typeface="Calibri" pitchFamily="34" charset="0"/>
                <a:cs typeface="Calibri" pitchFamily="34" charset="0"/>
              </a:rPr>
              <a:t>GCP</a:t>
            </a:r>
            <a:r>
              <a:rPr lang="en-US" dirty="0" smtClean="0">
                <a:latin typeface="Calibri" pitchFamily="34" charset="0"/>
                <a:cs typeface="Calibri" pitchFamily="34" charset="0"/>
              </a:rPr>
              <a:t> offered by Google, is a suite of cloud computing services that runs on the same infrastructure that Google uses internally for its end-user products, such as Google Search, Gmail, Google Drive and YouTube.</a:t>
            </a:r>
          </a:p>
          <a:p>
            <a:pPr marL="342900" indent="-342900" algn="just">
              <a:lnSpc>
                <a:spcPct val="150000"/>
              </a:lnSpc>
              <a:buFont typeface="Wingdings" panose="05000000000000000000" pitchFamily="2" charset="2"/>
              <a:buChar char="q"/>
            </a:pPr>
            <a:r>
              <a:rPr lang="en-US" dirty="0" smtClean="0">
                <a:latin typeface="Calibri" pitchFamily="34" charset="0"/>
                <a:cs typeface="Calibri" pitchFamily="34" charset="0"/>
              </a:rPr>
              <a:t>It provides IaaS, PaaS and </a:t>
            </a:r>
            <a:r>
              <a:rPr lang="en-US" dirty="0" err="1" smtClean="0">
                <a:latin typeface="Calibri" pitchFamily="34" charset="0"/>
                <a:cs typeface="Calibri" pitchFamily="34" charset="0"/>
              </a:rPr>
              <a:t>Serverless</a:t>
            </a:r>
            <a:r>
              <a:rPr lang="en-US" dirty="0" smtClean="0">
                <a:latin typeface="Calibri" pitchFamily="34" charset="0"/>
                <a:cs typeface="Calibri" pitchFamily="34" charset="0"/>
              </a:rPr>
              <a:t> computing environments.</a:t>
            </a:r>
          </a:p>
          <a:p>
            <a:pPr marL="342900" indent="-342900" algn="just">
              <a:lnSpc>
                <a:spcPct val="150000"/>
              </a:lnSpc>
              <a:buFont typeface="Wingdings" panose="05000000000000000000" pitchFamily="2" charset="2"/>
              <a:buChar char="q"/>
            </a:pPr>
            <a:r>
              <a:rPr lang="en-US" dirty="0" smtClean="0">
                <a:latin typeface="Calibri" pitchFamily="34" charset="0"/>
                <a:cs typeface="Calibri" pitchFamily="34" charset="0"/>
              </a:rPr>
              <a:t>It allows to store, manage and analyze data.</a:t>
            </a:r>
          </a:p>
          <a:p>
            <a:pPr marL="342900" indent="-342900" algn="just">
              <a:lnSpc>
                <a:spcPct val="150000"/>
              </a:lnSpc>
              <a:buFont typeface="Wingdings" panose="05000000000000000000" pitchFamily="2" charset="2"/>
              <a:buChar char="q"/>
            </a:pPr>
            <a:r>
              <a:rPr lang="en-US" dirty="0" smtClean="0">
                <a:latin typeface="Calibri" pitchFamily="34" charset="0"/>
                <a:cs typeface="Calibri" pitchFamily="34" charset="0"/>
              </a:rPr>
              <a:t>It is used for developing, deploying and scaling applications on Google’s environment.</a:t>
            </a:r>
          </a:p>
          <a:p>
            <a:pPr marL="342900" indent="-342900" algn="just">
              <a:lnSpc>
                <a:spcPct val="150000"/>
              </a:lnSpc>
              <a:buFont typeface="Wingdings" panose="05000000000000000000" pitchFamily="2" charset="2"/>
              <a:buChar char="q"/>
            </a:pPr>
            <a:r>
              <a:rPr lang="en-US" dirty="0" smtClean="0">
                <a:latin typeface="Calibri" pitchFamily="34" charset="0"/>
                <a:cs typeface="Calibri" pitchFamily="34" charset="0"/>
              </a:rPr>
              <a:t>The services of </a:t>
            </a:r>
            <a:r>
              <a:rPr lang="en-US" b="1" dirty="0" smtClean="0">
                <a:latin typeface="Calibri" pitchFamily="34" charset="0"/>
                <a:cs typeface="Calibri" pitchFamily="34" charset="0"/>
              </a:rPr>
              <a:t>GCP</a:t>
            </a:r>
            <a:r>
              <a:rPr lang="en-US" dirty="0" smtClean="0">
                <a:latin typeface="Calibri" pitchFamily="34" charset="0"/>
                <a:cs typeface="Calibri" pitchFamily="34" charset="0"/>
              </a:rPr>
              <a:t> can be accessed by software developers, cloud administrators and IT Professionals over the Internet or through a dedicated network connection.</a:t>
            </a:r>
          </a:p>
        </p:txBody>
      </p:sp>
    </p:spTree>
    <p:extLst>
      <p:ext uri="{BB962C8B-B14F-4D97-AF65-F5344CB8AC3E}">
        <p14:creationId xmlns:p14="http://schemas.microsoft.com/office/powerpoint/2010/main" val="233303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Introduction to GCP</a:t>
            </a:r>
            <a:endParaRPr sz="2400" b="1" dirty="0">
              <a:latin typeface="Calibri" pitchFamily="34" charset="0"/>
              <a:cs typeface="Calibri" pitchFamily="34" charset="0"/>
            </a:endParaRPr>
          </a:p>
        </p:txBody>
      </p:sp>
      <p:sp>
        <p:nvSpPr>
          <p:cNvPr id="7" name="Google Shape;94;p2"/>
          <p:cNvSpPr txBox="1"/>
          <p:nvPr/>
        </p:nvSpPr>
        <p:spPr>
          <a:xfrm>
            <a:off x="228600" y="895350"/>
            <a:ext cx="8534399" cy="2215949"/>
          </a:xfrm>
          <a:prstGeom prst="rect">
            <a:avLst/>
          </a:prstGeom>
          <a:noFill/>
          <a:ln>
            <a:noFill/>
          </a:ln>
        </p:spPr>
        <p:txBody>
          <a:bodyPr spcFirstLastPara="1" wrap="square" lIns="68559" tIns="68559" rIns="68559" bIns="68559" anchor="t" anchorCtr="0">
            <a:spAutoFit/>
          </a:bodyPr>
          <a:lstStyle/>
          <a:p>
            <a:pPr algn="just">
              <a:lnSpc>
                <a:spcPct val="150000"/>
              </a:lnSpc>
            </a:pPr>
            <a:r>
              <a:rPr lang="en-US" b="1" dirty="0" smtClean="0">
                <a:latin typeface="Calibri" pitchFamily="34" charset="0"/>
                <a:cs typeface="Calibri" pitchFamily="34" charset="0"/>
              </a:rPr>
              <a:t>Features of GCP</a:t>
            </a:r>
          </a:p>
          <a:p>
            <a:pPr marL="342900" indent="-342900" algn="just">
              <a:lnSpc>
                <a:spcPct val="150000"/>
              </a:lnSpc>
              <a:buFont typeface="Wingdings" panose="05000000000000000000" pitchFamily="2" charset="2"/>
              <a:buChar char="q"/>
            </a:pPr>
            <a:r>
              <a:rPr lang="en-US" dirty="0" smtClean="0">
                <a:latin typeface="Calibri" pitchFamily="34" charset="0"/>
                <a:cs typeface="Calibri" pitchFamily="34" charset="0"/>
              </a:rPr>
              <a:t>Tools and services</a:t>
            </a:r>
          </a:p>
          <a:p>
            <a:pPr marL="342900" indent="-342900" algn="just">
              <a:lnSpc>
                <a:spcPct val="150000"/>
              </a:lnSpc>
              <a:buFont typeface="Wingdings" panose="05000000000000000000" pitchFamily="2" charset="2"/>
              <a:buChar char="q"/>
            </a:pPr>
            <a:r>
              <a:rPr lang="en-US" dirty="0" smtClean="0">
                <a:latin typeface="Calibri" pitchFamily="34" charset="0"/>
                <a:cs typeface="Calibri" pitchFamily="34" charset="0"/>
              </a:rPr>
              <a:t>Speed</a:t>
            </a:r>
          </a:p>
          <a:p>
            <a:pPr marL="342900" indent="-342900" algn="just">
              <a:lnSpc>
                <a:spcPct val="150000"/>
              </a:lnSpc>
              <a:buFont typeface="Wingdings" panose="05000000000000000000" pitchFamily="2" charset="2"/>
              <a:buChar char="q"/>
            </a:pPr>
            <a:r>
              <a:rPr lang="en-US" dirty="0" smtClean="0">
                <a:latin typeface="Calibri" pitchFamily="34" charset="0"/>
                <a:cs typeface="Calibri" pitchFamily="34" charset="0"/>
              </a:rPr>
              <a:t>Cost effective</a:t>
            </a:r>
          </a:p>
          <a:p>
            <a:pPr marL="342900" indent="-342900" algn="just">
              <a:lnSpc>
                <a:spcPct val="150000"/>
              </a:lnSpc>
              <a:buFont typeface="Wingdings" panose="05000000000000000000" pitchFamily="2" charset="2"/>
              <a:buChar char="q"/>
            </a:pPr>
            <a:r>
              <a:rPr lang="en-US" dirty="0" smtClean="0">
                <a:latin typeface="Calibri" pitchFamily="34" charset="0"/>
                <a:cs typeface="Calibri" pitchFamily="34" charset="0"/>
              </a:rPr>
              <a:t>Security</a:t>
            </a:r>
          </a:p>
        </p:txBody>
      </p:sp>
    </p:spTree>
    <p:extLst>
      <p:ext uri="{BB962C8B-B14F-4D97-AF65-F5344CB8AC3E}">
        <p14:creationId xmlns:p14="http://schemas.microsoft.com/office/powerpoint/2010/main" val="387030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Introduction to GCP</a:t>
            </a:r>
            <a:endParaRPr sz="2400" b="1" dirty="0">
              <a:latin typeface="Calibri" pitchFamily="34" charset="0"/>
              <a:cs typeface="Calibri" pitchFamily="34" charset="0"/>
            </a:endParaRPr>
          </a:p>
        </p:txBody>
      </p:sp>
      <p:sp>
        <p:nvSpPr>
          <p:cNvPr id="7" name="Google Shape;94;p2"/>
          <p:cNvSpPr txBox="1"/>
          <p:nvPr/>
        </p:nvSpPr>
        <p:spPr>
          <a:xfrm>
            <a:off x="228600" y="895350"/>
            <a:ext cx="8534399" cy="3877942"/>
          </a:xfrm>
          <a:prstGeom prst="rect">
            <a:avLst/>
          </a:prstGeom>
          <a:noFill/>
          <a:ln>
            <a:noFill/>
          </a:ln>
        </p:spPr>
        <p:txBody>
          <a:bodyPr spcFirstLastPara="1" wrap="square" lIns="68559" tIns="68559" rIns="68559" bIns="68559" anchor="t" anchorCtr="0">
            <a:spAutoFit/>
          </a:bodyPr>
          <a:lstStyle/>
          <a:p>
            <a:pPr algn="just">
              <a:lnSpc>
                <a:spcPct val="150000"/>
              </a:lnSpc>
            </a:pPr>
            <a:r>
              <a:rPr lang="en-US" b="1" dirty="0" smtClean="0">
                <a:latin typeface="Calibri" pitchFamily="34" charset="0"/>
                <a:cs typeface="Calibri" pitchFamily="34" charset="0"/>
              </a:rPr>
              <a:t>Services using GCP</a:t>
            </a:r>
          </a:p>
          <a:p>
            <a:pPr marL="342900" indent="-342900" algn="just">
              <a:lnSpc>
                <a:spcPct val="150000"/>
              </a:lnSpc>
              <a:buFont typeface="Wingdings" panose="05000000000000000000" pitchFamily="2" charset="2"/>
              <a:buChar char="q"/>
            </a:pPr>
            <a:r>
              <a:rPr lang="en-US" b="1" i="1" dirty="0" smtClean="0">
                <a:solidFill>
                  <a:srgbClr val="002060"/>
                </a:solidFill>
                <a:latin typeface="Calibri" pitchFamily="34" charset="0"/>
                <a:cs typeface="Calibri" pitchFamily="34" charset="0"/>
              </a:rPr>
              <a:t>Compute</a:t>
            </a:r>
          </a:p>
          <a:p>
            <a:pPr marL="800006" lvl="1" indent="-342900" algn="just">
              <a:lnSpc>
                <a:spcPct val="150000"/>
              </a:lnSpc>
              <a:buFont typeface="Wingdings" panose="05000000000000000000" pitchFamily="2" charset="2"/>
              <a:buChar char="q"/>
            </a:pPr>
            <a:r>
              <a:rPr lang="en-US" dirty="0" smtClean="0">
                <a:latin typeface="Calibri" pitchFamily="34" charset="0"/>
                <a:cs typeface="Calibri" pitchFamily="34" charset="0"/>
              </a:rPr>
              <a:t>Computer engine allows us to create Virtual Machines (VM), allocate CPU and Memory and choose from SSD or HDD storage. It allows you to create a workstation or computer virtually and handle all its details.</a:t>
            </a:r>
          </a:p>
          <a:p>
            <a:pPr marL="342900" indent="-342900" algn="just">
              <a:lnSpc>
                <a:spcPct val="150000"/>
              </a:lnSpc>
              <a:buFont typeface="Wingdings" panose="05000000000000000000" pitchFamily="2" charset="2"/>
              <a:buChar char="q"/>
            </a:pPr>
            <a:r>
              <a:rPr lang="en-US" b="1" i="1" dirty="0" smtClean="0">
                <a:solidFill>
                  <a:srgbClr val="002060"/>
                </a:solidFill>
                <a:latin typeface="Calibri" pitchFamily="34" charset="0"/>
                <a:cs typeface="Calibri" pitchFamily="34" charset="0"/>
              </a:rPr>
              <a:t>Networking</a:t>
            </a:r>
          </a:p>
          <a:p>
            <a:pPr marL="800006" lvl="1" indent="-342900" algn="just">
              <a:lnSpc>
                <a:spcPct val="150000"/>
              </a:lnSpc>
              <a:buFont typeface="Wingdings" panose="05000000000000000000" pitchFamily="2" charset="2"/>
              <a:buChar char="q"/>
            </a:pPr>
            <a:r>
              <a:rPr lang="en-US" b="1" i="1" dirty="0" smtClean="0">
                <a:solidFill>
                  <a:srgbClr val="00B0F0"/>
                </a:solidFill>
                <a:latin typeface="Calibri" pitchFamily="34" charset="0"/>
                <a:cs typeface="Calibri" pitchFamily="34" charset="0"/>
              </a:rPr>
              <a:t>Virtual Private Cloud (VPC) </a:t>
            </a:r>
            <a:r>
              <a:rPr lang="en-US" dirty="0" smtClean="0">
                <a:latin typeface="Calibri" pitchFamily="34" charset="0"/>
                <a:cs typeface="Calibri" pitchFamily="34" charset="0"/>
              </a:rPr>
              <a:t>: provides the flexibility to scale and control how workloads connect regionally and globally. You can manage your IP address to google network across all the regions.</a:t>
            </a:r>
          </a:p>
        </p:txBody>
      </p:sp>
    </p:spTree>
    <p:extLst>
      <p:ext uri="{BB962C8B-B14F-4D97-AF65-F5344CB8AC3E}">
        <p14:creationId xmlns:p14="http://schemas.microsoft.com/office/powerpoint/2010/main" val="3577415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Introduction to GCP</a:t>
            </a:r>
            <a:endParaRPr sz="2400" b="1" dirty="0">
              <a:latin typeface="Calibri" pitchFamily="34" charset="0"/>
              <a:cs typeface="Calibri" pitchFamily="34" charset="0"/>
            </a:endParaRPr>
          </a:p>
        </p:txBody>
      </p:sp>
      <p:sp>
        <p:nvSpPr>
          <p:cNvPr id="7" name="Google Shape;94;p2"/>
          <p:cNvSpPr txBox="1"/>
          <p:nvPr/>
        </p:nvSpPr>
        <p:spPr>
          <a:xfrm>
            <a:off x="228600" y="895350"/>
            <a:ext cx="8534399" cy="3877942"/>
          </a:xfrm>
          <a:prstGeom prst="rect">
            <a:avLst/>
          </a:prstGeom>
          <a:noFill/>
          <a:ln>
            <a:noFill/>
          </a:ln>
        </p:spPr>
        <p:txBody>
          <a:bodyPr spcFirstLastPara="1" wrap="square" lIns="68559" tIns="68559" rIns="68559" bIns="68559" anchor="t" anchorCtr="0">
            <a:spAutoFit/>
          </a:bodyPr>
          <a:lstStyle/>
          <a:p>
            <a:pPr algn="just">
              <a:lnSpc>
                <a:spcPct val="150000"/>
              </a:lnSpc>
            </a:pPr>
            <a:r>
              <a:rPr lang="en-US" b="1" dirty="0" smtClean="0">
                <a:latin typeface="Calibri" pitchFamily="34" charset="0"/>
                <a:cs typeface="Calibri" pitchFamily="34" charset="0"/>
              </a:rPr>
              <a:t>Services using GCP</a:t>
            </a:r>
          </a:p>
          <a:p>
            <a:pPr marL="342900" indent="-342900" algn="just">
              <a:lnSpc>
                <a:spcPct val="150000"/>
              </a:lnSpc>
              <a:buFont typeface="Wingdings" panose="05000000000000000000" pitchFamily="2" charset="2"/>
              <a:buChar char="q"/>
            </a:pPr>
            <a:r>
              <a:rPr lang="en-US" b="1" i="1" dirty="0" smtClean="0">
                <a:solidFill>
                  <a:srgbClr val="002060"/>
                </a:solidFill>
                <a:latin typeface="Calibri" pitchFamily="34" charset="0"/>
                <a:cs typeface="Calibri" pitchFamily="34" charset="0"/>
              </a:rPr>
              <a:t>Networking</a:t>
            </a:r>
          </a:p>
          <a:p>
            <a:pPr marL="800006" lvl="1" indent="-342900" algn="just">
              <a:lnSpc>
                <a:spcPct val="150000"/>
              </a:lnSpc>
              <a:buFont typeface="Wingdings" panose="05000000000000000000" pitchFamily="2" charset="2"/>
              <a:buChar char="q"/>
            </a:pPr>
            <a:r>
              <a:rPr lang="en-US" b="1" i="1" dirty="0" smtClean="0">
                <a:solidFill>
                  <a:srgbClr val="00B0F0"/>
                </a:solidFill>
                <a:latin typeface="Calibri" pitchFamily="34" charset="0"/>
                <a:cs typeface="Calibri" pitchFamily="34" charset="0"/>
              </a:rPr>
              <a:t>Virtual Private Cloud (VPC)</a:t>
            </a:r>
          </a:p>
          <a:p>
            <a:pPr marL="800006" lvl="1" indent="-342900" algn="just">
              <a:lnSpc>
                <a:spcPct val="150000"/>
              </a:lnSpc>
              <a:buFont typeface="Wingdings" panose="05000000000000000000" pitchFamily="2" charset="2"/>
              <a:buChar char="q"/>
            </a:pPr>
            <a:r>
              <a:rPr lang="en-US" b="1" i="1" dirty="0" smtClean="0">
                <a:solidFill>
                  <a:srgbClr val="00B0F0"/>
                </a:solidFill>
                <a:latin typeface="Calibri" pitchFamily="34" charset="0"/>
                <a:cs typeface="Calibri" pitchFamily="34" charset="0"/>
              </a:rPr>
              <a:t>Cloud DNS </a:t>
            </a:r>
            <a:r>
              <a:rPr lang="en-US" dirty="0" smtClean="0">
                <a:latin typeface="Calibri" pitchFamily="34" charset="0"/>
                <a:cs typeface="Calibri" pitchFamily="34" charset="0"/>
              </a:rPr>
              <a:t>: It is scalable, reliable and managed authoritative DNS service. It is also programmable.</a:t>
            </a:r>
          </a:p>
          <a:p>
            <a:pPr marL="800006" lvl="1" indent="-342900" algn="just">
              <a:lnSpc>
                <a:spcPct val="150000"/>
              </a:lnSpc>
              <a:buFont typeface="Wingdings" panose="05000000000000000000" pitchFamily="2" charset="2"/>
              <a:buChar char="q"/>
            </a:pPr>
            <a:r>
              <a:rPr lang="en-US" b="1" i="1" dirty="0" smtClean="0">
                <a:solidFill>
                  <a:srgbClr val="00B0F0"/>
                </a:solidFill>
                <a:latin typeface="Calibri" pitchFamily="34" charset="0"/>
                <a:cs typeface="Calibri" pitchFamily="34" charset="0"/>
              </a:rPr>
              <a:t>Premium Tier Network:</a:t>
            </a:r>
            <a:r>
              <a:rPr lang="en-US" dirty="0" smtClean="0">
                <a:latin typeface="Calibri" pitchFamily="34" charset="0"/>
                <a:cs typeface="Calibri" pitchFamily="34" charset="0"/>
              </a:rPr>
              <a:t> It is for high performance routing. Users can use the global fiber network, with the globally distributed Points of Presence (POP).</a:t>
            </a:r>
          </a:p>
          <a:p>
            <a:pPr marL="800006" lvl="1" indent="-342900" algn="just">
              <a:lnSpc>
                <a:spcPct val="150000"/>
              </a:lnSpc>
              <a:buFont typeface="Wingdings" panose="05000000000000000000" pitchFamily="2" charset="2"/>
              <a:buChar char="q"/>
            </a:pPr>
            <a:r>
              <a:rPr lang="en-US" b="1" i="1" dirty="0" smtClean="0">
                <a:solidFill>
                  <a:srgbClr val="00B0F0"/>
                </a:solidFill>
                <a:latin typeface="Calibri" pitchFamily="34" charset="0"/>
                <a:cs typeface="Calibri" pitchFamily="34" charset="0"/>
              </a:rPr>
              <a:t>Cloud Load Balancing: </a:t>
            </a:r>
            <a:r>
              <a:rPr lang="en-US" dirty="0" smtClean="0">
                <a:latin typeface="Calibri" pitchFamily="34" charset="0"/>
                <a:cs typeface="Calibri" pitchFamily="34" charset="0"/>
              </a:rPr>
              <a:t>distributes workload across different computing resources to balance the entire system performance.</a:t>
            </a:r>
          </a:p>
        </p:txBody>
      </p:sp>
    </p:spTree>
    <p:extLst>
      <p:ext uri="{BB962C8B-B14F-4D97-AF65-F5344CB8AC3E}">
        <p14:creationId xmlns:p14="http://schemas.microsoft.com/office/powerpoint/2010/main" val="3618667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Introduction to GCP</a:t>
            </a:r>
            <a:endParaRPr sz="2400" b="1" dirty="0">
              <a:latin typeface="Calibri" pitchFamily="34" charset="0"/>
              <a:cs typeface="Calibri" pitchFamily="34" charset="0"/>
            </a:endParaRPr>
          </a:p>
        </p:txBody>
      </p:sp>
      <p:sp>
        <p:nvSpPr>
          <p:cNvPr id="7" name="Google Shape;94;p2"/>
          <p:cNvSpPr txBox="1"/>
          <p:nvPr/>
        </p:nvSpPr>
        <p:spPr>
          <a:xfrm>
            <a:off x="228600" y="895350"/>
            <a:ext cx="8534399" cy="3739443"/>
          </a:xfrm>
          <a:prstGeom prst="rect">
            <a:avLst/>
          </a:prstGeom>
          <a:noFill/>
          <a:ln>
            <a:noFill/>
          </a:ln>
        </p:spPr>
        <p:txBody>
          <a:bodyPr spcFirstLastPara="1" wrap="square" lIns="68559" tIns="68559" rIns="68559" bIns="68559" anchor="t" anchorCtr="0">
            <a:spAutoFit/>
          </a:bodyPr>
          <a:lstStyle/>
          <a:p>
            <a:pPr algn="just"/>
            <a:r>
              <a:rPr lang="en-US" b="1" dirty="0" smtClean="0">
                <a:latin typeface="Calibri" pitchFamily="34" charset="0"/>
                <a:cs typeface="Calibri" pitchFamily="34" charset="0"/>
              </a:rPr>
              <a:t>Services using GCP</a:t>
            </a:r>
            <a:endParaRPr lang="en-US" b="1" i="1" dirty="0" smtClean="0">
              <a:solidFill>
                <a:srgbClr val="002060"/>
              </a:solidFill>
              <a:latin typeface="Calibri" pitchFamily="34" charset="0"/>
              <a:cs typeface="Calibri" pitchFamily="34" charset="0"/>
            </a:endParaRPr>
          </a:p>
          <a:p>
            <a:pPr marL="342900" indent="-342900" algn="just">
              <a:buFont typeface="Wingdings" panose="05000000000000000000" pitchFamily="2" charset="2"/>
              <a:buChar char="q"/>
            </a:pPr>
            <a:r>
              <a:rPr lang="en-US" b="1" i="1" dirty="0" smtClean="0">
                <a:solidFill>
                  <a:srgbClr val="002060"/>
                </a:solidFill>
                <a:latin typeface="Calibri" pitchFamily="34" charset="0"/>
                <a:cs typeface="Calibri" pitchFamily="34" charset="0"/>
              </a:rPr>
              <a:t>Storage</a:t>
            </a:r>
          </a:p>
          <a:p>
            <a:pPr marL="800006" lvl="1" indent="-342900" algn="just">
              <a:buFont typeface="Wingdings" panose="05000000000000000000" pitchFamily="2" charset="2"/>
              <a:buChar char="q"/>
            </a:pPr>
            <a:r>
              <a:rPr lang="en-US" dirty="0" smtClean="0">
                <a:solidFill>
                  <a:srgbClr val="002060"/>
                </a:solidFill>
                <a:latin typeface="Calibri" pitchFamily="34" charset="0"/>
                <a:cs typeface="Calibri" pitchFamily="34" charset="0"/>
              </a:rPr>
              <a:t>Google Cloud Storage</a:t>
            </a:r>
          </a:p>
          <a:p>
            <a:pPr marL="800006" lvl="1" indent="-342900" algn="just">
              <a:buFont typeface="Wingdings" panose="05000000000000000000" pitchFamily="2" charset="2"/>
              <a:buChar char="q"/>
            </a:pPr>
            <a:r>
              <a:rPr lang="en-US" dirty="0" smtClean="0">
                <a:solidFill>
                  <a:srgbClr val="002060"/>
                </a:solidFill>
                <a:latin typeface="Calibri" pitchFamily="34" charset="0"/>
                <a:cs typeface="Calibri" pitchFamily="34" charset="0"/>
              </a:rPr>
              <a:t>Cloud SQL</a:t>
            </a:r>
          </a:p>
          <a:p>
            <a:pPr marL="800006" lvl="1" indent="-342900" algn="just">
              <a:buFont typeface="Wingdings" panose="05000000000000000000" pitchFamily="2" charset="2"/>
              <a:buChar char="q"/>
            </a:pPr>
            <a:r>
              <a:rPr lang="en-US" dirty="0" smtClean="0">
                <a:solidFill>
                  <a:srgbClr val="002060"/>
                </a:solidFill>
                <a:latin typeface="Calibri" pitchFamily="34" charset="0"/>
                <a:cs typeface="Calibri" pitchFamily="34" charset="0"/>
              </a:rPr>
              <a:t>Cloud </a:t>
            </a:r>
            <a:r>
              <a:rPr lang="en-US" dirty="0" err="1" smtClean="0">
                <a:solidFill>
                  <a:srgbClr val="002060"/>
                </a:solidFill>
                <a:latin typeface="Calibri" pitchFamily="34" charset="0"/>
                <a:cs typeface="Calibri" pitchFamily="34" charset="0"/>
              </a:rPr>
              <a:t>BigTable</a:t>
            </a:r>
            <a:endParaRPr lang="en-US" dirty="0" smtClean="0">
              <a:solidFill>
                <a:srgbClr val="002060"/>
              </a:solidFill>
              <a:latin typeface="Calibri" pitchFamily="34" charset="0"/>
              <a:cs typeface="Calibri" pitchFamily="34" charset="0"/>
            </a:endParaRPr>
          </a:p>
          <a:p>
            <a:pPr marL="800006" lvl="1" indent="-342900" algn="just">
              <a:buFont typeface="Wingdings" panose="05000000000000000000" pitchFamily="2" charset="2"/>
              <a:buChar char="q"/>
            </a:pPr>
            <a:endParaRPr lang="en-US" dirty="0" smtClean="0">
              <a:latin typeface="Calibri" pitchFamily="34" charset="0"/>
              <a:cs typeface="Calibri" pitchFamily="34" charset="0"/>
            </a:endParaRPr>
          </a:p>
          <a:p>
            <a:pPr marL="342900" indent="-342900" algn="just">
              <a:buFont typeface="Wingdings" panose="05000000000000000000" pitchFamily="2" charset="2"/>
              <a:buChar char="q"/>
            </a:pPr>
            <a:r>
              <a:rPr lang="en-US" b="1" i="1" dirty="0" smtClean="0">
                <a:solidFill>
                  <a:srgbClr val="002060"/>
                </a:solidFill>
                <a:latin typeface="Calibri" pitchFamily="34" charset="0"/>
                <a:cs typeface="Calibri" pitchFamily="34" charset="0"/>
              </a:rPr>
              <a:t>Big Data</a:t>
            </a:r>
          </a:p>
          <a:p>
            <a:pPr marL="800006" lvl="1" indent="-342900" algn="just">
              <a:buFont typeface="Wingdings" panose="05000000000000000000" pitchFamily="2" charset="2"/>
              <a:buChar char="q"/>
            </a:pPr>
            <a:r>
              <a:rPr lang="en-US" dirty="0" err="1" smtClean="0">
                <a:latin typeface="Calibri" pitchFamily="34" charset="0"/>
                <a:cs typeface="Calibri" pitchFamily="34" charset="0"/>
              </a:rPr>
              <a:t>BigQuery</a:t>
            </a:r>
            <a:endParaRPr lang="en-US" dirty="0" smtClean="0">
              <a:latin typeface="Calibri" pitchFamily="34" charset="0"/>
              <a:cs typeface="Calibri" pitchFamily="34" charset="0"/>
            </a:endParaRPr>
          </a:p>
          <a:p>
            <a:pPr marL="800006" lvl="1" indent="-342900" algn="just">
              <a:buFont typeface="Wingdings" panose="05000000000000000000" pitchFamily="2" charset="2"/>
              <a:buChar char="q"/>
            </a:pPr>
            <a:r>
              <a:rPr lang="en-US" dirty="0" smtClean="0">
                <a:latin typeface="Calibri" pitchFamily="34" charset="0"/>
                <a:cs typeface="Calibri" pitchFamily="34" charset="0"/>
              </a:rPr>
              <a:t>Google Cloud </a:t>
            </a:r>
            <a:r>
              <a:rPr lang="en-US" dirty="0" err="1" smtClean="0">
                <a:latin typeface="Calibri" pitchFamily="34" charset="0"/>
                <a:cs typeface="Calibri" pitchFamily="34" charset="0"/>
              </a:rPr>
              <a:t>Dataproc</a:t>
            </a:r>
            <a:endParaRPr lang="en-US" dirty="0" smtClean="0">
              <a:latin typeface="Calibri" pitchFamily="34" charset="0"/>
              <a:cs typeface="Calibri" pitchFamily="34" charset="0"/>
            </a:endParaRPr>
          </a:p>
          <a:p>
            <a:pPr marL="800006" lvl="1" indent="-342900" algn="just">
              <a:buFont typeface="Wingdings" panose="05000000000000000000" pitchFamily="2" charset="2"/>
              <a:buChar char="q"/>
            </a:pPr>
            <a:r>
              <a:rPr lang="en-US" dirty="0" smtClean="0">
                <a:latin typeface="Calibri" pitchFamily="34" charset="0"/>
                <a:cs typeface="Calibri" pitchFamily="34" charset="0"/>
              </a:rPr>
              <a:t>Cloud Dataflow</a:t>
            </a:r>
          </a:p>
          <a:p>
            <a:pPr marL="800006" lvl="1" indent="-342900" algn="just">
              <a:buFont typeface="Wingdings" panose="05000000000000000000" pitchFamily="2" charset="2"/>
              <a:buChar char="q"/>
            </a:pPr>
            <a:endParaRPr lang="en-US" dirty="0" smtClean="0">
              <a:latin typeface="Calibri" pitchFamily="34" charset="0"/>
              <a:cs typeface="Calibri" pitchFamily="34" charset="0"/>
            </a:endParaRPr>
          </a:p>
          <a:p>
            <a:pPr marL="342900" indent="-342900" algn="just">
              <a:buFont typeface="Wingdings" panose="05000000000000000000" pitchFamily="2" charset="2"/>
              <a:buChar char="q"/>
            </a:pPr>
            <a:r>
              <a:rPr lang="en-US" b="1" i="1" dirty="0" smtClean="0">
                <a:solidFill>
                  <a:srgbClr val="002060"/>
                </a:solidFill>
                <a:latin typeface="Calibri" pitchFamily="34" charset="0"/>
                <a:cs typeface="Calibri" pitchFamily="34" charset="0"/>
              </a:rPr>
              <a:t>Cloud AI </a:t>
            </a:r>
          </a:p>
          <a:p>
            <a:pPr marL="800006" lvl="1" indent="-342900" algn="just">
              <a:buFont typeface="Wingdings" panose="05000000000000000000" pitchFamily="2" charset="2"/>
              <a:buChar char="q"/>
            </a:pPr>
            <a:r>
              <a:rPr lang="en-US" dirty="0" err="1" smtClean="0">
                <a:latin typeface="Calibri" pitchFamily="34" charset="0"/>
                <a:cs typeface="Calibri" pitchFamily="34" charset="0"/>
              </a:rPr>
              <a:t>AutoML</a:t>
            </a:r>
            <a:endParaRPr lang="en-US" dirty="0" smtClean="0">
              <a:latin typeface="Calibri" pitchFamily="34" charset="0"/>
              <a:cs typeface="Calibri" pitchFamily="34" charset="0"/>
            </a:endParaRPr>
          </a:p>
        </p:txBody>
      </p:sp>
    </p:spTree>
    <p:extLst>
      <p:ext uri="{BB962C8B-B14F-4D97-AF65-F5344CB8AC3E}">
        <p14:creationId xmlns:p14="http://schemas.microsoft.com/office/powerpoint/2010/main" val="128282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Content</a:t>
            </a:r>
            <a:endParaRPr sz="2400" b="1" dirty="0">
              <a:latin typeface="Calibri" pitchFamily="34" charset="0"/>
              <a:cs typeface="Calibri" pitchFamily="34" charset="0"/>
            </a:endParaRPr>
          </a:p>
        </p:txBody>
      </p:sp>
      <p:sp>
        <p:nvSpPr>
          <p:cNvPr id="94" name="Google Shape;94;p2"/>
          <p:cNvSpPr txBox="1"/>
          <p:nvPr/>
        </p:nvSpPr>
        <p:spPr>
          <a:xfrm>
            <a:off x="508235" y="742950"/>
            <a:ext cx="8007115" cy="3662499"/>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Wingdings" panose="05000000000000000000" pitchFamily="2" charset="2"/>
              <a:buChar char="q"/>
            </a:pPr>
            <a:r>
              <a:rPr lang="en-US" sz="2100" dirty="0" smtClean="0">
                <a:latin typeface="Calibri" pitchFamily="34" charset="0"/>
                <a:cs typeface="Calibri" pitchFamily="34" charset="0"/>
              </a:rPr>
              <a:t>DevOps Essentials</a:t>
            </a:r>
          </a:p>
          <a:p>
            <a:pPr marL="342900" indent="-342900" algn="just">
              <a:lnSpc>
                <a:spcPct val="150000"/>
              </a:lnSpc>
              <a:spcAft>
                <a:spcPts val="750"/>
              </a:spcAft>
              <a:buFont typeface="Wingdings" panose="05000000000000000000" pitchFamily="2" charset="2"/>
              <a:buChar char="q"/>
            </a:pPr>
            <a:r>
              <a:rPr lang="en-US" sz="2100" dirty="0">
                <a:latin typeface="Calibri" pitchFamily="34" charset="0"/>
                <a:cs typeface="Calibri" pitchFamily="34" charset="0"/>
              </a:rPr>
              <a:t>Introduction to AWS</a:t>
            </a:r>
          </a:p>
          <a:p>
            <a:pPr marL="342900" indent="-342900" algn="just">
              <a:lnSpc>
                <a:spcPct val="150000"/>
              </a:lnSpc>
              <a:spcAft>
                <a:spcPts val="750"/>
              </a:spcAft>
              <a:buFont typeface="Wingdings" panose="05000000000000000000" pitchFamily="2" charset="2"/>
              <a:buChar char="q"/>
            </a:pPr>
            <a:r>
              <a:rPr lang="en-US" sz="2100" dirty="0">
                <a:latin typeface="Calibri" pitchFamily="34" charset="0"/>
                <a:cs typeface="Calibri" pitchFamily="34" charset="0"/>
              </a:rPr>
              <a:t>Introduction to GCP</a:t>
            </a:r>
          </a:p>
          <a:p>
            <a:pPr marL="342900" indent="-342900" algn="just">
              <a:lnSpc>
                <a:spcPct val="150000"/>
              </a:lnSpc>
              <a:spcAft>
                <a:spcPts val="750"/>
              </a:spcAft>
              <a:buFont typeface="Wingdings" panose="05000000000000000000" pitchFamily="2" charset="2"/>
              <a:buChar char="q"/>
            </a:pPr>
            <a:r>
              <a:rPr lang="en-US" sz="2100" b="1" i="1" dirty="0">
                <a:solidFill>
                  <a:srgbClr val="002060"/>
                </a:solidFill>
                <a:latin typeface="Calibri" pitchFamily="34" charset="0"/>
                <a:cs typeface="Calibri" pitchFamily="34" charset="0"/>
              </a:rPr>
              <a:t>Introduction to Azure</a:t>
            </a:r>
          </a:p>
          <a:p>
            <a:pPr marL="342900" indent="-342900" algn="just">
              <a:lnSpc>
                <a:spcPct val="150000"/>
              </a:lnSpc>
              <a:spcAft>
                <a:spcPts val="750"/>
              </a:spcAft>
              <a:buFont typeface="Wingdings" panose="05000000000000000000" pitchFamily="2" charset="2"/>
              <a:buChar char="q"/>
            </a:pPr>
            <a:r>
              <a:rPr lang="en-US" sz="2100" dirty="0" err="1" smtClean="0">
                <a:latin typeface="Calibri" pitchFamily="34" charset="0"/>
                <a:cs typeface="Calibri" pitchFamily="34" charset="0"/>
              </a:rPr>
              <a:t>Git</a:t>
            </a:r>
            <a:endParaRPr lang="en-US" sz="2100" dirty="0" smtClean="0">
              <a:latin typeface="Calibri" pitchFamily="34" charset="0"/>
              <a:cs typeface="Calibri" pitchFamily="34" charset="0"/>
            </a:endParaRPr>
          </a:p>
          <a:p>
            <a:pPr marL="342900" indent="-342900" algn="just">
              <a:lnSpc>
                <a:spcPct val="150000"/>
              </a:lnSpc>
              <a:spcAft>
                <a:spcPts val="750"/>
              </a:spcAft>
              <a:buFont typeface="Wingdings" panose="05000000000000000000" pitchFamily="2" charset="2"/>
              <a:buChar char="q"/>
            </a:pPr>
            <a:r>
              <a:rPr lang="en-US" sz="2100" dirty="0" smtClean="0">
                <a:latin typeface="Calibri" pitchFamily="34" charset="0"/>
                <a:cs typeface="Calibri" pitchFamily="34" charset="0"/>
              </a:rPr>
              <a:t>Concept of GitHub</a:t>
            </a:r>
            <a:endParaRPr lang="en-US" sz="2100" dirty="0">
              <a:latin typeface="Calibri" pitchFamily="34" charset="0"/>
              <a:cs typeface="Calibri" pitchFamily="34" charset="0"/>
            </a:endParaRPr>
          </a:p>
        </p:txBody>
      </p:sp>
    </p:spTree>
    <p:extLst>
      <p:ext uri="{BB962C8B-B14F-4D97-AF65-F5344CB8AC3E}">
        <p14:creationId xmlns:p14="http://schemas.microsoft.com/office/powerpoint/2010/main" val="1008681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Introduction to Azure</a:t>
            </a:r>
            <a:endParaRPr sz="2400" b="1" dirty="0">
              <a:latin typeface="Calibri" pitchFamily="34" charset="0"/>
              <a:cs typeface="Calibri" pitchFamily="34" charset="0"/>
            </a:endParaRPr>
          </a:p>
        </p:txBody>
      </p:sp>
      <p:sp>
        <p:nvSpPr>
          <p:cNvPr id="7" name="Google Shape;94;p2"/>
          <p:cNvSpPr txBox="1"/>
          <p:nvPr/>
        </p:nvSpPr>
        <p:spPr>
          <a:xfrm>
            <a:off x="228600" y="895350"/>
            <a:ext cx="8534399" cy="3046946"/>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buFont typeface="Wingdings" panose="05000000000000000000" pitchFamily="2" charset="2"/>
              <a:buChar char="q"/>
            </a:pPr>
            <a:r>
              <a:rPr lang="en-US" dirty="0" smtClean="0">
                <a:latin typeface="Calibri" pitchFamily="34" charset="0"/>
                <a:cs typeface="Calibri" pitchFamily="34" charset="0"/>
              </a:rPr>
              <a:t>Microsoft Azure, formerly known as </a:t>
            </a:r>
            <a:r>
              <a:rPr lang="en-US" b="1" i="1" dirty="0" smtClean="0">
                <a:solidFill>
                  <a:srgbClr val="002060"/>
                </a:solidFill>
                <a:latin typeface="Calibri" pitchFamily="34" charset="0"/>
                <a:cs typeface="Calibri" pitchFamily="34" charset="0"/>
              </a:rPr>
              <a:t>Windows Azure</a:t>
            </a:r>
            <a:r>
              <a:rPr lang="en-US" dirty="0" smtClean="0">
                <a:latin typeface="Calibri" pitchFamily="34" charset="0"/>
                <a:cs typeface="Calibri" pitchFamily="34" charset="0"/>
              </a:rPr>
              <a:t>, is Microsoft’s public cloud computing platform.</a:t>
            </a:r>
          </a:p>
          <a:p>
            <a:pPr marL="342900" indent="-342900" algn="just">
              <a:lnSpc>
                <a:spcPct val="150000"/>
              </a:lnSpc>
              <a:buFont typeface="Wingdings" panose="05000000000000000000" pitchFamily="2" charset="2"/>
              <a:buChar char="q"/>
            </a:pPr>
            <a:endParaRPr lang="en-US" dirty="0" smtClean="0">
              <a:latin typeface="Calibri" pitchFamily="34" charset="0"/>
              <a:cs typeface="Calibri" pitchFamily="34" charset="0"/>
            </a:endParaRPr>
          </a:p>
          <a:p>
            <a:pPr marL="342900" indent="-342900" algn="just">
              <a:lnSpc>
                <a:spcPct val="150000"/>
              </a:lnSpc>
              <a:buFont typeface="Wingdings" panose="05000000000000000000" pitchFamily="2" charset="2"/>
              <a:buChar char="q"/>
            </a:pPr>
            <a:r>
              <a:rPr lang="en-US" dirty="0" smtClean="0">
                <a:latin typeface="Calibri" pitchFamily="34" charset="0"/>
                <a:cs typeface="Calibri" pitchFamily="34" charset="0"/>
              </a:rPr>
              <a:t>It provides range of capabilities, including SaaS, PaaS, and IaaS.</a:t>
            </a:r>
          </a:p>
          <a:p>
            <a:pPr marL="342900" indent="-342900" algn="just">
              <a:lnSpc>
                <a:spcPct val="150000"/>
              </a:lnSpc>
              <a:buFont typeface="Wingdings" panose="05000000000000000000" pitchFamily="2" charset="2"/>
              <a:buChar char="q"/>
            </a:pPr>
            <a:endParaRPr lang="en-US" dirty="0" smtClean="0">
              <a:latin typeface="Calibri" pitchFamily="34" charset="0"/>
              <a:cs typeface="Calibri" pitchFamily="34" charset="0"/>
            </a:endParaRPr>
          </a:p>
          <a:p>
            <a:pPr marL="342900" indent="-342900" algn="just">
              <a:lnSpc>
                <a:spcPct val="150000"/>
              </a:lnSpc>
              <a:buFont typeface="Wingdings" panose="05000000000000000000" pitchFamily="2" charset="2"/>
              <a:buChar char="q"/>
            </a:pPr>
            <a:r>
              <a:rPr lang="en-US" dirty="0" smtClean="0">
                <a:latin typeface="Calibri" pitchFamily="34" charset="0"/>
                <a:cs typeface="Calibri" pitchFamily="34" charset="0"/>
              </a:rPr>
              <a:t>It provides a broad range of cloud services, including compute, analytics, storage and networking.</a:t>
            </a:r>
          </a:p>
        </p:txBody>
      </p:sp>
    </p:spTree>
    <p:extLst>
      <p:ext uri="{BB962C8B-B14F-4D97-AF65-F5344CB8AC3E}">
        <p14:creationId xmlns:p14="http://schemas.microsoft.com/office/powerpoint/2010/main" val="1814373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Introduction to Azure</a:t>
            </a:r>
            <a:endParaRPr sz="2400" b="1" dirty="0">
              <a:latin typeface="Calibri" pitchFamily="34" charset="0"/>
              <a:cs typeface="Calibri" pitchFamily="34" charset="0"/>
            </a:endParaRPr>
          </a:p>
        </p:txBody>
      </p:sp>
      <p:sp>
        <p:nvSpPr>
          <p:cNvPr id="7" name="Google Shape;94;p2"/>
          <p:cNvSpPr txBox="1"/>
          <p:nvPr/>
        </p:nvSpPr>
        <p:spPr>
          <a:xfrm>
            <a:off x="228600" y="895350"/>
            <a:ext cx="8534399" cy="3046946"/>
          </a:xfrm>
          <a:prstGeom prst="rect">
            <a:avLst/>
          </a:prstGeom>
          <a:noFill/>
          <a:ln>
            <a:noFill/>
          </a:ln>
        </p:spPr>
        <p:txBody>
          <a:bodyPr spcFirstLastPara="1" wrap="square" lIns="68559" tIns="68559" rIns="68559" bIns="68559" anchor="t" anchorCtr="0">
            <a:spAutoFit/>
          </a:bodyPr>
          <a:lstStyle/>
          <a:p>
            <a:pPr algn="just">
              <a:lnSpc>
                <a:spcPct val="150000"/>
              </a:lnSpc>
            </a:pPr>
            <a:r>
              <a:rPr lang="en-US" b="1" dirty="0" smtClean="0">
                <a:latin typeface="Calibri" pitchFamily="34" charset="0"/>
                <a:cs typeface="Calibri" pitchFamily="34" charset="0"/>
              </a:rPr>
              <a:t>Features of Azure</a:t>
            </a:r>
          </a:p>
          <a:p>
            <a:pPr marL="342900" indent="-342900" algn="just">
              <a:lnSpc>
                <a:spcPct val="150000"/>
              </a:lnSpc>
              <a:buFont typeface="Wingdings" panose="05000000000000000000" pitchFamily="2" charset="2"/>
              <a:buChar char="q"/>
            </a:pPr>
            <a:r>
              <a:rPr lang="en-US" dirty="0" smtClean="0">
                <a:latin typeface="Calibri" pitchFamily="34" charset="0"/>
                <a:cs typeface="Calibri" pitchFamily="34" charset="0"/>
              </a:rPr>
              <a:t>Unique storage system</a:t>
            </a:r>
          </a:p>
          <a:p>
            <a:pPr marL="342900" indent="-342900" algn="just">
              <a:lnSpc>
                <a:spcPct val="150000"/>
              </a:lnSpc>
              <a:buFont typeface="Wingdings" panose="05000000000000000000" pitchFamily="2" charset="2"/>
              <a:buChar char="q"/>
            </a:pPr>
            <a:r>
              <a:rPr lang="en-US" dirty="0" smtClean="0">
                <a:latin typeface="Calibri" pitchFamily="34" charset="0"/>
                <a:cs typeface="Calibri" pitchFamily="34" charset="0"/>
              </a:rPr>
              <a:t>Flexibility</a:t>
            </a:r>
          </a:p>
          <a:p>
            <a:pPr marL="342900" indent="-342900" algn="just">
              <a:lnSpc>
                <a:spcPct val="150000"/>
              </a:lnSpc>
              <a:buFont typeface="Wingdings" panose="05000000000000000000" pitchFamily="2" charset="2"/>
              <a:buChar char="q"/>
            </a:pPr>
            <a:r>
              <a:rPr lang="en-US" dirty="0" smtClean="0">
                <a:latin typeface="Calibri" pitchFamily="34" charset="0"/>
                <a:cs typeface="Calibri" pitchFamily="34" charset="0"/>
              </a:rPr>
              <a:t>Scaling</a:t>
            </a:r>
          </a:p>
          <a:p>
            <a:pPr marL="342900" indent="-342900" algn="just">
              <a:lnSpc>
                <a:spcPct val="150000"/>
              </a:lnSpc>
              <a:buFont typeface="Wingdings" panose="05000000000000000000" pitchFamily="2" charset="2"/>
              <a:buChar char="q"/>
            </a:pPr>
            <a:r>
              <a:rPr lang="en-US" dirty="0" smtClean="0">
                <a:latin typeface="Calibri" pitchFamily="34" charset="0"/>
                <a:cs typeface="Calibri" pitchFamily="34" charset="0"/>
              </a:rPr>
              <a:t>Security</a:t>
            </a:r>
          </a:p>
          <a:p>
            <a:pPr marL="342900" indent="-342900" algn="just">
              <a:lnSpc>
                <a:spcPct val="150000"/>
              </a:lnSpc>
              <a:buFont typeface="Wingdings" panose="05000000000000000000" pitchFamily="2" charset="2"/>
              <a:buChar char="q"/>
            </a:pPr>
            <a:r>
              <a:rPr lang="en-US" dirty="0" smtClean="0">
                <a:latin typeface="Calibri" pitchFamily="34" charset="0"/>
                <a:cs typeface="Calibri" pitchFamily="34" charset="0"/>
              </a:rPr>
              <a:t>Cost effective</a:t>
            </a:r>
          </a:p>
          <a:p>
            <a:pPr marL="342900" indent="-342900" algn="just">
              <a:lnSpc>
                <a:spcPct val="150000"/>
              </a:lnSpc>
              <a:buFont typeface="Wingdings" panose="05000000000000000000" pitchFamily="2" charset="2"/>
              <a:buChar char="q"/>
            </a:pPr>
            <a:r>
              <a:rPr lang="en-US" dirty="0" smtClean="0">
                <a:latin typeface="Calibri" pitchFamily="34" charset="0"/>
                <a:cs typeface="Calibri" pitchFamily="34" charset="0"/>
              </a:rPr>
              <a:t>Strong support in analytics</a:t>
            </a:r>
          </a:p>
        </p:txBody>
      </p:sp>
    </p:spTree>
    <p:extLst>
      <p:ext uri="{BB962C8B-B14F-4D97-AF65-F5344CB8AC3E}">
        <p14:creationId xmlns:p14="http://schemas.microsoft.com/office/powerpoint/2010/main" val="404174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Introduction to Azure</a:t>
            </a:r>
            <a:endParaRPr sz="2400" b="1" dirty="0">
              <a:latin typeface="Calibri" pitchFamily="34" charset="0"/>
              <a:cs typeface="Calibri" pitchFamily="34" charset="0"/>
            </a:endParaRPr>
          </a:p>
        </p:txBody>
      </p:sp>
      <p:sp>
        <p:nvSpPr>
          <p:cNvPr id="7" name="Google Shape;94;p2"/>
          <p:cNvSpPr txBox="1"/>
          <p:nvPr/>
        </p:nvSpPr>
        <p:spPr>
          <a:xfrm>
            <a:off x="228601" y="895350"/>
            <a:ext cx="3429000" cy="3877942"/>
          </a:xfrm>
          <a:prstGeom prst="rect">
            <a:avLst/>
          </a:prstGeom>
          <a:noFill/>
          <a:ln>
            <a:noFill/>
          </a:ln>
        </p:spPr>
        <p:txBody>
          <a:bodyPr spcFirstLastPara="1" wrap="square" lIns="68559" tIns="68559" rIns="68559" bIns="68559" anchor="t" anchorCtr="0">
            <a:spAutoFit/>
          </a:bodyPr>
          <a:lstStyle/>
          <a:p>
            <a:pPr algn="just">
              <a:lnSpc>
                <a:spcPct val="150000"/>
              </a:lnSpc>
            </a:pPr>
            <a:r>
              <a:rPr lang="en-US" b="1" dirty="0" smtClean="0">
                <a:latin typeface="Calibri" pitchFamily="34" charset="0"/>
                <a:cs typeface="Calibri" pitchFamily="34" charset="0"/>
              </a:rPr>
              <a:t>Services using Azure</a:t>
            </a:r>
          </a:p>
          <a:p>
            <a:pPr marL="342900" indent="-342900" algn="just">
              <a:lnSpc>
                <a:spcPct val="150000"/>
              </a:lnSpc>
              <a:buFont typeface="Wingdings" panose="05000000000000000000" pitchFamily="2" charset="2"/>
              <a:buChar char="q"/>
            </a:pPr>
            <a:r>
              <a:rPr lang="en-US" dirty="0" smtClean="0">
                <a:latin typeface="Calibri" pitchFamily="34" charset="0"/>
                <a:cs typeface="Calibri" pitchFamily="34" charset="0"/>
              </a:rPr>
              <a:t>Compute Domain	</a:t>
            </a:r>
          </a:p>
          <a:p>
            <a:pPr marL="800006" lvl="1" indent="-342900" algn="just">
              <a:lnSpc>
                <a:spcPct val="150000"/>
              </a:lnSpc>
              <a:buFont typeface="Wingdings" panose="05000000000000000000" pitchFamily="2" charset="2"/>
              <a:buChar char="q"/>
            </a:pPr>
            <a:r>
              <a:rPr lang="en-US" dirty="0" smtClean="0">
                <a:latin typeface="Calibri" pitchFamily="34" charset="0"/>
                <a:cs typeface="Calibri" pitchFamily="34" charset="0"/>
              </a:rPr>
              <a:t>App Service</a:t>
            </a:r>
          </a:p>
          <a:p>
            <a:pPr marL="800006" lvl="1" indent="-342900" algn="just">
              <a:lnSpc>
                <a:spcPct val="150000"/>
              </a:lnSpc>
              <a:buFont typeface="Wingdings" panose="05000000000000000000" pitchFamily="2" charset="2"/>
              <a:buChar char="q"/>
            </a:pPr>
            <a:r>
              <a:rPr lang="en-US" dirty="0" smtClean="0">
                <a:latin typeface="Calibri" pitchFamily="34" charset="0"/>
                <a:cs typeface="Calibri" pitchFamily="34" charset="0"/>
              </a:rPr>
              <a:t>Virtual Machine</a:t>
            </a:r>
          </a:p>
          <a:p>
            <a:pPr marL="800006" lvl="1" indent="-342900" algn="just">
              <a:lnSpc>
                <a:spcPct val="150000"/>
              </a:lnSpc>
              <a:buFont typeface="Wingdings" panose="05000000000000000000" pitchFamily="2" charset="2"/>
              <a:buChar char="q"/>
            </a:pPr>
            <a:r>
              <a:rPr lang="en-US" dirty="0" smtClean="0">
                <a:latin typeface="Calibri" pitchFamily="34" charset="0"/>
                <a:cs typeface="Calibri" pitchFamily="34" charset="0"/>
              </a:rPr>
              <a:t>Functions</a:t>
            </a:r>
          </a:p>
          <a:p>
            <a:pPr marL="342900" indent="-342900" algn="just">
              <a:lnSpc>
                <a:spcPct val="150000"/>
              </a:lnSpc>
              <a:buFont typeface="Wingdings" panose="05000000000000000000" pitchFamily="2" charset="2"/>
              <a:buChar char="q"/>
            </a:pPr>
            <a:r>
              <a:rPr lang="en-US" dirty="0" smtClean="0">
                <a:latin typeface="Calibri" pitchFamily="34" charset="0"/>
                <a:cs typeface="Calibri" pitchFamily="34" charset="0"/>
              </a:rPr>
              <a:t>Storage</a:t>
            </a:r>
          </a:p>
          <a:p>
            <a:pPr marL="800006" lvl="1" indent="-342900" algn="just">
              <a:lnSpc>
                <a:spcPct val="150000"/>
              </a:lnSpc>
              <a:buFont typeface="Wingdings" panose="05000000000000000000" pitchFamily="2" charset="2"/>
              <a:buChar char="q"/>
            </a:pPr>
            <a:r>
              <a:rPr lang="en-US" dirty="0" smtClean="0">
                <a:latin typeface="Calibri" pitchFamily="34" charset="0"/>
                <a:cs typeface="Calibri" pitchFamily="34" charset="0"/>
              </a:rPr>
              <a:t>Blob Storage</a:t>
            </a:r>
          </a:p>
          <a:p>
            <a:pPr marL="800006" lvl="1" indent="-342900" algn="just">
              <a:lnSpc>
                <a:spcPct val="150000"/>
              </a:lnSpc>
              <a:buFont typeface="Wingdings" panose="05000000000000000000" pitchFamily="2" charset="2"/>
              <a:buChar char="q"/>
            </a:pPr>
            <a:r>
              <a:rPr lang="en-US" dirty="0" smtClean="0">
                <a:latin typeface="Calibri" pitchFamily="34" charset="0"/>
                <a:cs typeface="Calibri" pitchFamily="34" charset="0"/>
              </a:rPr>
              <a:t>Queue Storage</a:t>
            </a:r>
          </a:p>
          <a:p>
            <a:pPr marL="800006" lvl="1" indent="-342900" algn="just">
              <a:lnSpc>
                <a:spcPct val="150000"/>
              </a:lnSpc>
              <a:buFont typeface="Wingdings" panose="05000000000000000000" pitchFamily="2" charset="2"/>
              <a:buChar char="q"/>
            </a:pPr>
            <a:r>
              <a:rPr lang="en-US" dirty="0" smtClean="0">
                <a:latin typeface="Calibri" pitchFamily="34" charset="0"/>
                <a:cs typeface="Calibri" pitchFamily="34" charset="0"/>
              </a:rPr>
              <a:t>File Storage</a:t>
            </a:r>
          </a:p>
        </p:txBody>
      </p:sp>
      <p:sp>
        <p:nvSpPr>
          <p:cNvPr id="4" name="Google Shape;94;p2"/>
          <p:cNvSpPr txBox="1"/>
          <p:nvPr/>
        </p:nvSpPr>
        <p:spPr>
          <a:xfrm>
            <a:off x="4495800" y="819150"/>
            <a:ext cx="3429000" cy="3462444"/>
          </a:xfrm>
          <a:prstGeom prst="rect">
            <a:avLst/>
          </a:prstGeom>
          <a:noFill/>
          <a:ln>
            <a:noFill/>
          </a:ln>
        </p:spPr>
        <p:txBody>
          <a:bodyPr spcFirstLastPara="1" wrap="square" lIns="68559" tIns="68559" rIns="68559" bIns="68559" anchor="t" anchorCtr="0">
            <a:spAutoFit/>
          </a:bodyPr>
          <a:lstStyle/>
          <a:p>
            <a:pPr algn="just">
              <a:lnSpc>
                <a:spcPct val="150000"/>
              </a:lnSpc>
            </a:pPr>
            <a:endParaRPr lang="en-US" b="1" dirty="0" smtClean="0">
              <a:latin typeface="Calibri" pitchFamily="34" charset="0"/>
              <a:cs typeface="Calibri" pitchFamily="34" charset="0"/>
            </a:endParaRPr>
          </a:p>
          <a:p>
            <a:pPr marL="342900" indent="-342900" algn="just">
              <a:lnSpc>
                <a:spcPct val="150000"/>
              </a:lnSpc>
              <a:buFont typeface="Wingdings" panose="05000000000000000000" pitchFamily="2" charset="2"/>
              <a:buChar char="q"/>
            </a:pPr>
            <a:r>
              <a:rPr lang="en-US" dirty="0" smtClean="0">
                <a:latin typeface="Calibri" pitchFamily="34" charset="0"/>
                <a:cs typeface="Calibri" pitchFamily="34" charset="0"/>
              </a:rPr>
              <a:t>Database	</a:t>
            </a:r>
          </a:p>
          <a:p>
            <a:pPr marL="800006" lvl="1" indent="-342900" algn="just">
              <a:lnSpc>
                <a:spcPct val="150000"/>
              </a:lnSpc>
              <a:buFont typeface="Wingdings" panose="05000000000000000000" pitchFamily="2" charset="2"/>
              <a:buChar char="q"/>
            </a:pPr>
            <a:r>
              <a:rPr lang="en-US" dirty="0" smtClean="0">
                <a:latin typeface="Calibri" pitchFamily="34" charset="0"/>
                <a:cs typeface="Calibri" pitchFamily="34" charset="0"/>
              </a:rPr>
              <a:t>Cosmos DB</a:t>
            </a:r>
          </a:p>
          <a:p>
            <a:pPr marL="800006" lvl="1" indent="-342900" algn="just">
              <a:lnSpc>
                <a:spcPct val="150000"/>
              </a:lnSpc>
              <a:buFont typeface="Wingdings" panose="05000000000000000000" pitchFamily="2" charset="2"/>
              <a:buChar char="q"/>
            </a:pPr>
            <a:r>
              <a:rPr lang="en-US" dirty="0" smtClean="0">
                <a:latin typeface="Calibri" pitchFamily="34" charset="0"/>
                <a:cs typeface="Calibri" pitchFamily="34" charset="0"/>
              </a:rPr>
              <a:t>MySQL</a:t>
            </a:r>
          </a:p>
          <a:p>
            <a:pPr marL="800006" lvl="1" indent="-342900" algn="just">
              <a:lnSpc>
                <a:spcPct val="150000"/>
              </a:lnSpc>
              <a:buFont typeface="Wingdings" panose="05000000000000000000" pitchFamily="2" charset="2"/>
              <a:buChar char="q"/>
            </a:pPr>
            <a:r>
              <a:rPr lang="en-US" dirty="0" smtClean="0">
                <a:latin typeface="Calibri" pitchFamily="34" charset="0"/>
                <a:cs typeface="Calibri" pitchFamily="34" charset="0"/>
              </a:rPr>
              <a:t>MSSQL</a:t>
            </a:r>
          </a:p>
          <a:p>
            <a:pPr marL="342900" indent="-342900" algn="just">
              <a:lnSpc>
                <a:spcPct val="150000"/>
              </a:lnSpc>
              <a:buFont typeface="Wingdings" panose="05000000000000000000" pitchFamily="2" charset="2"/>
              <a:buChar char="q"/>
            </a:pPr>
            <a:r>
              <a:rPr lang="en-US" dirty="0" smtClean="0">
                <a:latin typeface="Calibri" pitchFamily="34" charset="0"/>
                <a:cs typeface="Calibri" pitchFamily="34" charset="0"/>
              </a:rPr>
              <a:t>Networking</a:t>
            </a:r>
          </a:p>
          <a:p>
            <a:pPr marL="800006" lvl="1" indent="-342900" algn="just">
              <a:lnSpc>
                <a:spcPct val="150000"/>
              </a:lnSpc>
              <a:buFont typeface="Wingdings" panose="05000000000000000000" pitchFamily="2" charset="2"/>
              <a:buChar char="q"/>
            </a:pPr>
            <a:r>
              <a:rPr lang="en-US" dirty="0" smtClean="0">
                <a:latin typeface="Calibri" pitchFamily="34" charset="0"/>
                <a:cs typeface="Calibri" pitchFamily="34" charset="0"/>
              </a:rPr>
              <a:t>Auto Scaling</a:t>
            </a:r>
          </a:p>
          <a:p>
            <a:pPr marL="800006" lvl="1" indent="-342900" algn="just">
              <a:lnSpc>
                <a:spcPct val="150000"/>
              </a:lnSpc>
              <a:buFont typeface="Wingdings" panose="05000000000000000000" pitchFamily="2" charset="2"/>
              <a:buChar char="q"/>
            </a:pPr>
            <a:r>
              <a:rPr lang="en-US" dirty="0" smtClean="0">
                <a:latin typeface="Calibri" pitchFamily="34" charset="0"/>
                <a:cs typeface="Calibri" pitchFamily="34" charset="0"/>
              </a:rPr>
              <a:t>Load Balancing</a:t>
            </a:r>
          </a:p>
        </p:txBody>
      </p:sp>
    </p:spTree>
    <p:extLst>
      <p:ext uri="{BB962C8B-B14F-4D97-AF65-F5344CB8AC3E}">
        <p14:creationId xmlns:p14="http://schemas.microsoft.com/office/powerpoint/2010/main" val="3323664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Content</a:t>
            </a:r>
            <a:endParaRPr sz="2400" b="1" dirty="0">
              <a:latin typeface="Calibri" pitchFamily="34" charset="0"/>
              <a:cs typeface="Calibri" pitchFamily="34" charset="0"/>
            </a:endParaRPr>
          </a:p>
        </p:txBody>
      </p:sp>
      <p:sp>
        <p:nvSpPr>
          <p:cNvPr id="94" name="Google Shape;94;p2"/>
          <p:cNvSpPr txBox="1"/>
          <p:nvPr/>
        </p:nvSpPr>
        <p:spPr>
          <a:xfrm>
            <a:off x="413133" y="742950"/>
            <a:ext cx="8007115" cy="3662499"/>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Wingdings" panose="05000000000000000000" pitchFamily="2" charset="2"/>
              <a:buChar char="q"/>
            </a:pPr>
            <a:r>
              <a:rPr lang="en-US" sz="2100" dirty="0" smtClean="0">
                <a:latin typeface="Calibri" pitchFamily="34" charset="0"/>
                <a:cs typeface="Calibri" pitchFamily="34" charset="0"/>
              </a:rPr>
              <a:t>DevOps Essentials</a:t>
            </a:r>
          </a:p>
          <a:p>
            <a:pPr marL="342900" indent="-342900" algn="just">
              <a:lnSpc>
                <a:spcPct val="150000"/>
              </a:lnSpc>
              <a:spcAft>
                <a:spcPts val="750"/>
              </a:spcAft>
              <a:buFont typeface="Wingdings" panose="05000000000000000000" pitchFamily="2" charset="2"/>
              <a:buChar char="q"/>
            </a:pPr>
            <a:r>
              <a:rPr lang="en-US" sz="2100" dirty="0">
                <a:latin typeface="Calibri" pitchFamily="34" charset="0"/>
                <a:cs typeface="Calibri" pitchFamily="34" charset="0"/>
              </a:rPr>
              <a:t>Introduction to AWS</a:t>
            </a:r>
          </a:p>
          <a:p>
            <a:pPr marL="342900" indent="-342900" algn="just">
              <a:lnSpc>
                <a:spcPct val="150000"/>
              </a:lnSpc>
              <a:spcAft>
                <a:spcPts val="750"/>
              </a:spcAft>
              <a:buFont typeface="Wingdings" panose="05000000000000000000" pitchFamily="2" charset="2"/>
              <a:buChar char="q"/>
            </a:pPr>
            <a:r>
              <a:rPr lang="en-US" sz="2100" dirty="0">
                <a:latin typeface="Calibri" pitchFamily="34" charset="0"/>
                <a:cs typeface="Calibri" pitchFamily="34" charset="0"/>
              </a:rPr>
              <a:t>Introduction to GCP</a:t>
            </a:r>
          </a:p>
          <a:p>
            <a:pPr marL="342900" indent="-342900" algn="just">
              <a:lnSpc>
                <a:spcPct val="150000"/>
              </a:lnSpc>
              <a:spcAft>
                <a:spcPts val="750"/>
              </a:spcAft>
              <a:buFont typeface="Wingdings" panose="05000000000000000000" pitchFamily="2" charset="2"/>
              <a:buChar char="q"/>
            </a:pPr>
            <a:r>
              <a:rPr lang="en-US" sz="2100" dirty="0">
                <a:latin typeface="Calibri" pitchFamily="34" charset="0"/>
                <a:cs typeface="Calibri" pitchFamily="34" charset="0"/>
              </a:rPr>
              <a:t>Introduction to Azure</a:t>
            </a:r>
          </a:p>
          <a:p>
            <a:pPr marL="342900" indent="-342900" algn="just">
              <a:lnSpc>
                <a:spcPct val="150000"/>
              </a:lnSpc>
              <a:spcAft>
                <a:spcPts val="750"/>
              </a:spcAft>
              <a:buFont typeface="Wingdings" panose="05000000000000000000" pitchFamily="2" charset="2"/>
              <a:buChar char="q"/>
            </a:pPr>
            <a:r>
              <a:rPr lang="en-US" sz="2100" b="1" i="1" dirty="0" err="1">
                <a:solidFill>
                  <a:srgbClr val="002060"/>
                </a:solidFill>
                <a:latin typeface="Calibri" pitchFamily="34" charset="0"/>
                <a:cs typeface="Calibri" pitchFamily="34" charset="0"/>
              </a:rPr>
              <a:t>Git</a:t>
            </a:r>
            <a:endParaRPr lang="en-US" sz="2100" b="1" i="1" dirty="0">
              <a:solidFill>
                <a:srgbClr val="002060"/>
              </a:solidFill>
              <a:latin typeface="Calibri" pitchFamily="34" charset="0"/>
              <a:cs typeface="Calibri" pitchFamily="34" charset="0"/>
            </a:endParaRPr>
          </a:p>
          <a:p>
            <a:pPr marL="342900" indent="-342900" algn="just">
              <a:lnSpc>
                <a:spcPct val="150000"/>
              </a:lnSpc>
              <a:spcAft>
                <a:spcPts val="750"/>
              </a:spcAft>
              <a:buFont typeface="Wingdings" panose="05000000000000000000" pitchFamily="2" charset="2"/>
              <a:buChar char="q"/>
            </a:pPr>
            <a:r>
              <a:rPr lang="en-US" sz="2100" b="1" i="1" dirty="0">
                <a:solidFill>
                  <a:srgbClr val="002060"/>
                </a:solidFill>
                <a:latin typeface="Calibri" pitchFamily="34" charset="0"/>
                <a:cs typeface="Calibri" pitchFamily="34" charset="0"/>
              </a:rPr>
              <a:t>Concept of GitHub</a:t>
            </a:r>
          </a:p>
        </p:txBody>
      </p:sp>
    </p:spTree>
    <p:extLst>
      <p:ext uri="{BB962C8B-B14F-4D97-AF65-F5344CB8AC3E}">
        <p14:creationId xmlns:p14="http://schemas.microsoft.com/office/powerpoint/2010/main" val="1780863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DevOps Essentials</a:t>
            </a:r>
            <a:endParaRPr sz="2400" b="1" dirty="0">
              <a:latin typeface="Calibri" pitchFamily="34" charset="0"/>
              <a:cs typeface="Calibri" pitchFamily="34" charset="0"/>
            </a:endParaRPr>
          </a:p>
        </p:txBody>
      </p:sp>
      <p:sp>
        <p:nvSpPr>
          <p:cNvPr id="94" name="Google Shape;94;p2"/>
          <p:cNvSpPr txBox="1"/>
          <p:nvPr/>
        </p:nvSpPr>
        <p:spPr>
          <a:xfrm>
            <a:off x="228600" y="895350"/>
            <a:ext cx="8534400" cy="4090821"/>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Wingdings" panose="05000000000000000000" pitchFamily="2" charset="2"/>
              <a:buChar char="q"/>
            </a:pPr>
            <a:r>
              <a:rPr lang="en-US" sz="2000" b="1" dirty="0" smtClean="0">
                <a:latin typeface="Calibri" pitchFamily="34" charset="0"/>
                <a:cs typeface="Calibri" pitchFamily="34" charset="0"/>
              </a:rPr>
              <a:t>Why DevOps?</a:t>
            </a:r>
          </a:p>
          <a:p>
            <a:pPr marL="800006" lvl="1" indent="-342900" algn="just">
              <a:lnSpc>
                <a:spcPct val="150000"/>
              </a:lnSpc>
              <a:spcAft>
                <a:spcPts val="750"/>
              </a:spcAft>
              <a:buFont typeface="Wingdings" panose="05000000000000000000" pitchFamily="2" charset="2"/>
              <a:buChar char="q"/>
            </a:pPr>
            <a:r>
              <a:rPr lang="en-US" dirty="0" smtClean="0">
                <a:latin typeface="Calibri" pitchFamily="34" charset="0"/>
                <a:cs typeface="Calibri" pitchFamily="34" charset="0"/>
              </a:rPr>
              <a:t>DevOps enhances the organization’s performance, improves the productivity and efficiency of development and operations teams.</a:t>
            </a:r>
          </a:p>
          <a:p>
            <a:pPr marL="800006" lvl="1" indent="-342900" algn="just">
              <a:lnSpc>
                <a:spcPct val="150000"/>
              </a:lnSpc>
              <a:spcAft>
                <a:spcPts val="750"/>
              </a:spcAft>
              <a:buFont typeface="Wingdings" panose="05000000000000000000" pitchFamily="2" charset="2"/>
              <a:buChar char="q"/>
            </a:pPr>
            <a:r>
              <a:rPr lang="en-US" dirty="0" smtClean="0">
                <a:latin typeface="Calibri" pitchFamily="34" charset="0"/>
                <a:cs typeface="Calibri" pitchFamily="34" charset="0"/>
              </a:rPr>
              <a:t>Bringing the two teams together centralizes the responsibility on the entire team and not specific individuals working.</a:t>
            </a:r>
          </a:p>
          <a:p>
            <a:pPr marL="800006" lvl="1" indent="-342900" algn="just">
              <a:lnSpc>
                <a:spcPct val="150000"/>
              </a:lnSpc>
              <a:spcAft>
                <a:spcPts val="750"/>
              </a:spcAft>
              <a:buFont typeface="Wingdings" panose="05000000000000000000" pitchFamily="2" charset="2"/>
              <a:buChar char="q"/>
            </a:pPr>
            <a:r>
              <a:rPr lang="en-US" dirty="0" smtClean="0">
                <a:latin typeface="Calibri" pitchFamily="34" charset="0"/>
                <a:cs typeface="Calibri" pitchFamily="34" charset="0"/>
              </a:rPr>
              <a:t>DevOps is more than just a tool or a process change. It inherently requires an organizational culture shift.</a:t>
            </a:r>
          </a:p>
          <a:p>
            <a:pPr marL="800006" lvl="1" indent="-342900" algn="just">
              <a:lnSpc>
                <a:spcPct val="150000"/>
              </a:lnSpc>
              <a:spcAft>
                <a:spcPts val="750"/>
              </a:spcAft>
              <a:buFont typeface="Wingdings" panose="05000000000000000000" pitchFamily="2" charset="2"/>
              <a:buChar char="q"/>
            </a:pPr>
            <a:endParaRPr lang="en-US" sz="2100" dirty="0" smtClean="0">
              <a:latin typeface="Calibri" pitchFamily="34" charset="0"/>
              <a:cs typeface="Calibri" pitchFamily="34" charset="0"/>
            </a:endParaRPr>
          </a:p>
        </p:txBody>
      </p:sp>
    </p:spTree>
    <p:extLst>
      <p:ext uri="{BB962C8B-B14F-4D97-AF65-F5344CB8AC3E}">
        <p14:creationId xmlns:p14="http://schemas.microsoft.com/office/powerpoint/2010/main" val="557960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err="1" smtClean="0">
                <a:solidFill>
                  <a:srgbClr val="04A2B9"/>
                </a:solidFill>
                <a:latin typeface="Calibri" pitchFamily="34" charset="0"/>
                <a:cs typeface="Calibri" pitchFamily="34" charset="0"/>
              </a:rPr>
              <a:t>Git</a:t>
            </a:r>
            <a:r>
              <a:rPr lang="en-US" sz="2400" b="1" dirty="0" smtClean="0">
                <a:solidFill>
                  <a:srgbClr val="04A2B9"/>
                </a:solidFill>
                <a:latin typeface="Calibri" pitchFamily="34" charset="0"/>
                <a:cs typeface="Calibri" pitchFamily="34" charset="0"/>
              </a:rPr>
              <a:t> and </a:t>
            </a:r>
            <a:r>
              <a:rPr lang="en-US" sz="2400" b="1" dirty="0" err="1" smtClean="0">
                <a:solidFill>
                  <a:srgbClr val="04A2B9"/>
                </a:solidFill>
                <a:latin typeface="Calibri" pitchFamily="34" charset="0"/>
                <a:cs typeface="Calibri" pitchFamily="34" charset="0"/>
              </a:rPr>
              <a:t>Conecpt</a:t>
            </a:r>
            <a:r>
              <a:rPr lang="en-US" sz="2400" b="1" dirty="0" smtClean="0">
                <a:solidFill>
                  <a:srgbClr val="04A2B9"/>
                </a:solidFill>
                <a:latin typeface="Calibri" pitchFamily="34" charset="0"/>
                <a:cs typeface="Calibri" pitchFamily="34" charset="0"/>
              </a:rPr>
              <a:t> of GitHub</a:t>
            </a:r>
            <a:endParaRPr sz="2400" b="1" dirty="0">
              <a:latin typeface="Calibri" pitchFamily="34" charset="0"/>
              <a:cs typeface="Calibri" pitchFamily="34" charset="0"/>
            </a:endParaRPr>
          </a:p>
        </p:txBody>
      </p:sp>
      <p:sp>
        <p:nvSpPr>
          <p:cNvPr id="7" name="Google Shape;94;p2"/>
          <p:cNvSpPr txBox="1"/>
          <p:nvPr/>
        </p:nvSpPr>
        <p:spPr>
          <a:xfrm>
            <a:off x="228600" y="895350"/>
            <a:ext cx="8534399" cy="2631447"/>
          </a:xfrm>
          <a:prstGeom prst="rect">
            <a:avLst/>
          </a:prstGeom>
          <a:noFill/>
          <a:ln>
            <a:noFill/>
          </a:ln>
        </p:spPr>
        <p:txBody>
          <a:bodyPr spcFirstLastPara="1" wrap="square" lIns="68559" tIns="68559" rIns="68559" bIns="68559" anchor="t" anchorCtr="0">
            <a:spAutoFit/>
          </a:bodyPr>
          <a:lstStyle/>
          <a:p>
            <a:pPr algn="just">
              <a:lnSpc>
                <a:spcPct val="150000"/>
              </a:lnSpc>
            </a:pPr>
            <a:r>
              <a:rPr lang="en-US" b="1" dirty="0" err="1" smtClean="0">
                <a:latin typeface="Calibri" pitchFamily="34" charset="0"/>
                <a:cs typeface="Calibri" pitchFamily="34" charset="0"/>
              </a:rPr>
              <a:t>Git</a:t>
            </a:r>
            <a:endParaRPr lang="en-US" b="1" dirty="0" smtClean="0">
              <a:latin typeface="Calibri" pitchFamily="34" charset="0"/>
              <a:cs typeface="Calibri" pitchFamily="34" charset="0"/>
            </a:endParaRPr>
          </a:p>
          <a:p>
            <a:pPr marL="342900" indent="-342900" algn="just">
              <a:lnSpc>
                <a:spcPct val="150000"/>
              </a:lnSpc>
              <a:buFont typeface="Wingdings" panose="05000000000000000000" pitchFamily="2" charset="2"/>
              <a:buChar char="q"/>
            </a:pPr>
            <a:r>
              <a:rPr lang="en-US" dirty="0" err="1" smtClean="0">
                <a:latin typeface="Calibri" pitchFamily="34" charset="0"/>
                <a:cs typeface="Calibri" pitchFamily="34" charset="0"/>
              </a:rPr>
              <a:t>Git</a:t>
            </a:r>
            <a:r>
              <a:rPr lang="en-US" dirty="0" smtClean="0">
                <a:latin typeface="Calibri" pitchFamily="34" charset="0"/>
                <a:cs typeface="Calibri" pitchFamily="34" charset="0"/>
              </a:rPr>
              <a:t> is a DevOps tool used for source code management.</a:t>
            </a:r>
          </a:p>
          <a:p>
            <a:pPr marL="342900" indent="-342900" algn="just">
              <a:lnSpc>
                <a:spcPct val="150000"/>
              </a:lnSpc>
              <a:buFont typeface="Wingdings" panose="05000000000000000000" pitchFamily="2" charset="2"/>
              <a:buChar char="q"/>
            </a:pPr>
            <a:r>
              <a:rPr lang="en-US" dirty="0" smtClean="0">
                <a:latin typeface="Calibri" pitchFamily="34" charset="0"/>
                <a:cs typeface="Calibri" pitchFamily="34" charset="0"/>
              </a:rPr>
              <a:t>It is free and open-source version control system used to handle small to very large projects efficiently.</a:t>
            </a:r>
          </a:p>
          <a:p>
            <a:pPr marL="342900" indent="-342900" algn="just">
              <a:lnSpc>
                <a:spcPct val="150000"/>
              </a:lnSpc>
              <a:buFont typeface="Wingdings" panose="05000000000000000000" pitchFamily="2" charset="2"/>
              <a:buChar char="q"/>
            </a:pPr>
            <a:r>
              <a:rPr lang="en-US" dirty="0" smtClean="0">
                <a:latin typeface="Calibri" pitchFamily="34" charset="0"/>
                <a:cs typeface="Calibri" pitchFamily="34" charset="0"/>
              </a:rPr>
              <a:t>It is used to track changes in the source code, enabling multiple developers to work together.</a:t>
            </a:r>
          </a:p>
        </p:txBody>
      </p:sp>
    </p:spTree>
    <p:extLst>
      <p:ext uri="{BB962C8B-B14F-4D97-AF65-F5344CB8AC3E}">
        <p14:creationId xmlns:p14="http://schemas.microsoft.com/office/powerpoint/2010/main" val="19174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err="1" smtClean="0">
                <a:solidFill>
                  <a:srgbClr val="04A2B9"/>
                </a:solidFill>
                <a:latin typeface="Calibri" pitchFamily="34" charset="0"/>
                <a:cs typeface="Calibri" pitchFamily="34" charset="0"/>
              </a:rPr>
              <a:t>Git</a:t>
            </a:r>
            <a:r>
              <a:rPr lang="en-US" sz="2400" b="1" dirty="0" smtClean="0">
                <a:solidFill>
                  <a:srgbClr val="04A2B9"/>
                </a:solidFill>
                <a:latin typeface="Calibri" pitchFamily="34" charset="0"/>
                <a:cs typeface="Calibri" pitchFamily="34" charset="0"/>
              </a:rPr>
              <a:t> and </a:t>
            </a:r>
            <a:r>
              <a:rPr lang="en-US" sz="2400" b="1" dirty="0" err="1" smtClean="0">
                <a:solidFill>
                  <a:srgbClr val="04A2B9"/>
                </a:solidFill>
                <a:latin typeface="Calibri" pitchFamily="34" charset="0"/>
                <a:cs typeface="Calibri" pitchFamily="34" charset="0"/>
              </a:rPr>
              <a:t>Conecpt</a:t>
            </a:r>
            <a:r>
              <a:rPr lang="en-US" sz="2400" b="1" dirty="0" smtClean="0">
                <a:solidFill>
                  <a:srgbClr val="04A2B9"/>
                </a:solidFill>
                <a:latin typeface="Calibri" pitchFamily="34" charset="0"/>
                <a:cs typeface="Calibri" pitchFamily="34" charset="0"/>
              </a:rPr>
              <a:t> of GitHub</a:t>
            </a:r>
            <a:endParaRPr sz="2400" b="1" dirty="0">
              <a:latin typeface="Calibri" pitchFamily="34" charset="0"/>
              <a:cs typeface="Calibri" pitchFamily="34" charset="0"/>
            </a:endParaRPr>
          </a:p>
        </p:txBody>
      </p:sp>
      <p:sp>
        <p:nvSpPr>
          <p:cNvPr id="7" name="Google Shape;94;p2"/>
          <p:cNvSpPr txBox="1"/>
          <p:nvPr/>
        </p:nvSpPr>
        <p:spPr>
          <a:xfrm>
            <a:off x="228600" y="895350"/>
            <a:ext cx="8534399" cy="3462444"/>
          </a:xfrm>
          <a:prstGeom prst="rect">
            <a:avLst/>
          </a:prstGeom>
          <a:noFill/>
          <a:ln>
            <a:noFill/>
          </a:ln>
        </p:spPr>
        <p:txBody>
          <a:bodyPr spcFirstLastPara="1" wrap="square" lIns="68559" tIns="68559" rIns="68559" bIns="68559" anchor="t" anchorCtr="0">
            <a:spAutoFit/>
          </a:bodyPr>
          <a:lstStyle/>
          <a:p>
            <a:pPr algn="just">
              <a:lnSpc>
                <a:spcPct val="150000"/>
              </a:lnSpc>
            </a:pPr>
            <a:r>
              <a:rPr lang="en-US" b="1" dirty="0" err="1" smtClean="0">
                <a:latin typeface="Calibri" pitchFamily="34" charset="0"/>
                <a:cs typeface="Calibri" pitchFamily="34" charset="0"/>
              </a:rPr>
              <a:t>Git</a:t>
            </a:r>
            <a:r>
              <a:rPr lang="en-US" b="1" dirty="0" smtClean="0">
                <a:latin typeface="Calibri" pitchFamily="34" charset="0"/>
                <a:cs typeface="Calibri" pitchFamily="34" charset="0"/>
              </a:rPr>
              <a:t> Features</a:t>
            </a:r>
          </a:p>
          <a:p>
            <a:pPr marL="342900" indent="-342900" algn="just">
              <a:lnSpc>
                <a:spcPct val="150000"/>
              </a:lnSpc>
              <a:buFont typeface="Wingdings" panose="05000000000000000000" pitchFamily="2" charset="2"/>
              <a:buChar char="q"/>
            </a:pPr>
            <a:r>
              <a:rPr lang="en-US" dirty="0" smtClean="0">
                <a:latin typeface="Calibri" pitchFamily="34" charset="0"/>
                <a:cs typeface="Calibri" pitchFamily="34" charset="0"/>
              </a:rPr>
              <a:t>Free and open–source tool</a:t>
            </a:r>
          </a:p>
          <a:p>
            <a:pPr marL="342900" indent="-342900" algn="just">
              <a:lnSpc>
                <a:spcPct val="150000"/>
              </a:lnSpc>
              <a:buFont typeface="Wingdings" panose="05000000000000000000" pitchFamily="2" charset="2"/>
              <a:buChar char="q"/>
            </a:pPr>
            <a:r>
              <a:rPr lang="en-US" dirty="0" smtClean="0">
                <a:latin typeface="Calibri" pitchFamily="34" charset="0"/>
                <a:cs typeface="Calibri" pitchFamily="34" charset="0"/>
              </a:rPr>
              <a:t>Keeps track of any addition, modification, deletion</a:t>
            </a:r>
          </a:p>
          <a:p>
            <a:pPr marL="342900" indent="-342900" algn="just">
              <a:lnSpc>
                <a:spcPct val="150000"/>
              </a:lnSpc>
              <a:buFont typeface="Wingdings" panose="05000000000000000000" pitchFamily="2" charset="2"/>
              <a:buChar char="q"/>
            </a:pPr>
            <a:r>
              <a:rPr lang="en-US" dirty="0" smtClean="0">
                <a:latin typeface="Calibri" pitchFamily="34" charset="0"/>
                <a:cs typeface="Calibri" pitchFamily="34" charset="0"/>
              </a:rPr>
              <a:t>It creates backups</a:t>
            </a:r>
          </a:p>
          <a:p>
            <a:pPr marL="342900" indent="-342900" algn="just">
              <a:lnSpc>
                <a:spcPct val="150000"/>
              </a:lnSpc>
              <a:buFont typeface="Wingdings" panose="05000000000000000000" pitchFamily="2" charset="2"/>
              <a:buChar char="q"/>
            </a:pPr>
            <a:r>
              <a:rPr lang="en-US" dirty="0" smtClean="0">
                <a:latin typeface="Calibri" pitchFamily="34" charset="0"/>
                <a:cs typeface="Calibri" pitchFamily="34" charset="0"/>
              </a:rPr>
              <a:t>Creating branches and manage it</a:t>
            </a:r>
          </a:p>
          <a:p>
            <a:pPr marL="342900" indent="-342900" algn="just">
              <a:lnSpc>
                <a:spcPct val="150000"/>
              </a:lnSpc>
              <a:buFont typeface="Wingdings" panose="05000000000000000000" pitchFamily="2" charset="2"/>
              <a:buChar char="q"/>
            </a:pPr>
            <a:r>
              <a:rPr lang="en-US" dirty="0" smtClean="0">
                <a:latin typeface="Calibri" pitchFamily="34" charset="0"/>
                <a:cs typeface="Calibri" pitchFamily="34" charset="0"/>
              </a:rPr>
              <a:t>Scalable</a:t>
            </a:r>
          </a:p>
          <a:p>
            <a:pPr marL="342900" indent="-342900" algn="just">
              <a:lnSpc>
                <a:spcPct val="150000"/>
              </a:lnSpc>
              <a:buFont typeface="Wingdings" panose="05000000000000000000" pitchFamily="2" charset="2"/>
              <a:buChar char="q"/>
            </a:pPr>
            <a:r>
              <a:rPr lang="en-US" dirty="0" smtClean="0">
                <a:latin typeface="Calibri" pitchFamily="34" charset="0"/>
                <a:cs typeface="Calibri" pitchFamily="34" charset="0"/>
              </a:rPr>
              <a:t>Secure</a:t>
            </a:r>
          </a:p>
          <a:p>
            <a:pPr marL="342900" indent="-342900" algn="just">
              <a:lnSpc>
                <a:spcPct val="150000"/>
              </a:lnSpc>
              <a:buFont typeface="Wingdings" panose="05000000000000000000" pitchFamily="2" charset="2"/>
              <a:buChar char="q"/>
            </a:pPr>
            <a:endParaRPr lang="en-US" dirty="0" smtClean="0">
              <a:latin typeface="Calibri" pitchFamily="34" charset="0"/>
              <a:cs typeface="Calibri" pitchFamily="34" charset="0"/>
            </a:endParaRPr>
          </a:p>
        </p:txBody>
      </p:sp>
    </p:spTree>
    <p:extLst>
      <p:ext uri="{BB962C8B-B14F-4D97-AF65-F5344CB8AC3E}">
        <p14:creationId xmlns:p14="http://schemas.microsoft.com/office/powerpoint/2010/main" val="652617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err="1" smtClean="0">
                <a:solidFill>
                  <a:srgbClr val="04A2B9"/>
                </a:solidFill>
                <a:latin typeface="Calibri" pitchFamily="34" charset="0"/>
                <a:cs typeface="Calibri" pitchFamily="34" charset="0"/>
              </a:rPr>
              <a:t>Git</a:t>
            </a:r>
            <a:r>
              <a:rPr lang="en-US" sz="2400" b="1" dirty="0" smtClean="0">
                <a:solidFill>
                  <a:srgbClr val="04A2B9"/>
                </a:solidFill>
                <a:latin typeface="Calibri" pitchFamily="34" charset="0"/>
                <a:cs typeface="Calibri" pitchFamily="34" charset="0"/>
              </a:rPr>
              <a:t> and </a:t>
            </a:r>
            <a:r>
              <a:rPr lang="en-US" sz="2400" b="1" dirty="0" err="1" smtClean="0">
                <a:solidFill>
                  <a:srgbClr val="04A2B9"/>
                </a:solidFill>
                <a:latin typeface="Calibri" pitchFamily="34" charset="0"/>
                <a:cs typeface="Calibri" pitchFamily="34" charset="0"/>
              </a:rPr>
              <a:t>Conecpt</a:t>
            </a:r>
            <a:r>
              <a:rPr lang="en-US" sz="2400" b="1" dirty="0" smtClean="0">
                <a:solidFill>
                  <a:srgbClr val="04A2B9"/>
                </a:solidFill>
                <a:latin typeface="Calibri" pitchFamily="34" charset="0"/>
                <a:cs typeface="Calibri" pitchFamily="34" charset="0"/>
              </a:rPr>
              <a:t> of GitHub</a:t>
            </a:r>
            <a:endParaRPr sz="2400" b="1" dirty="0">
              <a:latin typeface="Calibri" pitchFamily="34" charset="0"/>
              <a:cs typeface="Calibri" pitchFamily="34" charset="0"/>
            </a:endParaRPr>
          </a:p>
        </p:txBody>
      </p:sp>
      <p:sp>
        <p:nvSpPr>
          <p:cNvPr id="7" name="Google Shape;94;p2"/>
          <p:cNvSpPr txBox="1"/>
          <p:nvPr/>
        </p:nvSpPr>
        <p:spPr>
          <a:xfrm>
            <a:off x="228600" y="895350"/>
            <a:ext cx="8534399" cy="3462444"/>
          </a:xfrm>
          <a:prstGeom prst="rect">
            <a:avLst/>
          </a:prstGeom>
          <a:noFill/>
          <a:ln>
            <a:noFill/>
          </a:ln>
        </p:spPr>
        <p:txBody>
          <a:bodyPr spcFirstLastPara="1" wrap="square" lIns="68559" tIns="68559" rIns="68559" bIns="68559" anchor="t" anchorCtr="0">
            <a:spAutoFit/>
          </a:bodyPr>
          <a:lstStyle/>
          <a:p>
            <a:pPr algn="just">
              <a:lnSpc>
                <a:spcPct val="150000"/>
              </a:lnSpc>
            </a:pPr>
            <a:r>
              <a:rPr lang="en-US" b="1" dirty="0" err="1" smtClean="0">
                <a:latin typeface="Calibri" pitchFamily="34" charset="0"/>
                <a:cs typeface="Calibri" pitchFamily="34" charset="0"/>
              </a:rPr>
              <a:t>Git</a:t>
            </a:r>
            <a:r>
              <a:rPr lang="en-US" b="1" dirty="0" smtClean="0">
                <a:latin typeface="Calibri" pitchFamily="34" charset="0"/>
                <a:cs typeface="Calibri" pitchFamily="34" charset="0"/>
              </a:rPr>
              <a:t> Workflow</a:t>
            </a:r>
          </a:p>
          <a:p>
            <a:pPr marL="342900" indent="-342900" algn="just">
              <a:lnSpc>
                <a:spcPct val="150000"/>
              </a:lnSpc>
              <a:buFont typeface="Wingdings" panose="05000000000000000000" pitchFamily="2" charset="2"/>
              <a:buChar char="q"/>
            </a:pPr>
            <a:r>
              <a:rPr lang="en-US" dirty="0" smtClean="0">
                <a:latin typeface="Calibri" pitchFamily="34" charset="0"/>
                <a:cs typeface="Calibri" pitchFamily="34" charset="0"/>
              </a:rPr>
              <a:t>Untracked file</a:t>
            </a:r>
          </a:p>
          <a:p>
            <a:pPr marL="342900" indent="-342900" algn="just">
              <a:lnSpc>
                <a:spcPct val="150000"/>
              </a:lnSpc>
              <a:buFont typeface="Wingdings" panose="05000000000000000000" pitchFamily="2" charset="2"/>
              <a:buChar char="q"/>
            </a:pPr>
            <a:r>
              <a:rPr lang="en-US" dirty="0" smtClean="0">
                <a:latin typeface="Calibri" pitchFamily="34" charset="0"/>
                <a:cs typeface="Calibri" pitchFamily="34" charset="0"/>
              </a:rPr>
              <a:t>Tracked file</a:t>
            </a:r>
          </a:p>
          <a:p>
            <a:pPr marL="342900" indent="-342900" algn="just">
              <a:lnSpc>
                <a:spcPct val="150000"/>
              </a:lnSpc>
              <a:buFont typeface="Wingdings" panose="05000000000000000000" pitchFamily="2" charset="2"/>
              <a:buChar char="q"/>
            </a:pPr>
            <a:r>
              <a:rPr lang="en-US" dirty="0" smtClean="0">
                <a:latin typeface="Calibri" pitchFamily="34" charset="0"/>
                <a:cs typeface="Calibri" pitchFamily="34" charset="0"/>
              </a:rPr>
              <a:t>Working directory</a:t>
            </a:r>
          </a:p>
          <a:p>
            <a:pPr marL="342900" indent="-342900" algn="just">
              <a:lnSpc>
                <a:spcPct val="150000"/>
              </a:lnSpc>
              <a:buFont typeface="Wingdings" panose="05000000000000000000" pitchFamily="2" charset="2"/>
              <a:buChar char="q"/>
            </a:pPr>
            <a:r>
              <a:rPr lang="en-US" dirty="0" smtClean="0">
                <a:latin typeface="Calibri" pitchFamily="34" charset="0"/>
                <a:cs typeface="Calibri" pitchFamily="34" charset="0"/>
              </a:rPr>
              <a:t>Staging area</a:t>
            </a:r>
          </a:p>
          <a:p>
            <a:pPr marL="342900" indent="-342900" algn="just">
              <a:lnSpc>
                <a:spcPct val="150000"/>
              </a:lnSpc>
              <a:buFont typeface="Wingdings" panose="05000000000000000000" pitchFamily="2" charset="2"/>
              <a:buChar char="q"/>
            </a:pPr>
            <a:r>
              <a:rPr lang="en-US" dirty="0" smtClean="0">
                <a:latin typeface="Calibri" pitchFamily="34" charset="0"/>
                <a:cs typeface="Calibri" pitchFamily="34" charset="0"/>
              </a:rPr>
              <a:t>Repository</a:t>
            </a:r>
          </a:p>
          <a:p>
            <a:pPr algn="just">
              <a:lnSpc>
                <a:spcPct val="150000"/>
              </a:lnSpc>
            </a:pPr>
            <a:r>
              <a:rPr lang="en-US" b="1" dirty="0" err="1">
                <a:latin typeface="Calibri" pitchFamily="34" charset="0"/>
                <a:cs typeface="Calibri" pitchFamily="34" charset="0"/>
              </a:rPr>
              <a:t>Git</a:t>
            </a:r>
            <a:r>
              <a:rPr lang="en-US" b="1" dirty="0">
                <a:latin typeface="Calibri" pitchFamily="34" charset="0"/>
                <a:cs typeface="Calibri" pitchFamily="34" charset="0"/>
              </a:rPr>
              <a:t> </a:t>
            </a:r>
            <a:r>
              <a:rPr lang="en-US" b="1" dirty="0" smtClean="0">
                <a:latin typeface="Calibri" pitchFamily="34" charset="0"/>
                <a:cs typeface="Calibri" pitchFamily="34" charset="0"/>
              </a:rPr>
              <a:t>Commands</a:t>
            </a:r>
            <a:endParaRPr lang="en-US" dirty="0" smtClean="0">
              <a:latin typeface="Calibri" pitchFamily="34" charset="0"/>
              <a:cs typeface="Calibri" pitchFamily="34" charset="0"/>
            </a:endParaRPr>
          </a:p>
          <a:p>
            <a:pPr marL="342900" indent="-342900" algn="just">
              <a:lnSpc>
                <a:spcPct val="150000"/>
              </a:lnSpc>
              <a:buFont typeface="Wingdings" panose="05000000000000000000" pitchFamily="2" charset="2"/>
              <a:buChar char="q"/>
            </a:pPr>
            <a:r>
              <a:rPr lang="en-US" dirty="0" smtClean="0">
                <a:latin typeface="Calibri" pitchFamily="34" charset="0"/>
                <a:cs typeface="Calibri" pitchFamily="34" charset="0"/>
              </a:rPr>
              <a:t>Refer Practical-1</a:t>
            </a:r>
          </a:p>
        </p:txBody>
      </p:sp>
      <p:pic>
        <p:nvPicPr>
          <p:cNvPr id="2" name="Picture 1"/>
          <p:cNvPicPr>
            <a:picLocks noChangeAspect="1"/>
          </p:cNvPicPr>
          <p:nvPr/>
        </p:nvPicPr>
        <p:blipFill>
          <a:blip r:embed="rId4"/>
          <a:stretch>
            <a:fillRect/>
          </a:stretch>
        </p:blipFill>
        <p:spPr>
          <a:xfrm>
            <a:off x="3962400" y="1350381"/>
            <a:ext cx="4019048" cy="2552381"/>
          </a:xfrm>
          <a:prstGeom prst="rect">
            <a:avLst/>
          </a:prstGeom>
        </p:spPr>
      </p:pic>
    </p:spTree>
    <p:extLst>
      <p:ext uri="{BB962C8B-B14F-4D97-AF65-F5344CB8AC3E}">
        <p14:creationId xmlns:p14="http://schemas.microsoft.com/office/powerpoint/2010/main" val="367318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err="1" smtClean="0">
                <a:solidFill>
                  <a:srgbClr val="04A2B9"/>
                </a:solidFill>
                <a:latin typeface="Calibri" pitchFamily="34" charset="0"/>
                <a:cs typeface="Calibri" pitchFamily="34" charset="0"/>
              </a:rPr>
              <a:t>Git</a:t>
            </a:r>
            <a:r>
              <a:rPr lang="en-US" sz="2400" b="1" dirty="0" smtClean="0">
                <a:solidFill>
                  <a:srgbClr val="04A2B9"/>
                </a:solidFill>
                <a:latin typeface="Calibri" pitchFamily="34" charset="0"/>
                <a:cs typeface="Calibri" pitchFamily="34" charset="0"/>
              </a:rPr>
              <a:t> and </a:t>
            </a:r>
            <a:r>
              <a:rPr lang="en-US" sz="2400" b="1" dirty="0" err="1" smtClean="0">
                <a:solidFill>
                  <a:srgbClr val="04A2B9"/>
                </a:solidFill>
                <a:latin typeface="Calibri" pitchFamily="34" charset="0"/>
                <a:cs typeface="Calibri" pitchFamily="34" charset="0"/>
              </a:rPr>
              <a:t>Conecpt</a:t>
            </a:r>
            <a:r>
              <a:rPr lang="en-US" sz="2400" b="1" dirty="0" smtClean="0">
                <a:solidFill>
                  <a:srgbClr val="04A2B9"/>
                </a:solidFill>
                <a:latin typeface="Calibri" pitchFamily="34" charset="0"/>
                <a:cs typeface="Calibri" pitchFamily="34" charset="0"/>
              </a:rPr>
              <a:t> of GitHub</a:t>
            </a:r>
            <a:endParaRPr sz="2400" b="1" dirty="0">
              <a:latin typeface="Calibri" pitchFamily="34" charset="0"/>
              <a:cs typeface="Calibri" pitchFamily="34" charset="0"/>
            </a:endParaRPr>
          </a:p>
        </p:txBody>
      </p:sp>
      <p:sp>
        <p:nvSpPr>
          <p:cNvPr id="7" name="Google Shape;94;p2"/>
          <p:cNvSpPr txBox="1"/>
          <p:nvPr/>
        </p:nvSpPr>
        <p:spPr>
          <a:xfrm>
            <a:off x="228600" y="895350"/>
            <a:ext cx="8534399" cy="553955"/>
          </a:xfrm>
          <a:prstGeom prst="rect">
            <a:avLst/>
          </a:prstGeom>
          <a:noFill/>
          <a:ln>
            <a:noFill/>
          </a:ln>
        </p:spPr>
        <p:txBody>
          <a:bodyPr spcFirstLastPara="1" wrap="square" lIns="68559" tIns="68559" rIns="68559" bIns="68559" anchor="t" anchorCtr="0">
            <a:spAutoFit/>
          </a:bodyPr>
          <a:lstStyle/>
          <a:p>
            <a:pPr algn="just">
              <a:lnSpc>
                <a:spcPct val="150000"/>
              </a:lnSpc>
            </a:pPr>
            <a:endParaRPr lang="en-US" dirty="0" smtClean="0">
              <a:latin typeface="Calibri" pitchFamily="34" charset="0"/>
              <a:cs typeface="Calibri"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411687006"/>
              </p:ext>
            </p:extLst>
          </p:nvPr>
        </p:nvGraphicFramePr>
        <p:xfrm>
          <a:off x="381000" y="1078465"/>
          <a:ext cx="8229600" cy="3690719"/>
        </p:xfrm>
        <a:graphic>
          <a:graphicData uri="http://schemas.openxmlformats.org/drawingml/2006/table">
            <a:tbl>
              <a:tblPr firstRow="1" bandRow="1">
                <a:tableStyleId>{2D5ABB26-0587-4C30-8999-92F81FD0307C}</a:tableStyleId>
              </a:tblPr>
              <a:tblGrid>
                <a:gridCol w="4114800">
                  <a:extLst>
                    <a:ext uri="{9D8B030D-6E8A-4147-A177-3AD203B41FA5}">
                      <a16:colId xmlns:a16="http://schemas.microsoft.com/office/drawing/2014/main" val="3972373584"/>
                    </a:ext>
                  </a:extLst>
                </a:gridCol>
                <a:gridCol w="4114800">
                  <a:extLst>
                    <a:ext uri="{9D8B030D-6E8A-4147-A177-3AD203B41FA5}">
                      <a16:colId xmlns:a16="http://schemas.microsoft.com/office/drawing/2014/main" val="1805294196"/>
                    </a:ext>
                  </a:extLst>
                </a:gridCol>
              </a:tblGrid>
              <a:tr h="469565">
                <a:tc>
                  <a:txBody>
                    <a:bodyPr/>
                    <a:lstStyle/>
                    <a:p>
                      <a:pPr algn="ctr"/>
                      <a:r>
                        <a:rPr lang="en-US" sz="1800" b="1" dirty="0" err="1" smtClean="0">
                          <a:latin typeface="Calibri" panose="020F0502020204030204" pitchFamily="34" charset="0"/>
                          <a:cs typeface="Calibri" panose="020F0502020204030204" pitchFamily="34" charset="0"/>
                        </a:rPr>
                        <a:t>Git</a:t>
                      </a:r>
                      <a:endParaRPr lang="en-IN" sz="1800"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smtClean="0">
                          <a:latin typeface="Calibri" panose="020F0502020204030204" pitchFamily="34" charset="0"/>
                          <a:cs typeface="Calibri" panose="020F0502020204030204" pitchFamily="34" charset="0"/>
                        </a:rPr>
                        <a:t>GitHub</a:t>
                      </a:r>
                      <a:endParaRPr lang="en-IN" sz="1800" b="1"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7340564"/>
                  </a:ext>
                </a:extLst>
              </a:tr>
              <a:tr h="469565">
                <a:tc>
                  <a:txBody>
                    <a:bodyPr/>
                    <a:lstStyle/>
                    <a:p>
                      <a:pPr algn="l"/>
                      <a:r>
                        <a:rPr lang="en-US" sz="1700" dirty="0" smtClean="0">
                          <a:latin typeface="Calibri" panose="020F0502020204030204" pitchFamily="34" charset="0"/>
                          <a:cs typeface="Calibri" panose="020F0502020204030204" pitchFamily="34" charset="0"/>
                        </a:rPr>
                        <a:t>It </a:t>
                      </a:r>
                      <a:r>
                        <a:rPr lang="en-US" sz="1700" dirty="0" err="1" smtClean="0">
                          <a:latin typeface="Calibri" panose="020F0502020204030204" pitchFamily="34" charset="0"/>
                          <a:cs typeface="Calibri" panose="020F0502020204030204" pitchFamily="34" charset="0"/>
                        </a:rPr>
                        <a:t>it</a:t>
                      </a:r>
                      <a:r>
                        <a:rPr lang="en-US" sz="1700" dirty="0" smtClean="0">
                          <a:latin typeface="Calibri" panose="020F0502020204030204" pitchFamily="34" charset="0"/>
                          <a:cs typeface="Calibri" panose="020F0502020204030204" pitchFamily="34" charset="0"/>
                        </a:rPr>
                        <a:t> a command line tool</a:t>
                      </a:r>
                      <a:endParaRPr lang="en-IN" sz="17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700" dirty="0" smtClean="0">
                          <a:latin typeface="Calibri" panose="020F0502020204030204" pitchFamily="34" charset="0"/>
                          <a:cs typeface="Calibri" panose="020F0502020204030204" pitchFamily="34" charset="0"/>
                        </a:rPr>
                        <a:t>It</a:t>
                      </a:r>
                      <a:r>
                        <a:rPr lang="en-US" sz="1700" baseline="0" dirty="0" smtClean="0">
                          <a:latin typeface="Calibri" panose="020F0502020204030204" pitchFamily="34" charset="0"/>
                          <a:cs typeface="Calibri" panose="020F0502020204030204" pitchFamily="34" charset="0"/>
                        </a:rPr>
                        <a:t> is a GUI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6490102"/>
                  </a:ext>
                </a:extLst>
              </a:tr>
              <a:tr h="469565">
                <a:tc>
                  <a:txBody>
                    <a:bodyPr/>
                    <a:lstStyle/>
                    <a:p>
                      <a:pPr algn="l"/>
                      <a:r>
                        <a:rPr lang="en-US" sz="1700" dirty="0" smtClean="0">
                          <a:latin typeface="Calibri" panose="020F0502020204030204" pitchFamily="34" charset="0"/>
                          <a:cs typeface="Calibri" panose="020F0502020204030204" pitchFamily="34" charset="0"/>
                        </a:rPr>
                        <a:t>It is a software</a:t>
                      </a:r>
                      <a:endParaRPr lang="en-IN" sz="17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700" baseline="0" dirty="0" smtClean="0">
                          <a:latin typeface="Calibri" panose="020F0502020204030204" pitchFamily="34" charset="0"/>
                          <a:cs typeface="Calibri" panose="020F0502020204030204" pitchFamily="34" charset="0"/>
                        </a:rPr>
                        <a:t>It is a service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9322553"/>
                  </a:ext>
                </a:extLst>
              </a:tr>
              <a:tr h="469565">
                <a:tc>
                  <a:txBody>
                    <a:bodyPr/>
                    <a:lstStyle/>
                    <a:p>
                      <a:pPr algn="l"/>
                      <a:r>
                        <a:rPr lang="en-US" sz="1700" dirty="0" smtClean="0">
                          <a:latin typeface="Calibri" panose="020F0502020204030204" pitchFamily="34" charset="0"/>
                          <a:cs typeface="Calibri" panose="020F0502020204030204" pitchFamily="34" charset="0"/>
                        </a:rPr>
                        <a:t>It is installed locally</a:t>
                      </a:r>
                      <a:r>
                        <a:rPr lang="en-US" sz="1700" baseline="0" dirty="0" smtClean="0">
                          <a:latin typeface="Calibri" panose="020F0502020204030204" pitchFamily="34" charset="0"/>
                          <a:cs typeface="Calibri" panose="020F0502020204030204" pitchFamily="34" charset="0"/>
                        </a:rPr>
                        <a:t> on the PC</a:t>
                      </a:r>
                      <a:endParaRPr lang="en-IN" sz="17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700" baseline="0" dirty="0" smtClean="0">
                          <a:latin typeface="Calibri" panose="020F0502020204030204" pitchFamily="34" charset="0"/>
                          <a:cs typeface="Calibri" panose="020F0502020204030204" pitchFamily="34" charset="0"/>
                        </a:rPr>
                        <a:t>It is hosted on the web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57562628"/>
                  </a:ext>
                </a:extLst>
              </a:tr>
              <a:tr h="469565">
                <a:tc>
                  <a:txBody>
                    <a:bodyPr/>
                    <a:lstStyle/>
                    <a:p>
                      <a:pPr algn="l"/>
                      <a:r>
                        <a:rPr lang="en-US" sz="1700" dirty="0" smtClean="0">
                          <a:latin typeface="Calibri" panose="020F0502020204030204" pitchFamily="34" charset="0"/>
                          <a:cs typeface="Calibri" panose="020F0502020204030204" pitchFamily="34" charset="0"/>
                        </a:rPr>
                        <a:t>Maintained by Linux</a:t>
                      </a:r>
                      <a:endParaRPr lang="en-IN" sz="17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700" baseline="0" dirty="0" smtClean="0">
                          <a:latin typeface="Calibri" panose="020F0502020204030204" pitchFamily="34" charset="0"/>
                          <a:cs typeface="Calibri" panose="020F0502020204030204" pitchFamily="34" charset="0"/>
                        </a:rPr>
                        <a:t>Maintained by Microsoft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52340851"/>
                  </a:ext>
                </a:extLst>
              </a:tr>
              <a:tr h="733294">
                <a:tc>
                  <a:txBody>
                    <a:bodyPr/>
                    <a:lstStyle/>
                    <a:p>
                      <a:pPr algn="l"/>
                      <a:r>
                        <a:rPr lang="en-US" sz="1700" dirty="0" err="1" smtClean="0">
                          <a:latin typeface="Calibri" panose="020F0502020204030204" pitchFamily="34" charset="0"/>
                          <a:cs typeface="Calibri" panose="020F0502020204030204" pitchFamily="34" charset="0"/>
                        </a:rPr>
                        <a:t>Git</a:t>
                      </a:r>
                      <a:r>
                        <a:rPr lang="en-US" sz="1700" dirty="0" smtClean="0">
                          <a:latin typeface="Calibri" panose="020F0502020204030204" pitchFamily="34" charset="0"/>
                          <a:cs typeface="Calibri" panose="020F0502020204030204" pitchFamily="34" charset="0"/>
                        </a:rPr>
                        <a:t> is a version control</a:t>
                      </a:r>
                      <a:r>
                        <a:rPr lang="en-US" sz="1700" baseline="0" dirty="0" smtClean="0">
                          <a:latin typeface="Calibri" panose="020F0502020204030204" pitchFamily="34" charset="0"/>
                          <a:cs typeface="Calibri" panose="020F0502020204030204" pitchFamily="34" charset="0"/>
                        </a:rPr>
                        <a:t> system to manage source code history</a:t>
                      </a:r>
                      <a:endParaRPr lang="en-IN" sz="17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700" baseline="0" dirty="0" smtClean="0">
                          <a:latin typeface="Calibri" panose="020F0502020204030204" pitchFamily="34" charset="0"/>
                          <a:cs typeface="Calibri" panose="020F0502020204030204" pitchFamily="34" charset="0"/>
                        </a:rPr>
                        <a:t>GitHub is a hosting service for </a:t>
                      </a:r>
                      <a:r>
                        <a:rPr lang="en-US" sz="1700" baseline="0" dirty="0" err="1" smtClean="0">
                          <a:latin typeface="Calibri" panose="020F0502020204030204" pitchFamily="34" charset="0"/>
                          <a:cs typeface="Calibri" panose="020F0502020204030204" pitchFamily="34" charset="0"/>
                        </a:rPr>
                        <a:t>Git</a:t>
                      </a:r>
                      <a:r>
                        <a:rPr lang="en-US" sz="1700" baseline="0" dirty="0" smtClean="0">
                          <a:latin typeface="Calibri" panose="020F0502020204030204" pitchFamily="34" charset="0"/>
                          <a:cs typeface="Calibri" panose="020F0502020204030204" pitchFamily="34" charset="0"/>
                        </a:rPr>
                        <a:t> repositories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7046905"/>
                  </a:ext>
                </a:extLst>
              </a:tr>
              <a:tr h="469565">
                <a:tc>
                  <a:txBody>
                    <a:bodyPr/>
                    <a:lstStyle/>
                    <a:p>
                      <a:pPr algn="l"/>
                      <a:r>
                        <a:rPr lang="en-US" sz="1700" dirty="0" smtClean="0">
                          <a:latin typeface="Calibri" panose="020F0502020204030204" pitchFamily="34" charset="0"/>
                          <a:cs typeface="Calibri" panose="020F0502020204030204" pitchFamily="34" charset="0"/>
                        </a:rPr>
                        <a:t>I</a:t>
                      </a:r>
                      <a:r>
                        <a:rPr lang="en-US" sz="1700" baseline="0" dirty="0" smtClean="0">
                          <a:latin typeface="Calibri" panose="020F0502020204030204" pitchFamily="34" charset="0"/>
                          <a:cs typeface="Calibri" panose="020F0502020204030204" pitchFamily="34" charset="0"/>
                        </a:rPr>
                        <a:t>t has minimum external tool configuration</a:t>
                      </a:r>
                      <a:endParaRPr lang="en-IN" sz="17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700" baseline="0" dirty="0" smtClean="0">
                          <a:latin typeface="Calibri" panose="020F0502020204030204" pitchFamily="34" charset="0"/>
                          <a:cs typeface="Calibri" panose="020F0502020204030204" pitchFamily="34" charset="0"/>
                        </a:rPr>
                        <a:t>It has as active marketplace for tool integration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7642492"/>
                  </a:ext>
                </a:extLst>
              </a:tr>
            </a:tbl>
          </a:graphicData>
        </a:graphic>
      </p:graphicFrame>
    </p:spTree>
    <p:extLst>
      <p:ext uri="{BB962C8B-B14F-4D97-AF65-F5344CB8AC3E}">
        <p14:creationId xmlns:p14="http://schemas.microsoft.com/office/powerpoint/2010/main" val="2734514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DevOps Essentials</a:t>
            </a:r>
            <a:endParaRPr sz="2400" b="1" dirty="0">
              <a:latin typeface="Calibri" pitchFamily="34" charset="0"/>
              <a:cs typeface="Calibri" pitchFamily="34" charset="0"/>
            </a:endParaRPr>
          </a:p>
        </p:txBody>
      </p:sp>
      <p:sp>
        <p:nvSpPr>
          <p:cNvPr id="94" name="Google Shape;94;p2"/>
          <p:cNvSpPr txBox="1"/>
          <p:nvPr/>
        </p:nvSpPr>
        <p:spPr>
          <a:xfrm>
            <a:off x="228600" y="895350"/>
            <a:ext cx="8534400" cy="4026701"/>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Wingdings" panose="05000000000000000000" pitchFamily="2" charset="2"/>
              <a:buChar char="q"/>
            </a:pPr>
            <a:r>
              <a:rPr lang="en-US" sz="2000" b="1" dirty="0" smtClean="0">
                <a:latin typeface="Calibri" pitchFamily="34" charset="0"/>
                <a:cs typeface="Calibri" pitchFamily="34" charset="0"/>
              </a:rPr>
              <a:t>Why DevOps?</a:t>
            </a:r>
          </a:p>
          <a:p>
            <a:pPr marL="800006" lvl="1" indent="-342900" algn="just">
              <a:lnSpc>
                <a:spcPct val="150000"/>
              </a:lnSpc>
              <a:buFont typeface="Wingdings" panose="05000000000000000000" pitchFamily="2" charset="2"/>
              <a:buChar char="q"/>
            </a:pPr>
            <a:r>
              <a:rPr lang="en-US" dirty="0" smtClean="0">
                <a:latin typeface="Calibri" pitchFamily="34" charset="0"/>
                <a:cs typeface="Calibri" pitchFamily="34" charset="0"/>
              </a:rPr>
              <a:t>DevOps is driven by various factors.</a:t>
            </a:r>
          </a:p>
          <a:p>
            <a:pPr marL="1257120" lvl="2" indent="-342900" algn="just">
              <a:lnSpc>
                <a:spcPct val="150000"/>
              </a:lnSpc>
              <a:buFont typeface="Wingdings" panose="05000000000000000000" pitchFamily="2" charset="2"/>
              <a:buChar char="q"/>
            </a:pPr>
            <a:r>
              <a:rPr lang="en-US" dirty="0" smtClean="0">
                <a:latin typeface="Calibri" pitchFamily="34" charset="0"/>
                <a:cs typeface="Calibri" pitchFamily="34" charset="0"/>
              </a:rPr>
              <a:t>Demand for an increased rate of production releases – from application and business unit stakeholders</a:t>
            </a:r>
          </a:p>
          <a:p>
            <a:pPr marL="1257120" lvl="2" indent="-342900" algn="just">
              <a:lnSpc>
                <a:spcPct val="150000"/>
              </a:lnSpc>
              <a:buFont typeface="Wingdings" panose="05000000000000000000" pitchFamily="2" charset="2"/>
              <a:buChar char="q"/>
            </a:pPr>
            <a:r>
              <a:rPr lang="en-US" dirty="0" smtClean="0">
                <a:latin typeface="Calibri" pitchFamily="34" charset="0"/>
                <a:cs typeface="Calibri" pitchFamily="34" charset="0"/>
              </a:rPr>
              <a:t>Increased usage of data center automation and configuration management tools.</a:t>
            </a:r>
          </a:p>
          <a:p>
            <a:pPr marL="1257120" lvl="2" indent="-342900" algn="just">
              <a:lnSpc>
                <a:spcPct val="150000"/>
              </a:lnSpc>
              <a:buFont typeface="Wingdings" panose="05000000000000000000" pitchFamily="2" charset="2"/>
              <a:buChar char="q"/>
            </a:pPr>
            <a:r>
              <a:rPr lang="en-US" dirty="0" smtClean="0">
                <a:latin typeface="Calibri" pitchFamily="34" charset="0"/>
                <a:cs typeface="Calibri" pitchFamily="34" charset="0"/>
              </a:rPr>
              <a:t>Use of agile and other development processes and methods</a:t>
            </a:r>
          </a:p>
          <a:p>
            <a:pPr marL="1257120" lvl="2" indent="-342900" algn="just">
              <a:lnSpc>
                <a:spcPct val="150000"/>
              </a:lnSpc>
              <a:buFont typeface="Wingdings" panose="05000000000000000000" pitchFamily="2" charset="2"/>
              <a:buChar char="q"/>
            </a:pPr>
            <a:r>
              <a:rPr lang="en-US" dirty="0" smtClean="0">
                <a:latin typeface="Calibri" pitchFamily="34" charset="0"/>
                <a:cs typeface="Calibri" pitchFamily="34" charset="0"/>
              </a:rPr>
              <a:t>Increased focus on test automation and continuous integration methods</a:t>
            </a:r>
          </a:p>
          <a:p>
            <a:pPr marL="1257120" lvl="2" indent="-342900" algn="just">
              <a:lnSpc>
                <a:spcPct val="150000"/>
              </a:lnSpc>
              <a:buFont typeface="Wingdings" panose="05000000000000000000" pitchFamily="2" charset="2"/>
              <a:buChar char="q"/>
            </a:pPr>
            <a:r>
              <a:rPr lang="en-US" dirty="0" smtClean="0">
                <a:latin typeface="Calibri" pitchFamily="34" charset="0"/>
                <a:cs typeface="Calibri" pitchFamily="34" charset="0"/>
              </a:rPr>
              <a:t>Wide availability of virtualized and cloud infrastructure.</a:t>
            </a:r>
          </a:p>
        </p:txBody>
      </p:sp>
    </p:spTree>
    <p:extLst>
      <p:ext uri="{BB962C8B-B14F-4D97-AF65-F5344CB8AC3E}">
        <p14:creationId xmlns:p14="http://schemas.microsoft.com/office/powerpoint/2010/main" val="3896034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DevOps Essentials</a:t>
            </a:r>
            <a:endParaRPr sz="2400" b="1" dirty="0">
              <a:latin typeface="Calibri" pitchFamily="34" charset="0"/>
              <a:cs typeface="Calibri" pitchFamily="34" charset="0"/>
            </a:endParaRPr>
          </a:p>
        </p:txBody>
      </p:sp>
      <p:sp>
        <p:nvSpPr>
          <p:cNvPr id="94" name="Google Shape;94;p2"/>
          <p:cNvSpPr txBox="1"/>
          <p:nvPr/>
        </p:nvSpPr>
        <p:spPr>
          <a:xfrm>
            <a:off x="228600" y="895350"/>
            <a:ext cx="8534400" cy="4026701"/>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Wingdings" panose="05000000000000000000" pitchFamily="2" charset="2"/>
              <a:buChar char="q"/>
            </a:pPr>
            <a:r>
              <a:rPr lang="en-US" sz="2000" b="1" dirty="0" smtClean="0">
                <a:latin typeface="Calibri" pitchFamily="34" charset="0"/>
                <a:cs typeface="Calibri" pitchFamily="34" charset="0"/>
              </a:rPr>
              <a:t>Benefits</a:t>
            </a:r>
          </a:p>
          <a:p>
            <a:pPr marL="800006" lvl="1" indent="-342900" algn="just">
              <a:lnSpc>
                <a:spcPct val="150000"/>
              </a:lnSpc>
              <a:buFont typeface="Wingdings" panose="05000000000000000000" pitchFamily="2" charset="2"/>
              <a:buChar char="q"/>
            </a:pPr>
            <a:r>
              <a:rPr lang="en-US" dirty="0" smtClean="0">
                <a:latin typeface="Calibri" pitchFamily="34" charset="0"/>
                <a:cs typeface="Calibri" pitchFamily="34" charset="0"/>
              </a:rPr>
              <a:t>Technical Benefits</a:t>
            </a:r>
          </a:p>
          <a:p>
            <a:pPr marL="1257120" lvl="2" indent="-342900" algn="just">
              <a:lnSpc>
                <a:spcPct val="150000"/>
              </a:lnSpc>
              <a:buFont typeface="Wingdings" panose="05000000000000000000" pitchFamily="2" charset="2"/>
              <a:buChar char="q"/>
            </a:pPr>
            <a:r>
              <a:rPr lang="en-US" dirty="0" smtClean="0">
                <a:latin typeface="Calibri" pitchFamily="34" charset="0"/>
                <a:cs typeface="Calibri" pitchFamily="34" charset="0"/>
              </a:rPr>
              <a:t>Continuous software delivery is possible.</a:t>
            </a:r>
          </a:p>
          <a:p>
            <a:pPr marL="1257120" lvl="2" indent="-342900" algn="just">
              <a:lnSpc>
                <a:spcPct val="150000"/>
              </a:lnSpc>
              <a:buFont typeface="Wingdings" panose="05000000000000000000" pitchFamily="2" charset="2"/>
              <a:buChar char="q"/>
            </a:pPr>
            <a:r>
              <a:rPr lang="en-US" dirty="0" smtClean="0">
                <a:latin typeface="Calibri" pitchFamily="34" charset="0"/>
                <a:cs typeface="Calibri" pitchFamily="34" charset="0"/>
              </a:rPr>
              <a:t>There is less complexity to manage the project.</a:t>
            </a:r>
          </a:p>
          <a:p>
            <a:pPr marL="1257120" lvl="2" indent="-342900" algn="just">
              <a:lnSpc>
                <a:spcPct val="150000"/>
              </a:lnSpc>
              <a:buFont typeface="Wingdings" panose="05000000000000000000" pitchFamily="2" charset="2"/>
              <a:buChar char="q"/>
            </a:pPr>
            <a:r>
              <a:rPr lang="en-US" dirty="0" smtClean="0">
                <a:latin typeface="Calibri" pitchFamily="34" charset="0"/>
                <a:cs typeface="Calibri" pitchFamily="34" charset="0"/>
              </a:rPr>
              <a:t>The problems in the project get resolved faster.</a:t>
            </a:r>
          </a:p>
          <a:p>
            <a:pPr marL="800006" lvl="1" indent="-342900" algn="just">
              <a:lnSpc>
                <a:spcPct val="150000"/>
              </a:lnSpc>
              <a:buFont typeface="Wingdings" panose="05000000000000000000" pitchFamily="2" charset="2"/>
              <a:buChar char="q"/>
            </a:pPr>
            <a:r>
              <a:rPr lang="en-US" dirty="0" smtClean="0">
                <a:latin typeface="Calibri" pitchFamily="34" charset="0"/>
                <a:cs typeface="Calibri" pitchFamily="34" charset="0"/>
              </a:rPr>
              <a:t>Cultural Benefits</a:t>
            </a:r>
          </a:p>
          <a:p>
            <a:pPr marL="1257120" lvl="2" indent="-342900" algn="just">
              <a:lnSpc>
                <a:spcPct val="150000"/>
              </a:lnSpc>
              <a:buFont typeface="Wingdings" panose="05000000000000000000" pitchFamily="2" charset="2"/>
              <a:buChar char="q"/>
            </a:pPr>
            <a:r>
              <a:rPr lang="en-US" dirty="0" smtClean="0">
                <a:latin typeface="Calibri" pitchFamily="34" charset="0"/>
                <a:cs typeface="Calibri" pitchFamily="34" charset="0"/>
              </a:rPr>
              <a:t>The productivity of teams increased.</a:t>
            </a:r>
          </a:p>
          <a:p>
            <a:pPr marL="1257120" lvl="2" indent="-342900" algn="just">
              <a:lnSpc>
                <a:spcPct val="150000"/>
              </a:lnSpc>
              <a:buFont typeface="Wingdings" panose="05000000000000000000" pitchFamily="2" charset="2"/>
              <a:buChar char="q"/>
            </a:pPr>
            <a:r>
              <a:rPr lang="en-US" dirty="0" smtClean="0">
                <a:latin typeface="Calibri" pitchFamily="34" charset="0"/>
                <a:cs typeface="Calibri" pitchFamily="34" charset="0"/>
              </a:rPr>
              <a:t>There is higher employee engagement.</a:t>
            </a:r>
          </a:p>
          <a:p>
            <a:pPr marL="1257120" lvl="2" indent="-342900" algn="just">
              <a:lnSpc>
                <a:spcPct val="150000"/>
              </a:lnSpc>
              <a:buFont typeface="Wingdings" panose="05000000000000000000" pitchFamily="2" charset="2"/>
              <a:buChar char="q"/>
            </a:pPr>
            <a:r>
              <a:rPr lang="en-US" dirty="0" smtClean="0">
                <a:latin typeface="Calibri" pitchFamily="34" charset="0"/>
                <a:cs typeface="Calibri" pitchFamily="34" charset="0"/>
              </a:rPr>
              <a:t>There arise greater professional development opportunities.</a:t>
            </a:r>
          </a:p>
        </p:txBody>
      </p:sp>
    </p:spTree>
    <p:extLst>
      <p:ext uri="{BB962C8B-B14F-4D97-AF65-F5344CB8AC3E}">
        <p14:creationId xmlns:p14="http://schemas.microsoft.com/office/powerpoint/2010/main" val="48617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DevOps Essentials</a:t>
            </a:r>
            <a:endParaRPr sz="2400" b="1" dirty="0">
              <a:latin typeface="Calibri" pitchFamily="34" charset="0"/>
              <a:cs typeface="Calibri" pitchFamily="34" charset="0"/>
            </a:endParaRPr>
          </a:p>
        </p:txBody>
      </p:sp>
      <p:sp>
        <p:nvSpPr>
          <p:cNvPr id="94" name="Google Shape;94;p2"/>
          <p:cNvSpPr txBox="1"/>
          <p:nvPr/>
        </p:nvSpPr>
        <p:spPr>
          <a:xfrm>
            <a:off x="228600" y="895350"/>
            <a:ext cx="8534400" cy="2364708"/>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Wingdings" panose="05000000000000000000" pitchFamily="2" charset="2"/>
              <a:buChar char="q"/>
            </a:pPr>
            <a:r>
              <a:rPr lang="en-US" sz="2000" b="1" dirty="0" smtClean="0">
                <a:latin typeface="Calibri" pitchFamily="34" charset="0"/>
                <a:cs typeface="Calibri" pitchFamily="34" charset="0"/>
              </a:rPr>
              <a:t>Benefits</a:t>
            </a:r>
          </a:p>
          <a:p>
            <a:pPr marL="800006" lvl="1" indent="-342900" algn="just">
              <a:lnSpc>
                <a:spcPct val="150000"/>
              </a:lnSpc>
              <a:buFont typeface="Wingdings" panose="05000000000000000000" pitchFamily="2" charset="2"/>
              <a:buChar char="q"/>
            </a:pPr>
            <a:r>
              <a:rPr lang="en-US" dirty="0" smtClean="0">
                <a:latin typeface="Calibri" pitchFamily="34" charset="0"/>
                <a:cs typeface="Calibri" pitchFamily="34" charset="0"/>
              </a:rPr>
              <a:t>Business Benefits</a:t>
            </a:r>
          </a:p>
          <a:p>
            <a:pPr marL="1257120" lvl="2" indent="-342900" algn="just">
              <a:lnSpc>
                <a:spcPct val="150000"/>
              </a:lnSpc>
              <a:buFont typeface="Wingdings" panose="05000000000000000000" pitchFamily="2" charset="2"/>
              <a:buChar char="q"/>
            </a:pPr>
            <a:r>
              <a:rPr lang="en-US" dirty="0" smtClean="0">
                <a:latin typeface="Calibri" pitchFamily="34" charset="0"/>
                <a:cs typeface="Calibri" pitchFamily="34" charset="0"/>
              </a:rPr>
              <a:t>The faster delivery of the product is possible.</a:t>
            </a:r>
          </a:p>
          <a:p>
            <a:pPr marL="1257120" lvl="2" indent="-342900" algn="just">
              <a:lnSpc>
                <a:spcPct val="150000"/>
              </a:lnSpc>
              <a:buFont typeface="Wingdings" panose="05000000000000000000" pitchFamily="2" charset="2"/>
              <a:buChar char="q"/>
            </a:pPr>
            <a:r>
              <a:rPr lang="en-US" dirty="0" smtClean="0">
                <a:latin typeface="Calibri" pitchFamily="34" charset="0"/>
                <a:cs typeface="Calibri" pitchFamily="34" charset="0"/>
              </a:rPr>
              <a:t>The operating environment becomes stable.</a:t>
            </a:r>
          </a:p>
          <a:p>
            <a:pPr marL="1257120" lvl="2" indent="-342900" algn="just">
              <a:lnSpc>
                <a:spcPct val="150000"/>
              </a:lnSpc>
              <a:buFont typeface="Wingdings" panose="05000000000000000000" pitchFamily="2" charset="2"/>
              <a:buChar char="q"/>
            </a:pPr>
            <a:r>
              <a:rPr lang="en-US" dirty="0" smtClean="0">
                <a:latin typeface="Calibri" pitchFamily="34" charset="0"/>
                <a:cs typeface="Calibri" pitchFamily="34" charset="0"/>
              </a:rPr>
              <a:t>More time is available for innovation rather than fixing and maintaining.</a:t>
            </a:r>
          </a:p>
        </p:txBody>
      </p:sp>
    </p:spTree>
    <p:extLst>
      <p:ext uri="{BB962C8B-B14F-4D97-AF65-F5344CB8AC3E}">
        <p14:creationId xmlns:p14="http://schemas.microsoft.com/office/powerpoint/2010/main" val="3833536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DevOps Essentials</a:t>
            </a:r>
            <a:endParaRPr sz="2400" b="1" dirty="0">
              <a:latin typeface="Calibri" pitchFamily="34" charset="0"/>
              <a:cs typeface="Calibri" pitchFamily="34" charset="0"/>
            </a:endParaRPr>
          </a:p>
        </p:txBody>
      </p:sp>
      <p:sp>
        <p:nvSpPr>
          <p:cNvPr id="7" name="Google Shape;94;p2"/>
          <p:cNvSpPr txBox="1"/>
          <p:nvPr/>
        </p:nvSpPr>
        <p:spPr>
          <a:xfrm>
            <a:off x="228600" y="895350"/>
            <a:ext cx="8534400" cy="702714"/>
          </a:xfrm>
          <a:prstGeom prst="rect">
            <a:avLst/>
          </a:prstGeom>
          <a:noFill/>
          <a:ln>
            <a:noFill/>
          </a:ln>
        </p:spPr>
        <p:txBody>
          <a:bodyPr spcFirstLastPara="1" wrap="square" lIns="68559" tIns="68559" rIns="68559" bIns="68559" anchor="t" anchorCtr="0">
            <a:spAutoFit/>
          </a:bodyPr>
          <a:lstStyle/>
          <a:p>
            <a:pPr marL="342900" indent="-342900" algn="just">
              <a:lnSpc>
                <a:spcPct val="150000"/>
              </a:lnSpc>
              <a:spcAft>
                <a:spcPts val="750"/>
              </a:spcAft>
              <a:buFont typeface="Wingdings" panose="05000000000000000000" pitchFamily="2" charset="2"/>
              <a:buChar char="q"/>
            </a:pPr>
            <a:r>
              <a:rPr lang="en-US" sz="2000" b="1" dirty="0" smtClean="0">
                <a:latin typeface="Calibri" pitchFamily="34" charset="0"/>
                <a:cs typeface="Calibri" pitchFamily="34" charset="0"/>
              </a:rPr>
              <a:t>DevOps Architecture</a:t>
            </a:r>
          </a:p>
        </p:txBody>
      </p:sp>
      <p:pic>
        <p:nvPicPr>
          <p:cNvPr id="4" name="Picture 3"/>
          <p:cNvPicPr>
            <a:picLocks noChangeAspect="1"/>
          </p:cNvPicPr>
          <p:nvPr/>
        </p:nvPicPr>
        <p:blipFill>
          <a:blip r:embed="rId4"/>
          <a:stretch>
            <a:fillRect/>
          </a:stretch>
        </p:blipFill>
        <p:spPr>
          <a:xfrm>
            <a:off x="1192199" y="1428751"/>
            <a:ext cx="6476872" cy="3231946"/>
          </a:xfrm>
          <a:prstGeom prst="rect">
            <a:avLst/>
          </a:prstGeom>
        </p:spPr>
      </p:pic>
    </p:spTree>
    <p:extLst>
      <p:ext uri="{BB962C8B-B14F-4D97-AF65-F5344CB8AC3E}">
        <p14:creationId xmlns:p14="http://schemas.microsoft.com/office/powerpoint/2010/main" val="421908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xfrm>
            <a:off x="381000" y="211600"/>
            <a:ext cx="6476999" cy="378950"/>
          </a:xfrm>
          <a:prstGeom prst="rect">
            <a:avLst/>
          </a:prstGeom>
          <a:noFill/>
          <a:ln>
            <a:noFill/>
          </a:ln>
        </p:spPr>
        <p:txBody>
          <a:bodyPr spcFirstLastPara="1" wrap="square" lIns="0" tIns="9525" rIns="0" bIns="0" anchor="ctr" anchorCtr="0">
            <a:spAutoFit/>
          </a:bodyPr>
          <a:lstStyle/>
          <a:p>
            <a:pPr marL="9525">
              <a:lnSpc>
                <a:spcPct val="100000"/>
              </a:lnSpc>
              <a:buClr>
                <a:srgbClr val="04A2B9"/>
              </a:buClr>
              <a:buSzPts val="2400"/>
            </a:pPr>
            <a:r>
              <a:rPr lang="en-US" sz="2400" b="1" dirty="0" smtClean="0">
                <a:solidFill>
                  <a:srgbClr val="04A2B9"/>
                </a:solidFill>
                <a:latin typeface="Calibri" pitchFamily="34" charset="0"/>
                <a:cs typeface="Calibri" pitchFamily="34" charset="0"/>
              </a:rPr>
              <a:t>DevOps Essentials</a:t>
            </a:r>
            <a:endParaRPr sz="2400" b="1" dirty="0">
              <a:latin typeface="Calibri" pitchFamily="34" charset="0"/>
              <a:cs typeface="Calibri" pitchFamily="34" charset="0"/>
            </a:endParaRPr>
          </a:p>
        </p:txBody>
      </p:sp>
      <p:pic>
        <p:nvPicPr>
          <p:cNvPr id="1028" name="Picture 4" descr="DevOps Architecture: The Ultimate Guide - Simpat Tech"/>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759217"/>
            <a:ext cx="7162800" cy="42654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4894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4004</TotalTime>
  <Words>1880</Words>
  <Application>Microsoft Office PowerPoint</Application>
  <PresentationFormat>On-screen Show (16:9)</PresentationFormat>
  <Paragraphs>297</Paragraphs>
  <Slides>44</Slides>
  <Notes>44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Cambria</vt:lpstr>
      <vt:lpstr>Garamond</vt:lpstr>
      <vt:lpstr>Wingdings</vt:lpstr>
      <vt:lpstr>2_Office Theme</vt:lpstr>
      <vt:lpstr>PowerPoint Presentation</vt:lpstr>
      <vt:lpstr>Content</vt:lpstr>
      <vt:lpstr>DevOps Essentials</vt:lpstr>
      <vt:lpstr>DevOps Essentials</vt:lpstr>
      <vt:lpstr>DevOps Essentials</vt:lpstr>
      <vt:lpstr>DevOps Essentials</vt:lpstr>
      <vt:lpstr>DevOps Essentials</vt:lpstr>
      <vt:lpstr>DevOps Essentials</vt:lpstr>
      <vt:lpstr>DevOps Essentials</vt:lpstr>
      <vt:lpstr>DevOps Essentials</vt:lpstr>
      <vt:lpstr>DevOps Essentials</vt:lpstr>
      <vt:lpstr>DevOps Essentials</vt:lpstr>
      <vt:lpstr>DevOps Essentials</vt:lpstr>
      <vt:lpstr>DevOps Essentials</vt:lpstr>
      <vt:lpstr>DevOps Essentials</vt:lpstr>
      <vt:lpstr>DevOps Essentials</vt:lpstr>
      <vt:lpstr>Content</vt:lpstr>
      <vt:lpstr>Introduction to AWS</vt:lpstr>
      <vt:lpstr>Introduction to AWS</vt:lpstr>
      <vt:lpstr>Introduction to AWS</vt:lpstr>
      <vt:lpstr>Introduction to AWS</vt:lpstr>
      <vt:lpstr>Introduction to AWS</vt:lpstr>
      <vt:lpstr>Introduction to AWS</vt:lpstr>
      <vt:lpstr>Introduction to AWS</vt:lpstr>
      <vt:lpstr>Introduction to AWS</vt:lpstr>
      <vt:lpstr>Introduction to AWS</vt:lpstr>
      <vt:lpstr>Introduction to AWS</vt:lpstr>
      <vt:lpstr>Introduction to AWS</vt:lpstr>
      <vt:lpstr>Content</vt:lpstr>
      <vt:lpstr>Introduction to GCP</vt:lpstr>
      <vt:lpstr>Introduction to GCP</vt:lpstr>
      <vt:lpstr>Introduction to GCP</vt:lpstr>
      <vt:lpstr>Introduction to GCP</vt:lpstr>
      <vt:lpstr>Introduction to GCP</vt:lpstr>
      <vt:lpstr>Content</vt:lpstr>
      <vt:lpstr>Introduction to Azure</vt:lpstr>
      <vt:lpstr>Introduction to Azure</vt:lpstr>
      <vt:lpstr>Introduction to Azure</vt:lpstr>
      <vt:lpstr>Content</vt:lpstr>
      <vt:lpstr>Git and Conecpt of GitHub</vt:lpstr>
      <vt:lpstr>Git and Conecpt of GitHub</vt:lpstr>
      <vt:lpstr>Git and Conecpt of GitHub</vt:lpstr>
      <vt:lpstr>Git and Conecpt of GitHub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1 Introduction to Programming</dc:title>
  <dc:creator>Tejas Chauhan</dc:creator>
  <cp:lastModifiedBy>SAMIR SAMIR</cp:lastModifiedBy>
  <cp:revision>172</cp:revision>
  <dcterms:created xsi:type="dcterms:W3CDTF">2023-06-28T03:46:51Z</dcterms:created>
  <dcterms:modified xsi:type="dcterms:W3CDTF">2024-07-17T17:44:15Z</dcterms:modified>
</cp:coreProperties>
</file>