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43"/>
  </p:notesMasterIdLst>
  <p:handoutMasterIdLst>
    <p:handoutMasterId r:id="rId44"/>
  </p:handoutMasterIdLst>
  <p:sldIdLst>
    <p:sldId id="292" r:id="rId2"/>
    <p:sldId id="293" r:id="rId3"/>
    <p:sldId id="329" r:id="rId4"/>
    <p:sldId id="371" r:id="rId5"/>
    <p:sldId id="372" r:id="rId6"/>
    <p:sldId id="373" r:id="rId7"/>
    <p:sldId id="374" r:id="rId8"/>
    <p:sldId id="375" r:id="rId9"/>
    <p:sldId id="376" r:id="rId10"/>
    <p:sldId id="377" r:id="rId11"/>
    <p:sldId id="378" r:id="rId12"/>
    <p:sldId id="379" r:id="rId13"/>
    <p:sldId id="416" r:id="rId14"/>
    <p:sldId id="417" r:id="rId15"/>
    <p:sldId id="418" r:id="rId16"/>
    <p:sldId id="419" r:id="rId17"/>
    <p:sldId id="420" r:id="rId18"/>
    <p:sldId id="380" r:id="rId19"/>
    <p:sldId id="421" r:id="rId20"/>
    <p:sldId id="422" r:id="rId21"/>
    <p:sldId id="423" r:id="rId22"/>
    <p:sldId id="424" r:id="rId23"/>
    <p:sldId id="425" r:id="rId24"/>
    <p:sldId id="426" r:id="rId25"/>
    <p:sldId id="427" r:id="rId26"/>
    <p:sldId id="428" r:id="rId27"/>
    <p:sldId id="429" r:id="rId28"/>
    <p:sldId id="430" r:id="rId29"/>
    <p:sldId id="431" r:id="rId30"/>
    <p:sldId id="432" r:id="rId31"/>
    <p:sldId id="400" r:id="rId32"/>
    <p:sldId id="401" r:id="rId33"/>
    <p:sldId id="403" r:id="rId34"/>
    <p:sldId id="404" r:id="rId35"/>
    <p:sldId id="405" r:id="rId36"/>
    <p:sldId id="411" r:id="rId37"/>
    <p:sldId id="412" r:id="rId38"/>
    <p:sldId id="413" r:id="rId39"/>
    <p:sldId id="414" r:id="rId40"/>
    <p:sldId id="415" r:id="rId41"/>
    <p:sldId id="297" r:id="rId42"/>
  </p:sldIdLst>
  <p:sldSz cx="9144000" cy="5143500" type="screen16x9"/>
  <p:notesSz cx="6858000" cy="9144000"/>
  <p:defaultTextStyle>
    <a:defPPr>
      <a:defRPr lang="en-US"/>
    </a:defPPr>
    <a:lvl1pPr marL="0" algn="l" defTabSz="914220" rtl="0" eaLnBrk="1" latinLnBrk="0" hangingPunct="1">
      <a:defRPr sz="1800" kern="1200">
        <a:solidFill>
          <a:schemeClr val="tx1"/>
        </a:solidFill>
        <a:latin typeface="+mn-lt"/>
        <a:ea typeface="+mn-ea"/>
        <a:cs typeface="+mn-cs"/>
      </a:defRPr>
    </a:lvl1pPr>
    <a:lvl2pPr marL="457106" algn="l" defTabSz="914220" rtl="0" eaLnBrk="1" latinLnBrk="0" hangingPunct="1">
      <a:defRPr sz="1800" kern="1200">
        <a:solidFill>
          <a:schemeClr val="tx1"/>
        </a:solidFill>
        <a:latin typeface="+mn-lt"/>
        <a:ea typeface="+mn-ea"/>
        <a:cs typeface="+mn-cs"/>
      </a:defRPr>
    </a:lvl2pPr>
    <a:lvl3pPr marL="914220" algn="l" defTabSz="914220" rtl="0" eaLnBrk="1" latinLnBrk="0" hangingPunct="1">
      <a:defRPr sz="1800" kern="1200">
        <a:solidFill>
          <a:schemeClr val="tx1"/>
        </a:solidFill>
        <a:latin typeface="+mn-lt"/>
        <a:ea typeface="+mn-ea"/>
        <a:cs typeface="+mn-cs"/>
      </a:defRPr>
    </a:lvl3pPr>
    <a:lvl4pPr marL="1371328" algn="l" defTabSz="914220" rtl="0" eaLnBrk="1" latinLnBrk="0" hangingPunct="1">
      <a:defRPr sz="1800" kern="1200">
        <a:solidFill>
          <a:schemeClr val="tx1"/>
        </a:solidFill>
        <a:latin typeface="+mn-lt"/>
        <a:ea typeface="+mn-ea"/>
        <a:cs typeface="+mn-cs"/>
      </a:defRPr>
    </a:lvl4pPr>
    <a:lvl5pPr marL="1828439" algn="l" defTabSz="914220" rtl="0" eaLnBrk="1" latinLnBrk="0" hangingPunct="1">
      <a:defRPr sz="1800" kern="1200">
        <a:solidFill>
          <a:schemeClr val="tx1"/>
        </a:solidFill>
        <a:latin typeface="+mn-lt"/>
        <a:ea typeface="+mn-ea"/>
        <a:cs typeface="+mn-cs"/>
      </a:defRPr>
    </a:lvl5pPr>
    <a:lvl6pPr marL="2285544" algn="l" defTabSz="914220" rtl="0" eaLnBrk="1" latinLnBrk="0" hangingPunct="1">
      <a:defRPr sz="1800" kern="1200">
        <a:solidFill>
          <a:schemeClr val="tx1"/>
        </a:solidFill>
        <a:latin typeface="+mn-lt"/>
        <a:ea typeface="+mn-ea"/>
        <a:cs typeface="+mn-cs"/>
      </a:defRPr>
    </a:lvl6pPr>
    <a:lvl7pPr marL="2742650" algn="l" defTabSz="914220" rtl="0" eaLnBrk="1" latinLnBrk="0" hangingPunct="1">
      <a:defRPr sz="1800" kern="1200">
        <a:solidFill>
          <a:schemeClr val="tx1"/>
        </a:solidFill>
        <a:latin typeface="+mn-lt"/>
        <a:ea typeface="+mn-ea"/>
        <a:cs typeface="+mn-cs"/>
      </a:defRPr>
    </a:lvl7pPr>
    <a:lvl8pPr marL="3199760" algn="l" defTabSz="914220" rtl="0" eaLnBrk="1" latinLnBrk="0" hangingPunct="1">
      <a:defRPr sz="1800" kern="1200">
        <a:solidFill>
          <a:schemeClr val="tx1"/>
        </a:solidFill>
        <a:latin typeface="+mn-lt"/>
        <a:ea typeface="+mn-ea"/>
        <a:cs typeface="+mn-cs"/>
      </a:defRPr>
    </a:lvl8pPr>
    <a:lvl9pPr marL="3656869" algn="l" defTabSz="91422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94660"/>
  </p:normalViewPr>
  <p:slideViewPr>
    <p:cSldViewPr>
      <p:cViewPr varScale="1">
        <p:scale>
          <a:sx n="83" d="100"/>
          <a:sy n="83" d="100"/>
        </p:scale>
        <p:origin x="96" y="1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5098F0-49D0-42AC-9F46-F6292CA6AE5E}" type="datetimeFigureOut">
              <a:rPr lang="en-US" smtClean="0"/>
              <a:pPr/>
              <a:t>10/24/2024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By : Prof. Tejas Chauhan</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540EC8-0783-4611-A23C-AA77547968A0}" type="slidenum">
              <a:rPr lang="en-US" smtClean="0"/>
              <a:pPr/>
              <a:t>‹#›</a:t>
            </a:fld>
            <a:endParaRPr lang="en-US"/>
          </a:p>
        </p:txBody>
      </p:sp>
    </p:spTree>
    <p:extLst>
      <p:ext uri="{BB962C8B-B14F-4D97-AF65-F5344CB8AC3E}">
        <p14:creationId xmlns:p14="http://schemas.microsoft.com/office/powerpoint/2010/main" val="61428154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E86345-BB51-4C2D-9BB7-29D1D67CD99E}" type="datetimeFigureOut">
              <a:rPr lang="en-US" smtClean="0"/>
              <a:pPr/>
              <a:t>10/24/2024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By : Prof. Tejas Chauhan</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4F2C8D-78E5-40F9-8A43-3619AC0D1E93}" type="slidenum">
              <a:rPr lang="en-US" smtClean="0"/>
              <a:pPr/>
              <a:t>‹#›</a:t>
            </a:fld>
            <a:endParaRPr lang="en-US"/>
          </a:p>
        </p:txBody>
      </p:sp>
    </p:spTree>
    <p:extLst>
      <p:ext uri="{BB962C8B-B14F-4D97-AF65-F5344CB8AC3E}">
        <p14:creationId xmlns:p14="http://schemas.microsoft.com/office/powerpoint/2010/main" val="3375889603"/>
      </p:ext>
    </p:extLst>
  </p:cSld>
  <p:clrMap bg1="lt1" tx1="dk1" bg2="lt2" tx2="dk2" accent1="accent1" accent2="accent2" accent3="accent3" accent4="accent4" accent5="accent5" accent6="accent6" hlink="hlink" folHlink="folHlink"/>
  <p:hf sldNum="0" hdr="0" ftr="0" dt="0"/>
  <p:notesStyle>
    <a:lvl1pPr marL="0" algn="l" defTabSz="914220" rtl="0" eaLnBrk="1" latinLnBrk="0" hangingPunct="1">
      <a:defRPr sz="1200" kern="1200">
        <a:solidFill>
          <a:schemeClr val="tx1"/>
        </a:solidFill>
        <a:latin typeface="+mn-lt"/>
        <a:ea typeface="+mn-ea"/>
        <a:cs typeface="+mn-cs"/>
      </a:defRPr>
    </a:lvl1pPr>
    <a:lvl2pPr marL="457106" algn="l" defTabSz="914220" rtl="0" eaLnBrk="1" latinLnBrk="0" hangingPunct="1">
      <a:defRPr sz="1200" kern="1200">
        <a:solidFill>
          <a:schemeClr val="tx1"/>
        </a:solidFill>
        <a:latin typeface="+mn-lt"/>
        <a:ea typeface="+mn-ea"/>
        <a:cs typeface="+mn-cs"/>
      </a:defRPr>
    </a:lvl2pPr>
    <a:lvl3pPr marL="914220" algn="l" defTabSz="914220" rtl="0" eaLnBrk="1" latinLnBrk="0" hangingPunct="1">
      <a:defRPr sz="1200" kern="1200">
        <a:solidFill>
          <a:schemeClr val="tx1"/>
        </a:solidFill>
        <a:latin typeface="+mn-lt"/>
        <a:ea typeface="+mn-ea"/>
        <a:cs typeface="+mn-cs"/>
      </a:defRPr>
    </a:lvl3pPr>
    <a:lvl4pPr marL="1371328" algn="l" defTabSz="914220" rtl="0" eaLnBrk="1" latinLnBrk="0" hangingPunct="1">
      <a:defRPr sz="1200" kern="1200">
        <a:solidFill>
          <a:schemeClr val="tx1"/>
        </a:solidFill>
        <a:latin typeface="+mn-lt"/>
        <a:ea typeface="+mn-ea"/>
        <a:cs typeface="+mn-cs"/>
      </a:defRPr>
    </a:lvl4pPr>
    <a:lvl5pPr marL="1828439" algn="l" defTabSz="914220" rtl="0" eaLnBrk="1" latinLnBrk="0" hangingPunct="1">
      <a:defRPr sz="1200" kern="1200">
        <a:solidFill>
          <a:schemeClr val="tx1"/>
        </a:solidFill>
        <a:latin typeface="+mn-lt"/>
        <a:ea typeface="+mn-ea"/>
        <a:cs typeface="+mn-cs"/>
      </a:defRPr>
    </a:lvl5pPr>
    <a:lvl6pPr marL="2285544" algn="l" defTabSz="914220" rtl="0" eaLnBrk="1" latinLnBrk="0" hangingPunct="1">
      <a:defRPr sz="1200" kern="1200">
        <a:solidFill>
          <a:schemeClr val="tx1"/>
        </a:solidFill>
        <a:latin typeface="+mn-lt"/>
        <a:ea typeface="+mn-ea"/>
        <a:cs typeface="+mn-cs"/>
      </a:defRPr>
    </a:lvl6pPr>
    <a:lvl7pPr marL="2742650" algn="l" defTabSz="914220" rtl="0" eaLnBrk="1" latinLnBrk="0" hangingPunct="1">
      <a:defRPr sz="1200" kern="1200">
        <a:solidFill>
          <a:schemeClr val="tx1"/>
        </a:solidFill>
        <a:latin typeface="+mn-lt"/>
        <a:ea typeface="+mn-ea"/>
        <a:cs typeface="+mn-cs"/>
      </a:defRPr>
    </a:lvl7pPr>
    <a:lvl8pPr marL="3199760" algn="l" defTabSz="914220" rtl="0" eaLnBrk="1" latinLnBrk="0" hangingPunct="1">
      <a:defRPr sz="1200" kern="1200">
        <a:solidFill>
          <a:schemeClr val="tx1"/>
        </a:solidFill>
        <a:latin typeface="+mn-lt"/>
        <a:ea typeface="+mn-ea"/>
        <a:cs typeface="+mn-cs"/>
      </a:defRPr>
    </a:lvl8pPr>
    <a:lvl9pPr marL="3656869" algn="l" defTabSz="91422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4960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1458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8757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0989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112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1802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888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0141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1187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2520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9283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41807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6839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741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0749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92246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24317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19836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34296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5263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26496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7414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50991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65261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03420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73097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90477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58388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32515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35162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3977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40590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96896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6970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4358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9725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9658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1955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5"/>
          <p:cNvSpPr txBox="1">
            <a:spLocks noGrp="1"/>
          </p:cNvSpPr>
          <p:nvPr>
            <p:ph type="ctrTitle"/>
          </p:nvPr>
        </p:nvSpPr>
        <p:spPr>
          <a:xfrm>
            <a:off x="1143000" y="841772"/>
            <a:ext cx="6858000" cy="1790700"/>
          </a:xfrm>
          <a:prstGeom prst="rect">
            <a:avLst/>
          </a:prstGeom>
          <a:noFill/>
          <a:ln>
            <a:noFill/>
          </a:ln>
        </p:spPr>
        <p:txBody>
          <a:bodyPr spcFirstLastPara="1" wrap="square" lIns="68561" tIns="34274" rIns="68561" bIns="34274" anchor="b" anchorCtr="0">
            <a:normAutofit/>
          </a:bodyPr>
          <a:lstStyle>
            <a:lvl1pPr lvl="0" algn="ctr">
              <a:lnSpc>
                <a:spcPct val="90000"/>
              </a:lnSpc>
              <a:spcBef>
                <a:spcPts val="0"/>
              </a:spcBef>
              <a:spcAft>
                <a:spcPts val="0"/>
              </a:spcAft>
              <a:buClr>
                <a:schemeClr val="dk1"/>
              </a:buClr>
              <a:buSzPts val="60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
          <p:cNvSpPr txBox="1">
            <a:spLocks noGrp="1"/>
          </p:cNvSpPr>
          <p:nvPr>
            <p:ph type="subTitle" idx="1"/>
          </p:nvPr>
        </p:nvSpPr>
        <p:spPr>
          <a:xfrm>
            <a:off x="1143000" y="2701528"/>
            <a:ext cx="6858000" cy="1241822"/>
          </a:xfrm>
          <a:prstGeom prst="rect">
            <a:avLst/>
          </a:prstGeom>
          <a:noFill/>
          <a:ln>
            <a:noFill/>
          </a:ln>
        </p:spPr>
        <p:txBody>
          <a:bodyPr spcFirstLastPara="1" wrap="square" lIns="68561" tIns="34274" rIns="68561" bIns="34274" anchor="t" anchorCtr="0">
            <a:normAutofit/>
          </a:bodyPr>
          <a:lstStyle>
            <a:lvl1pPr lvl="0" algn="ctr">
              <a:lnSpc>
                <a:spcPct val="90000"/>
              </a:lnSpc>
              <a:spcBef>
                <a:spcPts val="750"/>
              </a:spcBef>
              <a:spcAft>
                <a:spcPts val="0"/>
              </a:spcAft>
              <a:buClr>
                <a:schemeClr val="dk1"/>
              </a:buClr>
              <a:buSzPts val="2400"/>
              <a:buNone/>
              <a:defRPr sz="1800"/>
            </a:lvl1pPr>
            <a:lvl2pPr lvl="1" algn="ctr">
              <a:lnSpc>
                <a:spcPct val="90000"/>
              </a:lnSpc>
              <a:spcBef>
                <a:spcPts val="375"/>
              </a:spcBef>
              <a:spcAft>
                <a:spcPts val="0"/>
              </a:spcAft>
              <a:buClr>
                <a:schemeClr val="dk1"/>
              </a:buClr>
              <a:buSzPts val="2000"/>
              <a:buNone/>
              <a:defRPr sz="1500"/>
            </a:lvl2pPr>
            <a:lvl3pPr lvl="2" algn="ctr">
              <a:lnSpc>
                <a:spcPct val="90000"/>
              </a:lnSpc>
              <a:spcBef>
                <a:spcPts val="375"/>
              </a:spcBef>
              <a:spcAft>
                <a:spcPts val="0"/>
              </a:spcAft>
              <a:buClr>
                <a:schemeClr val="dk1"/>
              </a:buClr>
              <a:buSzPts val="1800"/>
              <a:buNone/>
              <a:defRPr sz="1400"/>
            </a:lvl3pPr>
            <a:lvl4pPr lvl="3" algn="ctr">
              <a:lnSpc>
                <a:spcPct val="90000"/>
              </a:lnSpc>
              <a:spcBef>
                <a:spcPts val="375"/>
              </a:spcBef>
              <a:spcAft>
                <a:spcPts val="0"/>
              </a:spcAft>
              <a:buClr>
                <a:schemeClr val="dk1"/>
              </a:buClr>
              <a:buSzPts val="1600"/>
              <a:buNone/>
              <a:defRPr sz="1200"/>
            </a:lvl4pPr>
            <a:lvl5pPr lvl="4" algn="ctr">
              <a:lnSpc>
                <a:spcPct val="90000"/>
              </a:lnSpc>
              <a:spcBef>
                <a:spcPts val="375"/>
              </a:spcBef>
              <a:spcAft>
                <a:spcPts val="0"/>
              </a:spcAft>
              <a:buClr>
                <a:schemeClr val="dk1"/>
              </a:buClr>
              <a:buSzPts val="1600"/>
              <a:buNone/>
              <a:defRPr sz="1200"/>
            </a:lvl5pPr>
            <a:lvl6pPr lvl="5" algn="ctr">
              <a:lnSpc>
                <a:spcPct val="90000"/>
              </a:lnSpc>
              <a:spcBef>
                <a:spcPts val="375"/>
              </a:spcBef>
              <a:spcAft>
                <a:spcPts val="0"/>
              </a:spcAft>
              <a:buClr>
                <a:schemeClr val="dk1"/>
              </a:buClr>
              <a:buSzPts val="1600"/>
              <a:buNone/>
              <a:defRPr sz="1200"/>
            </a:lvl6pPr>
            <a:lvl7pPr lvl="6" algn="ctr">
              <a:lnSpc>
                <a:spcPct val="90000"/>
              </a:lnSpc>
              <a:spcBef>
                <a:spcPts val="375"/>
              </a:spcBef>
              <a:spcAft>
                <a:spcPts val="0"/>
              </a:spcAft>
              <a:buClr>
                <a:schemeClr val="dk1"/>
              </a:buClr>
              <a:buSzPts val="1600"/>
              <a:buNone/>
              <a:defRPr sz="1200"/>
            </a:lvl7pPr>
            <a:lvl8pPr lvl="7" algn="ctr">
              <a:lnSpc>
                <a:spcPct val="90000"/>
              </a:lnSpc>
              <a:spcBef>
                <a:spcPts val="375"/>
              </a:spcBef>
              <a:spcAft>
                <a:spcPts val="0"/>
              </a:spcAft>
              <a:buClr>
                <a:schemeClr val="dk1"/>
              </a:buClr>
              <a:buSzPts val="1600"/>
              <a:buNone/>
              <a:defRPr sz="1200"/>
            </a:lvl8pPr>
            <a:lvl9pPr lvl="8" algn="ctr">
              <a:lnSpc>
                <a:spcPct val="90000"/>
              </a:lnSpc>
              <a:spcBef>
                <a:spcPts val="375"/>
              </a:spcBef>
              <a:spcAft>
                <a:spcPts val="0"/>
              </a:spcAft>
              <a:buClr>
                <a:schemeClr val="dk1"/>
              </a:buClr>
              <a:buSzPts val="1600"/>
              <a:buNone/>
              <a:defRPr sz="1200"/>
            </a:lvl9pPr>
          </a:lstStyle>
          <a:p>
            <a:endParaRPr/>
          </a:p>
        </p:txBody>
      </p:sp>
      <p:sp>
        <p:nvSpPr>
          <p:cNvPr id="14" name="Google Shape;14;p5"/>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628650" y="273844"/>
            <a:ext cx="7886700" cy="994172"/>
          </a:xfrm>
          <a:prstGeom prst="rect">
            <a:avLst/>
          </a:prstGeom>
          <a:noFill/>
          <a:ln>
            <a:noFill/>
          </a:ln>
        </p:spPr>
        <p:txBody>
          <a:bodyPr spcFirstLastPara="1" wrap="square" lIns="68561" tIns="34274" rIns="68561" bIns="34274"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2940250" y="-942380"/>
            <a:ext cx="3263504" cy="7886700"/>
          </a:xfrm>
          <a:prstGeom prst="rect">
            <a:avLst/>
          </a:prstGeom>
          <a:noFill/>
          <a:ln>
            <a:noFill/>
          </a:ln>
        </p:spPr>
        <p:txBody>
          <a:bodyPr spcFirstLastPara="1" wrap="square" lIns="68561" tIns="34274" rIns="68561" bIns="34274" anchor="t" anchorCtr="0">
            <a:normAutofit/>
          </a:bodyPr>
          <a:lstStyle>
            <a:lvl1pPr marL="342857" lvl="0" indent="-257144" algn="l">
              <a:lnSpc>
                <a:spcPct val="90000"/>
              </a:lnSpc>
              <a:spcBef>
                <a:spcPts val="750"/>
              </a:spcBef>
              <a:spcAft>
                <a:spcPts val="0"/>
              </a:spcAft>
              <a:buClr>
                <a:schemeClr val="dk1"/>
              </a:buClr>
              <a:buSzPts val="1800"/>
              <a:buChar char="•"/>
              <a:defRPr/>
            </a:lvl1pPr>
            <a:lvl2pPr marL="685715" lvl="1" indent="-257144" algn="l">
              <a:lnSpc>
                <a:spcPct val="90000"/>
              </a:lnSpc>
              <a:spcBef>
                <a:spcPts val="375"/>
              </a:spcBef>
              <a:spcAft>
                <a:spcPts val="0"/>
              </a:spcAft>
              <a:buClr>
                <a:schemeClr val="dk1"/>
              </a:buClr>
              <a:buSzPts val="1800"/>
              <a:buChar char="•"/>
              <a:defRPr/>
            </a:lvl2pPr>
            <a:lvl3pPr marL="1028573" lvl="2" indent="-257144" algn="l">
              <a:lnSpc>
                <a:spcPct val="90000"/>
              </a:lnSpc>
              <a:spcBef>
                <a:spcPts val="375"/>
              </a:spcBef>
              <a:spcAft>
                <a:spcPts val="0"/>
              </a:spcAft>
              <a:buClr>
                <a:schemeClr val="dk1"/>
              </a:buClr>
              <a:buSzPts val="1800"/>
              <a:buChar char="•"/>
              <a:defRPr/>
            </a:lvl3pPr>
            <a:lvl4pPr marL="1371430" lvl="3" indent="-257144" algn="l">
              <a:lnSpc>
                <a:spcPct val="90000"/>
              </a:lnSpc>
              <a:spcBef>
                <a:spcPts val="375"/>
              </a:spcBef>
              <a:spcAft>
                <a:spcPts val="0"/>
              </a:spcAft>
              <a:buClr>
                <a:schemeClr val="dk1"/>
              </a:buClr>
              <a:buSzPts val="1800"/>
              <a:buChar char="•"/>
              <a:defRPr/>
            </a:lvl4pPr>
            <a:lvl5pPr marL="1714289" lvl="4" indent="-257144" algn="l">
              <a:lnSpc>
                <a:spcPct val="90000"/>
              </a:lnSpc>
              <a:spcBef>
                <a:spcPts val="375"/>
              </a:spcBef>
              <a:spcAft>
                <a:spcPts val="0"/>
              </a:spcAft>
              <a:buClr>
                <a:schemeClr val="dk1"/>
              </a:buClr>
              <a:buSzPts val="1800"/>
              <a:buChar char="•"/>
              <a:defRPr/>
            </a:lvl5pPr>
            <a:lvl6pPr marL="2057144" lvl="5" indent="-257144" algn="l">
              <a:lnSpc>
                <a:spcPct val="90000"/>
              </a:lnSpc>
              <a:spcBef>
                <a:spcPts val="375"/>
              </a:spcBef>
              <a:spcAft>
                <a:spcPts val="0"/>
              </a:spcAft>
              <a:buClr>
                <a:schemeClr val="dk1"/>
              </a:buClr>
              <a:buSzPts val="1800"/>
              <a:buChar char="•"/>
              <a:defRPr/>
            </a:lvl6pPr>
            <a:lvl7pPr marL="2400000" lvl="6" indent="-257144" algn="l">
              <a:lnSpc>
                <a:spcPct val="90000"/>
              </a:lnSpc>
              <a:spcBef>
                <a:spcPts val="375"/>
              </a:spcBef>
              <a:spcAft>
                <a:spcPts val="0"/>
              </a:spcAft>
              <a:buClr>
                <a:schemeClr val="dk1"/>
              </a:buClr>
              <a:buSzPts val="1800"/>
              <a:buChar char="•"/>
              <a:defRPr/>
            </a:lvl7pPr>
            <a:lvl8pPr marL="2742857" lvl="7" indent="-257144" algn="l">
              <a:lnSpc>
                <a:spcPct val="90000"/>
              </a:lnSpc>
              <a:spcBef>
                <a:spcPts val="375"/>
              </a:spcBef>
              <a:spcAft>
                <a:spcPts val="0"/>
              </a:spcAft>
              <a:buClr>
                <a:schemeClr val="dk1"/>
              </a:buClr>
              <a:buSzPts val="1800"/>
              <a:buChar char="•"/>
              <a:defRPr/>
            </a:lvl8pPr>
            <a:lvl9pPr marL="3085715" lvl="8" indent="-257144" algn="l">
              <a:lnSpc>
                <a:spcPct val="90000"/>
              </a:lnSpc>
              <a:spcBef>
                <a:spcPts val="375"/>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5350078" y="1467446"/>
            <a:ext cx="4358879" cy="1971675"/>
          </a:xfrm>
          <a:prstGeom prst="rect">
            <a:avLst/>
          </a:prstGeom>
          <a:noFill/>
          <a:ln>
            <a:noFill/>
          </a:ln>
        </p:spPr>
        <p:txBody>
          <a:bodyPr spcFirstLastPara="1" wrap="square" lIns="68561" tIns="34274" rIns="68561" bIns="34274"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349578" y="-447080"/>
            <a:ext cx="4358879" cy="5800725"/>
          </a:xfrm>
          <a:prstGeom prst="rect">
            <a:avLst/>
          </a:prstGeom>
          <a:noFill/>
          <a:ln>
            <a:noFill/>
          </a:ln>
        </p:spPr>
        <p:txBody>
          <a:bodyPr spcFirstLastPara="1" wrap="square" lIns="68561" tIns="34274" rIns="68561" bIns="34274" anchor="t" anchorCtr="0">
            <a:normAutofit/>
          </a:bodyPr>
          <a:lstStyle>
            <a:lvl1pPr marL="342857" lvl="0" indent="-257144" algn="l">
              <a:lnSpc>
                <a:spcPct val="90000"/>
              </a:lnSpc>
              <a:spcBef>
                <a:spcPts val="750"/>
              </a:spcBef>
              <a:spcAft>
                <a:spcPts val="0"/>
              </a:spcAft>
              <a:buClr>
                <a:schemeClr val="dk1"/>
              </a:buClr>
              <a:buSzPts val="1800"/>
              <a:buChar char="•"/>
              <a:defRPr/>
            </a:lvl1pPr>
            <a:lvl2pPr marL="685715" lvl="1" indent="-257144" algn="l">
              <a:lnSpc>
                <a:spcPct val="90000"/>
              </a:lnSpc>
              <a:spcBef>
                <a:spcPts val="375"/>
              </a:spcBef>
              <a:spcAft>
                <a:spcPts val="0"/>
              </a:spcAft>
              <a:buClr>
                <a:schemeClr val="dk1"/>
              </a:buClr>
              <a:buSzPts val="1800"/>
              <a:buChar char="•"/>
              <a:defRPr/>
            </a:lvl2pPr>
            <a:lvl3pPr marL="1028573" lvl="2" indent="-257144" algn="l">
              <a:lnSpc>
                <a:spcPct val="90000"/>
              </a:lnSpc>
              <a:spcBef>
                <a:spcPts val="375"/>
              </a:spcBef>
              <a:spcAft>
                <a:spcPts val="0"/>
              </a:spcAft>
              <a:buClr>
                <a:schemeClr val="dk1"/>
              </a:buClr>
              <a:buSzPts val="1800"/>
              <a:buChar char="•"/>
              <a:defRPr/>
            </a:lvl3pPr>
            <a:lvl4pPr marL="1371430" lvl="3" indent="-257144" algn="l">
              <a:lnSpc>
                <a:spcPct val="90000"/>
              </a:lnSpc>
              <a:spcBef>
                <a:spcPts val="375"/>
              </a:spcBef>
              <a:spcAft>
                <a:spcPts val="0"/>
              </a:spcAft>
              <a:buClr>
                <a:schemeClr val="dk1"/>
              </a:buClr>
              <a:buSzPts val="1800"/>
              <a:buChar char="•"/>
              <a:defRPr/>
            </a:lvl4pPr>
            <a:lvl5pPr marL="1714289" lvl="4" indent="-257144" algn="l">
              <a:lnSpc>
                <a:spcPct val="90000"/>
              </a:lnSpc>
              <a:spcBef>
                <a:spcPts val="375"/>
              </a:spcBef>
              <a:spcAft>
                <a:spcPts val="0"/>
              </a:spcAft>
              <a:buClr>
                <a:schemeClr val="dk1"/>
              </a:buClr>
              <a:buSzPts val="1800"/>
              <a:buChar char="•"/>
              <a:defRPr/>
            </a:lvl5pPr>
            <a:lvl6pPr marL="2057144" lvl="5" indent="-257144" algn="l">
              <a:lnSpc>
                <a:spcPct val="90000"/>
              </a:lnSpc>
              <a:spcBef>
                <a:spcPts val="375"/>
              </a:spcBef>
              <a:spcAft>
                <a:spcPts val="0"/>
              </a:spcAft>
              <a:buClr>
                <a:schemeClr val="dk1"/>
              </a:buClr>
              <a:buSzPts val="1800"/>
              <a:buChar char="•"/>
              <a:defRPr/>
            </a:lvl6pPr>
            <a:lvl7pPr marL="2400000" lvl="6" indent="-257144" algn="l">
              <a:lnSpc>
                <a:spcPct val="90000"/>
              </a:lnSpc>
              <a:spcBef>
                <a:spcPts val="375"/>
              </a:spcBef>
              <a:spcAft>
                <a:spcPts val="0"/>
              </a:spcAft>
              <a:buClr>
                <a:schemeClr val="dk1"/>
              </a:buClr>
              <a:buSzPts val="1800"/>
              <a:buChar char="•"/>
              <a:defRPr/>
            </a:lvl7pPr>
            <a:lvl8pPr marL="2742857" lvl="7" indent="-257144" algn="l">
              <a:lnSpc>
                <a:spcPct val="90000"/>
              </a:lnSpc>
              <a:spcBef>
                <a:spcPts val="375"/>
              </a:spcBef>
              <a:spcAft>
                <a:spcPts val="0"/>
              </a:spcAft>
              <a:buClr>
                <a:schemeClr val="dk1"/>
              </a:buClr>
              <a:buSzPts val="1800"/>
              <a:buChar char="•"/>
              <a:defRPr/>
            </a:lvl8pPr>
            <a:lvl9pPr marL="3085715" lvl="8" indent="-257144" algn="l">
              <a:lnSpc>
                <a:spcPct val="90000"/>
              </a:lnSpc>
              <a:spcBef>
                <a:spcPts val="375"/>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628650" y="273844"/>
            <a:ext cx="7886700" cy="994172"/>
          </a:xfrm>
          <a:prstGeom prst="rect">
            <a:avLst/>
          </a:prstGeom>
          <a:noFill/>
          <a:ln>
            <a:noFill/>
          </a:ln>
        </p:spPr>
        <p:txBody>
          <a:bodyPr spcFirstLastPara="1" wrap="square" lIns="68561" tIns="34274" rIns="68561" bIns="34274"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6"/>
          <p:cNvSpPr txBox="1">
            <a:spLocks noGrp="1"/>
          </p:cNvSpPr>
          <p:nvPr>
            <p:ph type="body" idx="1"/>
          </p:nvPr>
        </p:nvSpPr>
        <p:spPr>
          <a:xfrm>
            <a:off x="628650" y="1369219"/>
            <a:ext cx="7886700" cy="3263504"/>
          </a:xfrm>
          <a:prstGeom prst="rect">
            <a:avLst/>
          </a:prstGeom>
          <a:noFill/>
          <a:ln>
            <a:noFill/>
          </a:ln>
        </p:spPr>
        <p:txBody>
          <a:bodyPr spcFirstLastPara="1" wrap="square" lIns="68561" tIns="34274" rIns="68561" bIns="34274" anchor="t" anchorCtr="0">
            <a:normAutofit/>
          </a:bodyPr>
          <a:lstStyle>
            <a:lvl1pPr marL="342857" lvl="0" indent="-257144" algn="l">
              <a:lnSpc>
                <a:spcPct val="90000"/>
              </a:lnSpc>
              <a:spcBef>
                <a:spcPts val="750"/>
              </a:spcBef>
              <a:spcAft>
                <a:spcPts val="0"/>
              </a:spcAft>
              <a:buClr>
                <a:schemeClr val="dk1"/>
              </a:buClr>
              <a:buSzPts val="1800"/>
              <a:buChar char="•"/>
              <a:defRPr/>
            </a:lvl1pPr>
            <a:lvl2pPr marL="685715" lvl="1" indent="-257144" algn="l">
              <a:lnSpc>
                <a:spcPct val="90000"/>
              </a:lnSpc>
              <a:spcBef>
                <a:spcPts val="375"/>
              </a:spcBef>
              <a:spcAft>
                <a:spcPts val="0"/>
              </a:spcAft>
              <a:buClr>
                <a:schemeClr val="dk1"/>
              </a:buClr>
              <a:buSzPts val="1800"/>
              <a:buChar char="•"/>
              <a:defRPr/>
            </a:lvl2pPr>
            <a:lvl3pPr marL="1028573" lvl="2" indent="-257144" algn="l">
              <a:lnSpc>
                <a:spcPct val="90000"/>
              </a:lnSpc>
              <a:spcBef>
                <a:spcPts val="375"/>
              </a:spcBef>
              <a:spcAft>
                <a:spcPts val="0"/>
              </a:spcAft>
              <a:buClr>
                <a:schemeClr val="dk1"/>
              </a:buClr>
              <a:buSzPts val="1800"/>
              <a:buChar char="•"/>
              <a:defRPr/>
            </a:lvl3pPr>
            <a:lvl4pPr marL="1371430" lvl="3" indent="-257144" algn="l">
              <a:lnSpc>
                <a:spcPct val="90000"/>
              </a:lnSpc>
              <a:spcBef>
                <a:spcPts val="375"/>
              </a:spcBef>
              <a:spcAft>
                <a:spcPts val="0"/>
              </a:spcAft>
              <a:buClr>
                <a:schemeClr val="dk1"/>
              </a:buClr>
              <a:buSzPts val="1800"/>
              <a:buChar char="•"/>
              <a:defRPr/>
            </a:lvl4pPr>
            <a:lvl5pPr marL="1714289" lvl="4" indent="-257144" algn="l">
              <a:lnSpc>
                <a:spcPct val="90000"/>
              </a:lnSpc>
              <a:spcBef>
                <a:spcPts val="375"/>
              </a:spcBef>
              <a:spcAft>
                <a:spcPts val="0"/>
              </a:spcAft>
              <a:buClr>
                <a:schemeClr val="dk1"/>
              </a:buClr>
              <a:buSzPts val="1800"/>
              <a:buChar char="•"/>
              <a:defRPr/>
            </a:lvl5pPr>
            <a:lvl6pPr marL="2057144" lvl="5" indent="-257144" algn="l">
              <a:lnSpc>
                <a:spcPct val="90000"/>
              </a:lnSpc>
              <a:spcBef>
                <a:spcPts val="375"/>
              </a:spcBef>
              <a:spcAft>
                <a:spcPts val="0"/>
              </a:spcAft>
              <a:buClr>
                <a:schemeClr val="dk1"/>
              </a:buClr>
              <a:buSzPts val="1800"/>
              <a:buChar char="•"/>
              <a:defRPr/>
            </a:lvl6pPr>
            <a:lvl7pPr marL="2400000" lvl="6" indent="-257144" algn="l">
              <a:lnSpc>
                <a:spcPct val="90000"/>
              </a:lnSpc>
              <a:spcBef>
                <a:spcPts val="375"/>
              </a:spcBef>
              <a:spcAft>
                <a:spcPts val="0"/>
              </a:spcAft>
              <a:buClr>
                <a:schemeClr val="dk1"/>
              </a:buClr>
              <a:buSzPts val="1800"/>
              <a:buChar char="•"/>
              <a:defRPr/>
            </a:lvl7pPr>
            <a:lvl8pPr marL="2742857" lvl="7" indent="-257144" algn="l">
              <a:lnSpc>
                <a:spcPct val="90000"/>
              </a:lnSpc>
              <a:spcBef>
                <a:spcPts val="375"/>
              </a:spcBef>
              <a:spcAft>
                <a:spcPts val="0"/>
              </a:spcAft>
              <a:buClr>
                <a:schemeClr val="dk1"/>
              </a:buClr>
              <a:buSzPts val="1800"/>
              <a:buChar char="•"/>
              <a:defRPr/>
            </a:lvl8pPr>
            <a:lvl9pPr marL="3085715" lvl="8" indent="-257144" algn="l">
              <a:lnSpc>
                <a:spcPct val="90000"/>
              </a:lnSpc>
              <a:spcBef>
                <a:spcPts val="375"/>
              </a:spcBef>
              <a:spcAft>
                <a:spcPts val="0"/>
              </a:spcAft>
              <a:buClr>
                <a:schemeClr val="dk1"/>
              </a:buClr>
              <a:buSzPts val="1800"/>
              <a:buChar char="•"/>
              <a:defRPr/>
            </a:lvl9pPr>
          </a:lstStyle>
          <a:p>
            <a:endParaRPr/>
          </a:p>
        </p:txBody>
      </p:sp>
      <p:sp>
        <p:nvSpPr>
          <p:cNvPr id="20" name="Google Shape;20;p6"/>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6"/>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623888" y="1282309"/>
            <a:ext cx="7886700" cy="2139553"/>
          </a:xfrm>
          <a:prstGeom prst="rect">
            <a:avLst/>
          </a:prstGeom>
          <a:noFill/>
          <a:ln>
            <a:noFill/>
          </a:ln>
        </p:spPr>
        <p:txBody>
          <a:bodyPr spcFirstLastPara="1" wrap="square" lIns="68561" tIns="34274" rIns="68561" bIns="34274" anchor="b" anchorCtr="0">
            <a:normAutofit/>
          </a:bodyPr>
          <a:lstStyle>
            <a:lvl1pPr lvl="0" algn="l">
              <a:lnSpc>
                <a:spcPct val="90000"/>
              </a:lnSpc>
              <a:spcBef>
                <a:spcPts val="0"/>
              </a:spcBef>
              <a:spcAft>
                <a:spcPts val="0"/>
              </a:spcAft>
              <a:buClr>
                <a:schemeClr val="dk1"/>
              </a:buClr>
              <a:buSzPts val="60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
          <p:cNvSpPr txBox="1">
            <a:spLocks noGrp="1"/>
          </p:cNvSpPr>
          <p:nvPr>
            <p:ph type="body" idx="1"/>
          </p:nvPr>
        </p:nvSpPr>
        <p:spPr>
          <a:xfrm>
            <a:off x="623888" y="3442099"/>
            <a:ext cx="7886700" cy="1125140"/>
          </a:xfrm>
          <a:prstGeom prst="rect">
            <a:avLst/>
          </a:prstGeom>
          <a:noFill/>
          <a:ln>
            <a:noFill/>
          </a:ln>
        </p:spPr>
        <p:txBody>
          <a:bodyPr spcFirstLastPara="1" wrap="square" lIns="68561" tIns="34274" rIns="68561" bIns="34274" anchor="t" anchorCtr="0">
            <a:normAutofit/>
          </a:bodyPr>
          <a:lstStyle>
            <a:lvl1pPr marL="342857" lvl="0" indent="-171430" algn="l">
              <a:lnSpc>
                <a:spcPct val="90000"/>
              </a:lnSpc>
              <a:spcBef>
                <a:spcPts val="750"/>
              </a:spcBef>
              <a:spcAft>
                <a:spcPts val="0"/>
              </a:spcAft>
              <a:buClr>
                <a:srgbClr val="888888"/>
              </a:buClr>
              <a:buSzPts val="2400"/>
              <a:buNone/>
              <a:defRPr sz="1800">
                <a:solidFill>
                  <a:srgbClr val="888888"/>
                </a:solidFill>
              </a:defRPr>
            </a:lvl1pPr>
            <a:lvl2pPr marL="685715" lvl="1" indent="-171430" algn="l">
              <a:lnSpc>
                <a:spcPct val="90000"/>
              </a:lnSpc>
              <a:spcBef>
                <a:spcPts val="375"/>
              </a:spcBef>
              <a:spcAft>
                <a:spcPts val="0"/>
              </a:spcAft>
              <a:buClr>
                <a:srgbClr val="888888"/>
              </a:buClr>
              <a:buSzPts val="2000"/>
              <a:buNone/>
              <a:defRPr sz="1500">
                <a:solidFill>
                  <a:srgbClr val="888888"/>
                </a:solidFill>
              </a:defRPr>
            </a:lvl2pPr>
            <a:lvl3pPr marL="1028573" lvl="2" indent="-171430" algn="l">
              <a:lnSpc>
                <a:spcPct val="90000"/>
              </a:lnSpc>
              <a:spcBef>
                <a:spcPts val="375"/>
              </a:spcBef>
              <a:spcAft>
                <a:spcPts val="0"/>
              </a:spcAft>
              <a:buClr>
                <a:srgbClr val="888888"/>
              </a:buClr>
              <a:buSzPts val="1800"/>
              <a:buNone/>
              <a:defRPr sz="1400">
                <a:solidFill>
                  <a:srgbClr val="888888"/>
                </a:solidFill>
              </a:defRPr>
            </a:lvl3pPr>
            <a:lvl4pPr marL="1371430" lvl="3" indent="-171430" algn="l">
              <a:lnSpc>
                <a:spcPct val="90000"/>
              </a:lnSpc>
              <a:spcBef>
                <a:spcPts val="375"/>
              </a:spcBef>
              <a:spcAft>
                <a:spcPts val="0"/>
              </a:spcAft>
              <a:buClr>
                <a:srgbClr val="888888"/>
              </a:buClr>
              <a:buSzPts val="1600"/>
              <a:buNone/>
              <a:defRPr sz="1200">
                <a:solidFill>
                  <a:srgbClr val="888888"/>
                </a:solidFill>
              </a:defRPr>
            </a:lvl4pPr>
            <a:lvl5pPr marL="1714289" lvl="4" indent="-171430" algn="l">
              <a:lnSpc>
                <a:spcPct val="90000"/>
              </a:lnSpc>
              <a:spcBef>
                <a:spcPts val="375"/>
              </a:spcBef>
              <a:spcAft>
                <a:spcPts val="0"/>
              </a:spcAft>
              <a:buClr>
                <a:srgbClr val="888888"/>
              </a:buClr>
              <a:buSzPts val="1600"/>
              <a:buNone/>
              <a:defRPr sz="1200">
                <a:solidFill>
                  <a:srgbClr val="888888"/>
                </a:solidFill>
              </a:defRPr>
            </a:lvl5pPr>
            <a:lvl6pPr marL="2057144" lvl="5" indent="-171430" algn="l">
              <a:lnSpc>
                <a:spcPct val="90000"/>
              </a:lnSpc>
              <a:spcBef>
                <a:spcPts val="375"/>
              </a:spcBef>
              <a:spcAft>
                <a:spcPts val="0"/>
              </a:spcAft>
              <a:buClr>
                <a:srgbClr val="888888"/>
              </a:buClr>
              <a:buSzPts val="1600"/>
              <a:buNone/>
              <a:defRPr sz="1200">
                <a:solidFill>
                  <a:srgbClr val="888888"/>
                </a:solidFill>
              </a:defRPr>
            </a:lvl6pPr>
            <a:lvl7pPr marL="2400000" lvl="6" indent="-171430" algn="l">
              <a:lnSpc>
                <a:spcPct val="90000"/>
              </a:lnSpc>
              <a:spcBef>
                <a:spcPts val="375"/>
              </a:spcBef>
              <a:spcAft>
                <a:spcPts val="0"/>
              </a:spcAft>
              <a:buClr>
                <a:srgbClr val="888888"/>
              </a:buClr>
              <a:buSzPts val="1600"/>
              <a:buNone/>
              <a:defRPr sz="1200">
                <a:solidFill>
                  <a:srgbClr val="888888"/>
                </a:solidFill>
              </a:defRPr>
            </a:lvl7pPr>
            <a:lvl8pPr marL="2742857" lvl="7" indent="-171430" algn="l">
              <a:lnSpc>
                <a:spcPct val="90000"/>
              </a:lnSpc>
              <a:spcBef>
                <a:spcPts val="375"/>
              </a:spcBef>
              <a:spcAft>
                <a:spcPts val="0"/>
              </a:spcAft>
              <a:buClr>
                <a:srgbClr val="888888"/>
              </a:buClr>
              <a:buSzPts val="1600"/>
              <a:buNone/>
              <a:defRPr sz="1200">
                <a:solidFill>
                  <a:srgbClr val="888888"/>
                </a:solidFill>
              </a:defRPr>
            </a:lvl8pPr>
            <a:lvl9pPr marL="3085715" lvl="8" indent="-171430" algn="l">
              <a:lnSpc>
                <a:spcPct val="90000"/>
              </a:lnSpc>
              <a:spcBef>
                <a:spcPts val="375"/>
              </a:spcBef>
              <a:spcAft>
                <a:spcPts val="0"/>
              </a:spcAft>
              <a:buClr>
                <a:srgbClr val="888888"/>
              </a:buClr>
              <a:buSzPts val="1600"/>
              <a:buNone/>
              <a:defRPr sz="1200">
                <a:solidFill>
                  <a:srgbClr val="888888"/>
                </a:solidFill>
              </a:defRPr>
            </a:lvl9pPr>
          </a:lstStyle>
          <a:p>
            <a:endParaRPr/>
          </a:p>
        </p:txBody>
      </p:sp>
      <p:sp>
        <p:nvSpPr>
          <p:cNvPr id="26" name="Google Shape;26;p7"/>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628650" y="273844"/>
            <a:ext cx="7886700" cy="994172"/>
          </a:xfrm>
          <a:prstGeom prst="rect">
            <a:avLst/>
          </a:prstGeom>
          <a:noFill/>
          <a:ln>
            <a:noFill/>
          </a:ln>
        </p:spPr>
        <p:txBody>
          <a:bodyPr spcFirstLastPara="1" wrap="square" lIns="68561" tIns="34274" rIns="68561" bIns="34274"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628650" y="1369219"/>
            <a:ext cx="3886200" cy="3263504"/>
          </a:xfrm>
          <a:prstGeom prst="rect">
            <a:avLst/>
          </a:prstGeom>
          <a:noFill/>
          <a:ln>
            <a:noFill/>
          </a:ln>
        </p:spPr>
        <p:txBody>
          <a:bodyPr spcFirstLastPara="1" wrap="square" lIns="68561" tIns="34274" rIns="68561" bIns="34274" anchor="t" anchorCtr="0">
            <a:normAutofit/>
          </a:bodyPr>
          <a:lstStyle>
            <a:lvl1pPr marL="342857" lvl="0" indent="-257144" algn="l">
              <a:lnSpc>
                <a:spcPct val="90000"/>
              </a:lnSpc>
              <a:spcBef>
                <a:spcPts val="750"/>
              </a:spcBef>
              <a:spcAft>
                <a:spcPts val="0"/>
              </a:spcAft>
              <a:buClr>
                <a:schemeClr val="dk1"/>
              </a:buClr>
              <a:buSzPts val="1800"/>
              <a:buChar char="•"/>
              <a:defRPr/>
            </a:lvl1pPr>
            <a:lvl2pPr marL="685715" lvl="1" indent="-257144" algn="l">
              <a:lnSpc>
                <a:spcPct val="90000"/>
              </a:lnSpc>
              <a:spcBef>
                <a:spcPts val="375"/>
              </a:spcBef>
              <a:spcAft>
                <a:spcPts val="0"/>
              </a:spcAft>
              <a:buClr>
                <a:schemeClr val="dk1"/>
              </a:buClr>
              <a:buSzPts val="1800"/>
              <a:buChar char="•"/>
              <a:defRPr/>
            </a:lvl2pPr>
            <a:lvl3pPr marL="1028573" lvl="2" indent="-257144" algn="l">
              <a:lnSpc>
                <a:spcPct val="90000"/>
              </a:lnSpc>
              <a:spcBef>
                <a:spcPts val="375"/>
              </a:spcBef>
              <a:spcAft>
                <a:spcPts val="0"/>
              </a:spcAft>
              <a:buClr>
                <a:schemeClr val="dk1"/>
              </a:buClr>
              <a:buSzPts val="1800"/>
              <a:buChar char="•"/>
              <a:defRPr/>
            </a:lvl3pPr>
            <a:lvl4pPr marL="1371430" lvl="3" indent="-257144" algn="l">
              <a:lnSpc>
                <a:spcPct val="90000"/>
              </a:lnSpc>
              <a:spcBef>
                <a:spcPts val="375"/>
              </a:spcBef>
              <a:spcAft>
                <a:spcPts val="0"/>
              </a:spcAft>
              <a:buClr>
                <a:schemeClr val="dk1"/>
              </a:buClr>
              <a:buSzPts val="1800"/>
              <a:buChar char="•"/>
              <a:defRPr/>
            </a:lvl4pPr>
            <a:lvl5pPr marL="1714289" lvl="4" indent="-257144" algn="l">
              <a:lnSpc>
                <a:spcPct val="90000"/>
              </a:lnSpc>
              <a:spcBef>
                <a:spcPts val="375"/>
              </a:spcBef>
              <a:spcAft>
                <a:spcPts val="0"/>
              </a:spcAft>
              <a:buClr>
                <a:schemeClr val="dk1"/>
              </a:buClr>
              <a:buSzPts val="1800"/>
              <a:buChar char="•"/>
              <a:defRPr/>
            </a:lvl5pPr>
            <a:lvl6pPr marL="2057144" lvl="5" indent="-257144" algn="l">
              <a:lnSpc>
                <a:spcPct val="90000"/>
              </a:lnSpc>
              <a:spcBef>
                <a:spcPts val="375"/>
              </a:spcBef>
              <a:spcAft>
                <a:spcPts val="0"/>
              </a:spcAft>
              <a:buClr>
                <a:schemeClr val="dk1"/>
              </a:buClr>
              <a:buSzPts val="1800"/>
              <a:buChar char="•"/>
              <a:defRPr/>
            </a:lvl6pPr>
            <a:lvl7pPr marL="2400000" lvl="6" indent="-257144" algn="l">
              <a:lnSpc>
                <a:spcPct val="90000"/>
              </a:lnSpc>
              <a:spcBef>
                <a:spcPts val="375"/>
              </a:spcBef>
              <a:spcAft>
                <a:spcPts val="0"/>
              </a:spcAft>
              <a:buClr>
                <a:schemeClr val="dk1"/>
              </a:buClr>
              <a:buSzPts val="1800"/>
              <a:buChar char="•"/>
              <a:defRPr/>
            </a:lvl7pPr>
            <a:lvl8pPr marL="2742857" lvl="7" indent="-257144" algn="l">
              <a:lnSpc>
                <a:spcPct val="90000"/>
              </a:lnSpc>
              <a:spcBef>
                <a:spcPts val="375"/>
              </a:spcBef>
              <a:spcAft>
                <a:spcPts val="0"/>
              </a:spcAft>
              <a:buClr>
                <a:schemeClr val="dk1"/>
              </a:buClr>
              <a:buSzPts val="1800"/>
              <a:buChar char="•"/>
              <a:defRPr/>
            </a:lvl8pPr>
            <a:lvl9pPr marL="3085715" lvl="8" indent="-257144" algn="l">
              <a:lnSpc>
                <a:spcPct val="90000"/>
              </a:lnSpc>
              <a:spcBef>
                <a:spcPts val="375"/>
              </a:spcBef>
              <a:spcAft>
                <a:spcPts val="0"/>
              </a:spcAft>
              <a:buClr>
                <a:schemeClr val="dk1"/>
              </a:buClr>
              <a:buSzPts val="1800"/>
              <a:buChar char="•"/>
              <a:defRPr/>
            </a:lvl9pPr>
          </a:lstStyle>
          <a:p>
            <a:endParaRPr/>
          </a:p>
        </p:txBody>
      </p:sp>
      <p:sp>
        <p:nvSpPr>
          <p:cNvPr id="32" name="Google Shape;32;p8"/>
          <p:cNvSpPr txBox="1">
            <a:spLocks noGrp="1"/>
          </p:cNvSpPr>
          <p:nvPr>
            <p:ph type="body" idx="2"/>
          </p:nvPr>
        </p:nvSpPr>
        <p:spPr>
          <a:xfrm>
            <a:off x="4629150" y="1369219"/>
            <a:ext cx="3886200" cy="3263504"/>
          </a:xfrm>
          <a:prstGeom prst="rect">
            <a:avLst/>
          </a:prstGeom>
          <a:noFill/>
          <a:ln>
            <a:noFill/>
          </a:ln>
        </p:spPr>
        <p:txBody>
          <a:bodyPr spcFirstLastPara="1" wrap="square" lIns="68561" tIns="34274" rIns="68561" bIns="34274" anchor="t" anchorCtr="0">
            <a:normAutofit/>
          </a:bodyPr>
          <a:lstStyle>
            <a:lvl1pPr marL="342857" lvl="0" indent="-257144" algn="l">
              <a:lnSpc>
                <a:spcPct val="90000"/>
              </a:lnSpc>
              <a:spcBef>
                <a:spcPts val="750"/>
              </a:spcBef>
              <a:spcAft>
                <a:spcPts val="0"/>
              </a:spcAft>
              <a:buClr>
                <a:schemeClr val="dk1"/>
              </a:buClr>
              <a:buSzPts val="1800"/>
              <a:buChar char="•"/>
              <a:defRPr/>
            </a:lvl1pPr>
            <a:lvl2pPr marL="685715" lvl="1" indent="-257144" algn="l">
              <a:lnSpc>
                <a:spcPct val="90000"/>
              </a:lnSpc>
              <a:spcBef>
                <a:spcPts val="375"/>
              </a:spcBef>
              <a:spcAft>
                <a:spcPts val="0"/>
              </a:spcAft>
              <a:buClr>
                <a:schemeClr val="dk1"/>
              </a:buClr>
              <a:buSzPts val="1800"/>
              <a:buChar char="•"/>
              <a:defRPr/>
            </a:lvl2pPr>
            <a:lvl3pPr marL="1028573" lvl="2" indent="-257144" algn="l">
              <a:lnSpc>
                <a:spcPct val="90000"/>
              </a:lnSpc>
              <a:spcBef>
                <a:spcPts val="375"/>
              </a:spcBef>
              <a:spcAft>
                <a:spcPts val="0"/>
              </a:spcAft>
              <a:buClr>
                <a:schemeClr val="dk1"/>
              </a:buClr>
              <a:buSzPts val="1800"/>
              <a:buChar char="•"/>
              <a:defRPr/>
            </a:lvl3pPr>
            <a:lvl4pPr marL="1371430" lvl="3" indent="-257144" algn="l">
              <a:lnSpc>
                <a:spcPct val="90000"/>
              </a:lnSpc>
              <a:spcBef>
                <a:spcPts val="375"/>
              </a:spcBef>
              <a:spcAft>
                <a:spcPts val="0"/>
              </a:spcAft>
              <a:buClr>
                <a:schemeClr val="dk1"/>
              </a:buClr>
              <a:buSzPts val="1800"/>
              <a:buChar char="•"/>
              <a:defRPr/>
            </a:lvl4pPr>
            <a:lvl5pPr marL="1714289" lvl="4" indent="-257144" algn="l">
              <a:lnSpc>
                <a:spcPct val="90000"/>
              </a:lnSpc>
              <a:spcBef>
                <a:spcPts val="375"/>
              </a:spcBef>
              <a:spcAft>
                <a:spcPts val="0"/>
              </a:spcAft>
              <a:buClr>
                <a:schemeClr val="dk1"/>
              </a:buClr>
              <a:buSzPts val="1800"/>
              <a:buChar char="•"/>
              <a:defRPr/>
            </a:lvl5pPr>
            <a:lvl6pPr marL="2057144" lvl="5" indent="-257144" algn="l">
              <a:lnSpc>
                <a:spcPct val="90000"/>
              </a:lnSpc>
              <a:spcBef>
                <a:spcPts val="375"/>
              </a:spcBef>
              <a:spcAft>
                <a:spcPts val="0"/>
              </a:spcAft>
              <a:buClr>
                <a:schemeClr val="dk1"/>
              </a:buClr>
              <a:buSzPts val="1800"/>
              <a:buChar char="•"/>
              <a:defRPr/>
            </a:lvl6pPr>
            <a:lvl7pPr marL="2400000" lvl="6" indent="-257144" algn="l">
              <a:lnSpc>
                <a:spcPct val="90000"/>
              </a:lnSpc>
              <a:spcBef>
                <a:spcPts val="375"/>
              </a:spcBef>
              <a:spcAft>
                <a:spcPts val="0"/>
              </a:spcAft>
              <a:buClr>
                <a:schemeClr val="dk1"/>
              </a:buClr>
              <a:buSzPts val="1800"/>
              <a:buChar char="•"/>
              <a:defRPr/>
            </a:lvl7pPr>
            <a:lvl8pPr marL="2742857" lvl="7" indent="-257144" algn="l">
              <a:lnSpc>
                <a:spcPct val="90000"/>
              </a:lnSpc>
              <a:spcBef>
                <a:spcPts val="375"/>
              </a:spcBef>
              <a:spcAft>
                <a:spcPts val="0"/>
              </a:spcAft>
              <a:buClr>
                <a:schemeClr val="dk1"/>
              </a:buClr>
              <a:buSzPts val="1800"/>
              <a:buChar char="•"/>
              <a:defRPr/>
            </a:lvl8pPr>
            <a:lvl9pPr marL="3085715" lvl="8" indent="-257144" algn="l">
              <a:lnSpc>
                <a:spcPct val="90000"/>
              </a:lnSpc>
              <a:spcBef>
                <a:spcPts val="375"/>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629841" y="273844"/>
            <a:ext cx="7886700" cy="994172"/>
          </a:xfrm>
          <a:prstGeom prst="rect">
            <a:avLst/>
          </a:prstGeom>
          <a:noFill/>
          <a:ln>
            <a:noFill/>
          </a:ln>
        </p:spPr>
        <p:txBody>
          <a:bodyPr spcFirstLastPara="1" wrap="square" lIns="68561" tIns="34274" rIns="68561" bIns="34274"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629842" y="1260872"/>
            <a:ext cx="3868340" cy="617934"/>
          </a:xfrm>
          <a:prstGeom prst="rect">
            <a:avLst/>
          </a:prstGeom>
          <a:noFill/>
          <a:ln>
            <a:noFill/>
          </a:ln>
        </p:spPr>
        <p:txBody>
          <a:bodyPr spcFirstLastPara="1" wrap="square" lIns="68561" tIns="34274" rIns="68561" bIns="34274" anchor="b" anchorCtr="0">
            <a:normAutofit/>
          </a:bodyPr>
          <a:lstStyle>
            <a:lvl1pPr marL="342857" lvl="0" indent="-171430" algn="l">
              <a:lnSpc>
                <a:spcPct val="90000"/>
              </a:lnSpc>
              <a:spcBef>
                <a:spcPts val="750"/>
              </a:spcBef>
              <a:spcAft>
                <a:spcPts val="0"/>
              </a:spcAft>
              <a:buClr>
                <a:schemeClr val="dk1"/>
              </a:buClr>
              <a:buSzPts val="2400"/>
              <a:buNone/>
              <a:defRPr sz="1800" b="1"/>
            </a:lvl1pPr>
            <a:lvl2pPr marL="685715" lvl="1" indent="-171430" algn="l">
              <a:lnSpc>
                <a:spcPct val="90000"/>
              </a:lnSpc>
              <a:spcBef>
                <a:spcPts val="375"/>
              </a:spcBef>
              <a:spcAft>
                <a:spcPts val="0"/>
              </a:spcAft>
              <a:buClr>
                <a:schemeClr val="dk1"/>
              </a:buClr>
              <a:buSzPts val="2000"/>
              <a:buNone/>
              <a:defRPr sz="1500" b="1"/>
            </a:lvl2pPr>
            <a:lvl3pPr marL="1028573" lvl="2" indent="-171430" algn="l">
              <a:lnSpc>
                <a:spcPct val="90000"/>
              </a:lnSpc>
              <a:spcBef>
                <a:spcPts val="375"/>
              </a:spcBef>
              <a:spcAft>
                <a:spcPts val="0"/>
              </a:spcAft>
              <a:buClr>
                <a:schemeClr val="dk1"/>
              </a:buClr>
              <a:buSzPts val="1800"/>
              <a:buNone/>
              <a:defRPr sz="1400" b="1"/>
            </a:lvl3pPr>
            <a:lvl4pPr marL="1371430" lvl="3" indent="-171430" algn="l">
              <a:lnSpc>
                <a:spcPct val="90000"/>
              </a:lnSpc>
              <a:spcBef>
                <a:spcPts val="375"/>
              </a:spcBef>
              <a:spcAft>
                <a:spcPts val="0"/>
              </a:spcAft>
              <a:buClr>
                <a:schemeClr val="dk1"/>
              </a:buClr>
              <a:buSzPts val="1600"/>
              <a:buNone/>
              <a:defRPr sz="1200" b="1"/>
            </a:lvl4pPr>
            <a:lvl5pPr marL="1714289" lvl="4" indent="-171430" algn="l">
              <a:lnSpc>
                <a:spcPct val="90000"/>
              </a:lnSpc>
              <a:spcBef>
                <a:spcPts val="375"/>
              </a:spcBef>
              <a:spcAft>
                <a:spcPts val="0"/>
              </a:spcAft>
              <a:buClr>
                <a:schemeClr val="dk1"/>
              </a:buClr>
              <a:buSzPts val="1600"/>
              <a:buNone/>
              <a:defRPr sz="1200" b="1"/>
            </a:lvl5pPr>
            <a:lvl6pPr marL="2057144" lvl="5" indent="-171430" algn="l">
              <a:lnSpc>
                <a:spcPct val="90000"/>
              </a:lnSpc>
              <a:spcBef>
                <a:spcPts val="375"/>
              </a:spcBef>
              <a:spcAft>
                <a:spcPts val="0"/>
              </a:spcAft>
              <a:buClr>
                <a:schemeClr val="dk1"/>
              </a:buClr>
              <a:buSzPts val="1600"/>
              <a:buNone/>
              <a:defRPr sz="1200" b="1"/>
            </a:lvl6pPr>
            <a:lvl7pPr marL="2400000" lvl="6" indent="-171430" algn="l">
              <a:lnSpc>
                <a:spcPct val="90000"/>
              </a:lnSpc>
              <a:spcBef>
                <a:spcPts val="375"/>
              </a:spcBef>
              <a:spcAft>
                <a:spcPts val="0"/>
              </a:spcAft>
              <a:buClr>
                <a:schemeClr val="dk1"/>
              </a:buClr>
              <a:buSzPts val="1600"/>
              <a:buNone/>
              <a:defRPr sz="1200" b="1"/>
            </a:lvl7pPr>
            <a:lvl8pPr marL="2742857" lvl="7" indent="-171430" algn="l">
              <a:lnSpc>
                <a:spcPct val="90000"/>
              </a:lnSpc>
              <a:spcBef>
                <a:spcPts val="375"/>
              </a:spcBef>
              <a:spcAft>
                <a:spcPts val="0"/>
              </a:spcAft>
              <a:buClr>
                <a:schemeClr val="dk1"/>
              </a:buClr>
              <a:buSzPts val="1600"/>
              <a:buNone/>
              <a:defRPr sz="1200" b="1"/>
            </a:lvl8pPr>
            <a:lvl9pPr marL="3085715" lvl="8" indent="-171430" algn="l">
              <a:lnSpc>
                <a:spcPct val="90000"/>
              </a:lnSpc>
              <a:spcBef>
                <a:spcPts val="375"/>
              </a:spcBef>
              <a:spcAft>
                <a:spcPts val="0"/>
              </a:spcAft>
              <a:buClr>
                <a:schemeClr val="dk1"/>
              </a:buClr>
              <a:buSzPts val="1600"/>
              <a:buNone/>
              <a:defRPr sz="1200" b="1"/>
            </a:lvl9pPr>
          </a:lstStyle>
          <a:p>
            <a:endParaRPr/>
          </a:p>
        </p:txBody>
      </p:sp>
      <p:sp>
        <p:nvSpPr>
          <p:cNvPr id="39" name="Google Shape;39;p9"/>
          <p:cNvSpPr txBox="1">
            <a:spLocks noGrp="1"/>
          </p:cNvSpPr>
          <p:nvPr>
            <p:ph type="body" idx="2"/>
          </p:nvPr>
        </p:nvSpPr>
        <p:spPr>
          <a:xfrm>
            <a:off x="629842" y="1878806"/>
            <a:ext cx="3868340" cy="2763441"/>
          </a:xfrm>
          <a:prstGeom prst="rect">
            <a:avLst/>
          </a:prstGeom>
          <a:noFill/>
          <a:ln>
            <a:noFill/>
          </a:ln>
        </p:spPr>
        <p:txBody>
          <a:bodyPr spcFirstLastPara="1" wrap="square" lIns="68561" tIns="34274" rIns="68561" bIns="34274" anchor="t" anchorCtr="0">
            <a:normAutofit/>
          </a:bodyPr>
          <a:lstStyle>
            <a:lvl1pPr marL="342857" lvl="0" indent="-257144" algn="l">
              <a:lnSpc>
                <a:spcPct val="90000"/>
              </a:lnSpc>
              <a:spcBef>
                <a:spcPts val="750"/>
              </a:spcBef>
              <a:spcAft>
                <a:spcPts val="0"/>
              </a:spcAft>
              <a:buClr>
                <a:schemeClr val="dk1"/>
              </a:buClr>
              <a:buSzPts val="1800"/>
              <a:buChar char="•"/>
              <a:defRPr/>
            </a:lvl1pPr>
            <a:lvl2pPr marL="685715" lvl="1" indent="-257144" algn="l">
              <a:lnSpc>
                <a:spcPct val="90000"/>
              </a:lnSpc>
              <a:spcBef>
                <a:spcPts val="375"/>
              </a:spcBef>
              <a:spcAft>
                <a:spcPts val="0"/>
              </a:spcAft>
              <a:buClr>
                <a:schemeClr val="dk1"/>
              </a:buClr>
              <a:buSzPts val="1800"/>
              <a:buChar char="•"/>
              <a:defRPr/>
            </a:lvl2pPr>
            <a:lvl3pPr marL="1028573" lvl="2" indent="-257144" algn="l">
              <a:lnSpc>
                <a:spcPct val="90000"/>
              </a:lnSpc>
              <a:spcBef>
                <a:spcPts val="375"/>
              </a:spcBef>
              <a:spcAft>
                <a:spcPts val="0"/>
              </a:spcAft>
              <a:buClr>
                <a:schemeClr val="dk1"/>
              </a:buClr>
              <a:buSzPts val="1800"/>
              <a:buChar char="•"/>
              <a:defRPr/>
            </a:lvl3pPr>
            <a:lvl4pPr marL="1371430" lvl="3" indent="-257144" algn="l">
              <a:lnSpc>
                <a:spcPct val="90000"/>
              </a:lnSpc>
              <a:spcBef>
                <a:spcPts val="375"/>
              </a:spcBef>
              <a:spcAft>
                <a:spcPts val="0"/>
              </a:spcAft>
              <a:buClr>
                <a:schemeClr val="dk1"/>
              </a:buClr>
              <a:buSzPts val="1800"/>
              <a:buChar char="•"/>
              <a:defRPr/>
            </a:lvl4pPr>
            <a:lvl5pPr marL="1714289" lvl="4" indent="-257144" algn="l">
              <a:lnSpc>
                <a:spcPct val="90000"/>
              </a:lnSpc>
              <a:spcBef>
                <a:spcPts val="375"/>
              </a:spcBef>
              <a:spcAft>
                <a:spcPts val="0"/>
              </a:spcAft>
              <a:buClr>
                <a:schemeClr val="dk1"/>
              </a:buClr>
              <a:buSzPts val="1800"/>
              <a:buChar char="•"/>
              <a:defRPr/>
            </a:lvl5pPr>
            <a:lvl6pPr marL="2057144" lvl="5" indent="-257144" algn="l">
              <a:lnSpc>
                <a:spcPct val="90000"/>
              </a:lnSpc>
              <a:spcBef>
                <a:spcPts val="375"/>
              </a:spcBef>
              <a:spcAft>
                <a:spcPts val="0"/>
              </a:spcAft>
              <a:buClr>
                <a:schemeClr val="dk1"/>
              </a:buClr>
              <a:buSzPts val="1800"/>
              <a:buChar char="•"/>
              <a:defRPr/>
            </a:lvl6pPr>
            <a:lvl7pPr marL="2400000" lvl="6" indent="-257144" algn="l">
              <a:lnSpc>
                <a:spcPct val="90000"/>
              </a:lnSpc>
              <a:spcBef>
                <a:spcPts val="375"/>
              </a:spcBef>
              <a:spcAft>
                <a:spcPts val="0"/>
              </a:spcAft>
              <a:buClr>
                <a:schemeClr val="dk1"/>
              </a:buClr>
              <a:buSzPts val="1800"/>
              <a:buChar char="•"/>
              <a:defRPr/>
            </a:lvl7pPr>
            <a:lvl8pPr marL="2742857" lvl="7" indent="-257144" algn="l">
              <a:lnSpc>
                <a:spcPct val="90000"/>
              </a:lnSpc>
              <a:spcBef>
                <a:spcPts val="375"/>
              </a:spcBef>
              <a:spcAft>
                <a:spcPts val="0"/>
              </a:spcAft>
              <a:buClr>
                <a:schemeClr val="dk1"/>
              </a:buClr>
              <a:buSzPts val="1800"/>
              <a:buChar char="•"/>
              <a:defRPr/>
            </a:lvl8pPr>
            <a:lvl9pPr marL="3085715" lvl="8" indent="-257144" algn="l">
              <a:lnSpc>
                <a:spcPct val="90000"/>
              </a:lnSpc>
              <a:spcBef>
                <a:spcPts val="375"/>
              </a:spcBef>
              <a:spcAft>
                <a:spcPts val="0"/>
              </a:spcAft>
              <a:buClr>
                <a:schemeClr val="dk1"/>
              </a:buClr>
              <a:buSzPts val="1800"/>
              <a:buChar char="•"/>
              <a:defRPr/>
            </a:lvl9pPr>
          </a:lstStyle>
          <a:p>
            <a:endParaRPr/>
          </a:p>
        </p:txBody>
      </p:sp>
      <p:sp>
        <p:nvSpPr>
          <p:cNvPr id="40" name="Google Shape;40;p9"/>
          <p:cNvSpPr txBox="1">
            <a:spLocks noGrp="1"/>
          </p:cNvSpPr>
          <p:nvPr>
            <p:ph type="body" idx="3"/>
          </p:nvPr>
        </p:nvSpPr>
        <p:spPr>
          <a:xfrm>
            <a:off x="4629152" y="1260872"/>
            <a:ext cx="3887391" cy="617934"/>
          </a:xfrm>
          <a:prstGeom prst="rect">
            <a:avLst/>
          </a:prstGeom>
          <a:noFill/>
          <a:ln>
            <a:noFill/>
          </a:ln>
        </p:spPr>
        <p:txBody>
          <a:bodyPr spcFirstLastPara="1" wrap="square" lIns="68561" tIns="34274" rIns="68561" bIns="34274" anchor="b" anchorCtr="0">
            <a:normAutofit/>
          </a:bodyPr>
          <a:lstStyle>
            <a:lvl1pPr marL="342857" lvl="0" indent="-171430" algn="l">
              <a:lnSpc>
                <a:spcPct val="90000"/>
              </a:lnSpc>
              <a:spcBef>
                <a:spcPts val="750"/>
              </a:spcBef>
              <a:spcAft>
                <a:spcPts val="0"/>
              </a:spcAft>
              <a:buClr>
                <a:schemeClr val="dk1"/>
              </a:buClr>
              <a:buSzPts val="2400"/>
              <a:buNone/>
              <a:defRPr sz="1800" b="1"/>
            </a:lvl1pPr>
            <a:lvl2pPr marL="685715" lvl="1" indent="-171430" algn="l">
              <a:lnSpc>
                <a:spcPct val="90000"/>
              </a:lnSpc>
              <a:spcBef>
                <a:spcPts val="375"/>
              </a:spcBef>
              <a:spcAft>
                <a:spcPts val="0"/>
              </a:spcAft>
              <a:buClr>
                <a:schemeClr val="dk1"/>
              </a:buClr>
              <a:buSzPts val="2000"/>
              <a:buNone/>
              <a:defRPr sz="1500" b="1"/>
            </a:lvl2pPr>
            <a:lvl3pPr marL="1028573" lvl="2" indent="-171430" algn="l">
              <a:lnSpc>
                <a:spcPct val="90000"/>
              </a:lnSpc>
              <a:spcBef>
                <a:spcPts val="375"/>
              </a:spcBef>
              <a:spcAft>
                <a:spcPts val="0"/>
              </a:spcAft>
              <a:buClr>
                <a:schemeClr val="dk1"/>
              </a:buClr>
              <a:buSzPts val="1800"/>
              <a:buNone/>
              <a:defRPr sz="1400" b="1"/>
            </a:lvl3pPr>
            <a:lvl4pPr marL="1371430" lvl="3" indent="-171430" algn="l">
              <a:lnSpc>
                <a:spcPct val="90000"/>
              </a:lnSpc>
              <a:spcBef>
                <a:spcPts val="375"/>
              </a:spcBef>
              <a:spcAft>
                <a:spcPts val="0"/>
              </a:spcAft>
              <a:buClr>
                <a:schemeClr val="dk1"/>
              </a:buClr>
              <a:buSzPts val="1600"/>
              <a:buNone/>
              <a:defRPr sz="1200" b="1"/>
            </a:lvl4pPr>
            <a:lvl5pPr marL="1714289" lvl="4" indent="-171430" algn="l">
              <a:lnSpc>
                <a:spcPct val="90000"/>
              </a:lnSpc>
              <a:spcBef>
                <a:spcPts val="375"/>
              </a:spcBef>
              <a:spcAft>
                <a:spcPts val="0"/>
              </a:spcAft>
              <a:buClr>
                <a:schemeClr val="dk1"/>
              </a:buClr>
              <a:buSzPts val="1600"/>
              <a:buNone/>
              <a:defRPr sz="1200" b="1"/>
            </a:lvl5pPr>
            <a:lvl6pPr marL="2057144" lvl="5" indent="-171430" algn="l">
              <a:lnSpc>
                <a:spcPct val="90000"/>
              </a:lnSpc>
              <a:spcBef>
                <a:spcPts val="375"/>
              </a:spcBef>
              <a:spcAft>
                <a:spcPts val="0"/>
              </a:spcAft>
              <a:buClr>
                <a:schemeClr val="dk1"/>
              </a:buClr>
              <a:buSzPts val="1600"/>
              <a:buNone/>
              <a:defRPr sz="1200" b="1"/>
            </a:lvl6pPr>
            <a:lvl7pPr marL="2400000" lvl="6" indent="-171430" algn="l">
              <a:lnSpc>
                <a:spcPct val="90000"/>
              </a:lnSpc>
              <a:spcBef>
                <a:spcPts val="375"/>
              </a:spcBef>
              <a:spcAft>
                <a:spcPts val="0"/>
              </a:spcAft>
              <a:buClr>
                <a:schemeClr val="dk1"/>
              </a:buClr>
              <a:buSzPts val="1600"/>
              <a:buNone/>
              <a:defRPr sz="1200" b="1"/>
            </a:lvl7pPr>
            <a:lvl8pPr marL="2742857" lvl="7" indent="-171430" algn="l">
              <a:lnSpc>
                <a:spcPct val="90000"/>
              </a:lnSpc>
              <a:spcBef>
                <a:spcPts val="375"/>
              </a:spcBef>
              <a:spcAft>
                <a:spcPts val="0"/>
              </a:spcAft>
              <a:buClr>
                <a:schemeClr val="dk1"/>
              </a:buClr>
              <a:buSzPts val="1600"/>
              <a:buNone/>
              <a:defRPr sz="1200" b="1"/>
            </a:lvl8pPr>
            <a:lvl9pPr marL="3085715" lvl="8" indent="-171430" algn="l">
              <a:lnSpc>
                <a:spcPct val="90000"/>
              </a:lnSpc>
              <a:spcBef>
                <a:spcPts val="375"/>
              </a:spcBef>
              <a:spcAft>
                <a:spcPts val="0"/>
              </a:spcAft>
              <a:buClr>
                <a:schemeClr val="dk1"/>
              </a:buClr>
              <a:buSzPts val="1600"/>
              <a:buNone/>
              <a:defRPr sz="1200" b="1"/>
            </a:lvl9pPr>
          </a:lstStyle>
          <a:p>
            <a:endParaRPr/>
          </a:p>
        </p:txBody>
      </p:sp>
      <p:sp>
        <p:nvSpPr>
          <p:cNvPr id="41" name="Google Shape;41;p9"/>
          <p:cNvSpPr txBox="1">
            <a:spLocks noGrp="1"/>
          </p:cNvSpPr>
          <p:nvPr>
            <p:ph type="body" idx="4"/>
          </p:nvPr>
        </p:nvSpPr>
        <p:spPr>
          <a:xfrm>
            <a:off x="4629152" y="1878806"/>
            <a:ext cx="3887391" cy="2763441"/>
          </a:xfrm>
          <a:prstGeom prst="rect">
            <a:avLst/>
          </a:prstGeom>
          <a:noFill/>
          <a:ln>
            <a:noFill/>
          </a:ln>
        </p:spPr>
        <p:txBody>
          <a:bodyPr spcFirstLastPara="1" wrap="square" lIns="68561" tIns="34274" rIns="68561" bIns="34274" anchor="t" anchorCtr="0">
            <a:normAutofit/>
          </a:bodyPr>
          <a:lstStyle>
            <a:lvl1pPr marL="342857" lvl="0" indent="-257144" algn="l">
              <a:lnSpc>
                <a:spcPct val="90000"/>
              </a:lnSpc>
              <a:spcBef>
                <a:spcPts val="750"/>
              </a:spcBef>
              <a:spcAft>
                <a:spcPts val="0"/>
              </a:spcAft>
              <a:buClr>
                <a:schemeClr val="dk1"/>
              </a:buClr>
              <a:buSzPts val="1800"/>
              <a:buChar char="•"/>
              <a:defRPr/>
            </a:lvl1pPr>
            <a:lvl2pPr marL="685715" lvl="1" indent="-257144" algn="l">
              <a:lnSpc>
                <a:spcPct val="90000"/>
              </a:lnSpc>
              <a:spcBef>
                <a:spcPts val="375"/>
              </a:spcBef>
              <a:spcAft>
                <a:spcPts val="0"/>
              </a:spcAft>
              <a:buClr>
                <a:schemeClr val="dk1"/>
              </a:buClr>
              <a:buSzPts val="1800"/>
              <a:buChar char="•"/>
              <a:defRPr/>
            </a:lvl2pPr>
            <a:lvl3pPr marL="1028573" lvl="2" indent="-257144" algn="l">
              <a:lnSpc>
                <a:spcPct val="90000"/>
              </a:lnSpc>
              <a:spcBef>
                <a:spcPts val="375"/>
              </a:spcBef>
              <a:spcAft>
                <a:spcPts val="0"/>
              </a:spcAft>
              <a:buClr>
                <a:schemeClr val="dk1"/>
              </a:buClr>
              <a:buSzPts val="1800"/>
              <a:buChar char="•"/>
              <a:defRPr/>
            </a:lvl3pPr>
            <a:lvl4pPr marL="1371430" lvl="3" indent="-257144" algn="l">
              <a:lnSpc>
                <a:spcPct val="90000"/>
              </a:lnSpc>
              <a:spcBef>
                <a:spcPts val="375"/>
              </a:spcBef>
              <a:spcAft>
                <a:spcPts val="0"/>
              </a:spcAft>
              <a:buClr>
                <a:schemeClr val="dk1"/>
              </a:buClr>
              <a:buSzPts val="1800"/>
              <a:buChar char="•"/>
              <a:defRPr/>
            </a:lvl4pPr>
            <a:lvl5pPr marL="1714289" lvl="4" indent="-257144" algn="l">
              <a:lnSpc>
                <a:spcPct val="90000"/>
              </a:lnSpc>
              <a:spcBef>
                <a:spcPts val="375"/>
              </a:spcBef>
              <a:spcAft>
                <a:spcPts val="0"/>
              </a:spcAft>
              <a:buClr>
                <a:schemeClr val="dk1"/>
              </a:buClr>
              <a:buSzPts val="1800"/>
              <a:buChar char="•"/>
              <a:defRPr/>
            </a:lvl5pPr>
            <a:lvl6pPr marL="2057144" lvl="5" indent="-257144" algn="l">
              <a:lnSpc>
                <a:spcPct val="90000"/>
              </a:lnSpc>
              <a:spcBef>
                <a:spcPts val="375"/>
              </a:spcBef>
              <a:spcAft>
                <a:spcPts val="0"/>
              </a:spcAft>
              <a:buClr>
                <a:schemeClr val="dk1"/>
              </a:buClr>
              <a:buSzPts val="1800"/>
              <a:buChar char="•"/>
              <a:defRPr/>
            </a:lvl6pPr>
            <a:lvl7pPr marL="2400000" lvl="6" indent="-257144" algn="l">
              <a:lnSpc>
                <a:spcPct val="90000"/>
              </a:lnSpc>
              <a:spcBef>
                <a:spcPts val="375"/>
              </a:spcBef>
              <a:spcAft>
                <a:spcPts val="0"/>
              </a:spcAft>
              <a:buClr>
                <a:schemeClr val="dk1"/>
              </a:buClr>
              <a:buSzPts val="1800"/>
              <a:buChar char="•"/>
              <a:defRPr/>
            </a:lvl7pPr>
            <a:lvl8pPr marL="2742857" lvl="7" indent="-257144" algn="l">
              <a:lnSpc>
                <a:spcPct val="90000"/>
              </a:lnSpc>
              <a:spcBef>
                <a:spcPts val="375"/>
              </a:spcBef>
              <a:spcAft>
                <a:spcPts val="0"/>
              </a:spcAft>
              <a:buClr>
                <a:schemeClr val="dk1"/>
              </a:buClr>
              <a:buSzPts val="1800"/>
              <a:buChar char="•"/>
              <a:defRPr/>
            </a:lvl8pPr>
            <a:lvl9pPr marL="3085715" lvl="8" indent="-257144" algn="l">
              <a:lnSpc>
                <a:spcPct val="90000"/>
              </a:lnSpc>
              <a:spcBef>
                <a:spcPts val="375"/>
              </a:spcBef>
              <a:spcAft>
                <a:spcPts val="0"/>
              </a:spcAft>
              <a:buClr>
                <a:schemeClr val="dk1"/>
              </a:buClr>
              <a:buSzPts val="1800"/>
              <a:buChar char="•"/>
              <a:defRPr/>
            </a:lvl9pPr>
          </a:lstStyle>
          <a:p>
            <a:endParaRPr/>
          </a:p>
        </p:txBody>
      </p:sp>
      <p:sp>
        <p:nvSpPr>
          <p:cNvPr id="42" name="Google Shape;42;p9"/>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628650" y="273844"/>
            <a:ext cx="7886700" cy="994172"/>
          </a:xfrm>
          <a:prstGeom prst="rect">
            <a:avLst/>
          </a:prstGeom>
          <a:noFill/>
          <a:ln>
            <a:noFill/>
          </a:ln>
        </p:spPr>
        <p:txBody>
          <a:bodyPr spcFirstLastPara="1" wrap="square" lIns="68561" tIns="34274" rIns="68561" bIns="34274"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629841" y="342900"/>
            <a:ext cx="2949178" cy="1200150"/>
          </a:xfrm>
          <a:prstGeom prst="rect">
            <a:avLst/>
          </a:prstGeom>
          <a:noFill/>
          <a:ln>
            <a:noFill/>
          </a:ln>
        </p:spPr>
        <p:txBody>
          <a:bodyPr spcFirstLastPara="1" wrap="square" lIns="68561" tIns="34274" rIns="68561" bIns="34274"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3887391" y="740574"/>
            <a:ext cx="4629150" cy="3655219"/>
          </a:xfrm>
          <a:prstGeom prst="rect">
            <a:avLst/>
          </a:prstGeom>
          <a:noFill/>
          <a:ln>
            <a:noFill/>
          </a:ln>
        </p:spPr>
        <p:txBody>
          <a:bodyPr spcFirstLastPara="1" wrap="square" lIns="68561" tIns="34274" rIns="68561" bIns="34274" anchor="t" anchorCtr="0">
            <a:normAutofit/>
          </a:bodyPr>
          <a:lstStyle>
            <a:lvl1pPr marL="342857" lvl="0" indent="-323810" algn="l">
              <a:lnSpc>
                <a:spcPct val="90000"/>
              </a:lnSpc>
              <a:spcBef>
                <a:spcPts val="750"/>
              </a:spcBef>
              <a:spcAft>
                <a:spcPts val="0"/>
              </a:spcAft>
              <a:buClr>
                <a:schemeClr val="dk1"/>
              </a:buClr>
              <a:buSzPts val="3200"/>
              <a:buChar char="•"/>
              <a:defRPr sz="2400"/>
            </a:lvl1pPr>
            <a:lvl2pPr marL="685715" lvl="1" indent="-304763" algn="l">
              <a:lnSpc>
                <a:spcPct val="90000"/>
              </a:lnSpc>
              <a:spcBef>
                <a:spcPts val="375"/>
              </a:spcBef>
              <a:spcAft>
                <a:spcPts val="0"/>
              </a:spcAft>
              <a:buClr>
                <a:schemeClr val="dk1"/>
              </a:buClr>
              <a:buSzPts val="2800"/>
              <a:buChar char="•"/>
              <a:defRPr sz="2100"/>
            </a:lvl2pPr>
            <a:lvl3pPr marL="1028573" lvl="2" indent="-285715" algn="l">
              <a:lnSpc>
                <a:spcPct val="90000"/>
              </a:lnSpc>
              <a:spcBef>
                <a:spcPts val="375"/>
              </a:spcBef>
              <a:spcAft>
                <a:spcPts val="0"/>
              </a:spcAft>
              <a:buClr>
                <a:schemeClr val="dk1"/>
              </a:buClr>
              <a:buSzPts val="2400"/>
              <a:buChar char="•"/>
              <a:defRPr sz="1800"/>
            </a:lvl3pPr>
            <a:lvl4pPr marL="1371430" lvl="3" indent="-266669" algn="l">
              <a:lnSpc>
                <a:spcPct val="90000"/>
              </a:lnSpc>
              <a:spcBef>
                <a:spcPts val="375"/>
              </a:spcBef>
              <a:spcAft>
                <a:spcPts val="0"/>
              </a:spcAft>
              <a:buClr>
                <a:schemeClr val="dk1"/>
              </a:buClr>
              <a:buSzPts val="2000"/>
              <a:buChar char="•"/>
              <a:defRPr sz="1500"/>
            </a:lvl4pPr>
            <a:lvl5pPr marL="1714289" lvl="4" indent="-266669" algn="l">
              <a:lnSpc>
                <a:spcPct val="90000"/>
              </a:lnSpc>
              <a:spcBef>
                <a:spcPts val="375"/>
              </a:spcBef>
              <a:spcAft>
                <a:spcPts val="0"/>
              </a:spcAft>
              <a:buClr>
                <a:schemeClr val="dk1"/>
              </a:buClr>
              <a:buSzPts val="2000"/>
              <a:buChar char="•"/>
              <a:defRPr sz="1500"/>
            </a:lvl5pPr>
            <a:lvl6pPr marL="2057144" lvl="5" indent="-266669" algn="l">
              <a:lnSpc>
                <a:spcPct val="90000"/>
              </a:lnSpc>
              <a:spcBef>
                <a:spcPts val="375"/>
              </a:spcBef>
              <a:spcAft>
                <a:spcPts val="0"/>
              </a:spcAft>
              <a:buClr>
                <a:schemeClr val="dk1"/>
              </a:buClr>
              <a:buSzPts val="2000"/>
              <a:buChar char="•"/>
              <a:defRPr sz="1500"/>
            </a:lvl6pPr>
            <a:lvl7pPr marL="2400000" lvl="6" indent="-266669" algn="l">
              <a:lnSpc>
                <a:spcPct val="90000"/>
              </a:lnSpc>
              <a:spcBef>
                <a:spcPts val="375"/>
              </a:spcBef>
              <a:spcAft>
                <a:spcPts val="0"/>
              </a:spcAft>
              <a:buClr>
                <a:schemeClr val="dk1"/>
              </a:buClr>
              <a:buSzPts val="2000"/>
              <a:buChar char="•"/>
              <a:defRPr sz="1500"/>
            </a:lvl7pPr>
            <a:lvl8pPr marL="2742857" lvl="7" indent="-266669" algn="l">
              <a:lnSpc>
                <a:spcPct val="90000"/>
              </a:lnSpc>
              <a:spcBef>
                <a:spcPts val="375"/>
              </a:spcBef>
              <a:spcAft>
                <a:spcPts val="0"/>
              </a:spcAft>
              <a:buClr>
                <a:schemeClr val="dk1"/>
              </a:buClr>
              <a:buSzPts val="2000"/>
              <a:buChar char="•"/>
              <a:defRPr sz="1500"/>
            </a:lvl8pPr>
            <a:lvl9pPr marL="3085715" lvl="8" indent="-266669" algn="l">
              <a:lnSpc>
                <a:spcPct val="90000"/>
              </a:lnSpc>
              <a:spcBef>
                <a:spcPts val="375"/>
              </a:spcBef>
              <a:spcAft>
                <a:spcPts val="0"/>
              </a:spcAft>
              <a:buClr>
                <a:schemeClr val="dk1"/>
              </a:buClr>
              <a:buSzPts val="2000"/>
              <a:buChar char="•"/>
              <a:defRPr sz="1500"/>
            </a:lvl9pPr>
          </a:lstStyle>
          <a:p>
            <a:endParaRPr/>
          </a:p>
        </p:txBody>
      </p:sp>
      <p:sp>
        <p:nvSpPr>
          <p:cNvPr id="57" name="Google Shape;57;p12"/>
          <p:cNvSpPr txBox="1">
            <a:spLocks noGrp="1"/>
          </p:cNvSpPr>
          <p:nvPr>
            <p:ph type="body" idx="2"/>
          </p:nvPr>
        </p:nvSpPr>
        <p:spPr>
          <a:xfrm>
            <a:off x="629841" y="1543052"/>
            <a:ext cx="2949178" cy="2858691"/>
          </a:xfrm>
          <a:prstGeom prst="rect">
            <a:avLst/>
          </a:prstGeom>
          <a:noFill/>
          <a:ln>
            <a:noFill/>
          </a:ln>
        </p:spPr>
        <p:txBody>
          <a:bodyPr spcFirstLastPara="1" wrap="square" lIns="68561" tIns="34274" rIns="68561" bIns="34274" anchor="t" anchorCtr="0">
            <a:normAutofit/>
          </a:bodyPr>
          <a:lstStyle>
            <a:lvl1pPr marL="342857" lvl="0" indent="-171430" algn="l">
              <a:lnSpc>
                <a:spcPct val="90000"/>
              </a:lnSpc>
              <a:spcBef>
                <a:spcPts val="750"/>
              </a:spcBef>
              <a:spcAft>
                <a:spcPts val="0"/>
              </a:spcAft>
              <a:buClr>
                <a:schemeClr val="dk1"/>
              </a:buClr>
              <a:buSzPts val="1600"/>
              <a:buNone/>
              <a:defRPr sz="1200"/>
            </a:lvl1pPr>
            <a:lvl2pPr marL="685715" lvl="1" indent="-171430" algn="l">
              <a:lnSpc>
                <a:spcPct val="90000"/>
              </a:lnSpc>
              <a:spcBef>
                <a:spcPts val="375"/>
              </a:spcBef>
              <a:spcAft>
                <a:spcPts val="0"/>
              </a:spcAft>
              <a:buClr>
                <a:schemeClr val="dk1"/>
              </a:buClr>
              <a:buSzPts val="1400"/>
              <a:buNone/>
              <a:defRPr sz="1100"/>
            </a:lvl2pPr>
            <a:lvl3pPr marL="1028573" lvl="2" indent="-171430" algn="l">
              <a:lnSpc>
                <a:spcPct val="90000"/>
              </a:lnSpc>
              <a:spcBef>
                <a:spcPts val="375"/>
              </a:spcBef>
              <a:spcAft>
                <a:spcPts val="0"/>
              </a:spcAft>
              <a:buClr>
                <a:schemeClr val="dk1"/>
              </a:buClr>
              <a:buSzPts val="1200"/>
              <a:buNone/>
              <a:defRPr sz="900"/>
            </a:lvl3pPr>
            <a:lvl4pPr marL="1371430" lvl="3" indent="-171430" algn="l">
              <a:lnSpc>
                <a:spcPct val="90000"/>
              </a:lnSpc>
              <a:spcBef>
                <a:spcPts val="375"/>
              </a:spcBef>
              <a:spcAft>
                <a:spcPts val="0"/>
              </a:spcAft>
              <a:buClr>
                <a:schemeClr val="dk1"/>
              </a:buClr>
              <a:buSzPts val="1000"/>
              <a:buNone/>
              <a:defRPr sz="800"/>
            </a:lvl4pPr>
            <a:lvl5pPr marL="1714289" lvl="4" indent="-171430" algn="l">
              <a:lnSpc>
                <a:spcPct val="90000"/>
              </a:lnSpc>
              <a:spcBef>
                <a:spcPts val="375"/>
              </a:spcBef>
              <a:spcAft>
                <a:spcPts val="0"/>
              </a:spcAft>
              <a:buClr>
                <a:schemeClr val="dk1"/>
              </a:buClr>
              <a:buSzPts val="1000"/>
              <a:buNone/>
              <a:defRPr sz="800"/>
            </a:lvl5pPr>
            <a:lvl6pPr marL="2057144" lvl="5" indent="-171430" algn="l">
              <a:lnSpc>
                <a:spcPct val="90000"/>
              </a:lnSpc>
              <a:spcBef>
                <a:spcPts val="375"/>
              </a:spcBef>
              <a:spcAft>
                <a:spcPts val="0"/>
              </a:spcAft>
              <a:buClr>
                <a:schemeClr val="dk1"/>
              </a:buClr>
              <a:buSzPts val="1000"/>
              <a:buNone/>
              <a:defRPr sz="800"/>
            </a:lvl6pPr>
            <a:lvl7pPr marL="2400000" lvl="6" indent="-171430" algn="l">
              <a:lnSpc>
                <a:spcPct val="90000"/>
              </a:lnSpc>
              <a:spcBef>
                <a:spcPts val="375"/>
              </a:spcBef>
              <a:spcAft>
                <a:spcPts val="0"/>
              </a:spcAft>
              <a:buClr>
                <a:schemeClr val="dk1"/>
              </a:buClr>
              <a:buSzPts val="1000"/>
              <a:buNone/>
              <a:defRPr sz="800"/>
            </a:lvl7pPr>
            <a:lvl8pPr marL="2742857" lvl="7" indent="-171430" algn="l">
              <a:lnSpc>
                <a:spcPct val="90000"/>
              </a:lnSpc>
              <a:spcBef>
                <a:spcPts val="375"/>
              </a:spcBef>
              <a:spcAft>
                <a:spcPts val="0"/>
              </a:spcAft>
              <a:buClr>
                <a:schemeClr val="dk1"/>
              </a:buClr>
              <a:buSzPts val="1000"/>
              <a:buNone/>
              <a:defRPr sz="800"/>
            </a:lvl8pPr>
            <a:lvl9pPr marL="3085715" lvl="8" indent="-171430" algn="l">
              <a:lnSpc>
                <a:spcPct val="90000"/>
              </a:lnSpc>
              <a:spcBef>
                <a:spcPts val="375"/>
              </a:spcBef>
              <a:spcAft>
                <a:spcPts val="0"/>
              </a:spcAft>
              <a:buClr>
                <a:schemeClr val="dk1"/>
              </a:buClr>
              <a:buSzPts val="1000"/>
              <a:buNone/>
              <a:defRPr sz="800"/>
            </a:lvl9pPr>
          </a:lstStyle>
          <a:p>
            <a:endParaRPr/>
          </a:p>
        </p:txBody>
      </p:sp>
      <p:sp>
        <p:nvSpPr>
          <p:cNvPr id="58" name="Google Shape;58;p12"/>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629841" y="342900"/>
            <a:ext cx="2949178" cy="1200150"/>
          </a:xfrm>
          <a:prstGeom prst="rect">
            <a:avLst/>
          </a:prstGeom>
          <a:noFill/>
          <a:ln>
            <a:noFill/>
          </a:ln>
        </p:spPr>
        <p:txBody>
          <a:bodyPr spcFirstLastPara="1" wrap="square" lIns="68561" tIns="34274" rIns="68561" bIns="34274"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3887391" y="740574"/>
            <a:ext cx="4629150" cy="3655219"/>
          </a:xfrm>
          <a:prstGeom prst="rect">
            <a:avLst/>
          </a:prstGeom>
          <a:noFill/>
          <a:ln>
            <a:noFill/>
          </a:ln>
        </p:spPr>
      </p:sp>
      <p:sp>
        <p:nvSpPr>
          <p:cNvPr id="64" name="Google Shape;64;p13"/>
          <p:cNvSpPr txBox="1">
            <a:spLocks noGrp="1"/>
          </p:cNvSpPr>
          <p:nvPr>
            <p:ph type="body" idx="1"/>
          </p:nvPr>
        </p:nvSpPr>
        <p:spPr>
          <a:xfrm>
            <a:off x="629841" y="1543052"/>
            <a:ext cx="2949178" cy="2858691"/>
          </a:xfrm>
          <a:prstGeom prst="rect">
            <a:avLst/>
          </a:prstGeom>
          <a:noFill/>
          <a:ln>
            <a:noFill/>
          </a:ln>
        </p:spPr>
        <p:txBody>
          <a:bodyPr spcFirstLastPara="1" wrap="square" lIns="68561" tIns="34274" rIns="68561" bIns="34274" anchor="t" anchorCtr="0">
            <a:normAutofit/>
          </a:bodyPr>
          <a:lstStyle>
            <a:lvl1pPr marL="342857" lvl="0" indent="-171430" algn="l">
              <a:lnSpc>
                <a:spcPct val="90000"/>
              </a:lnSpc>
              <a:spcBef>
                <a:spcPts val="750"/>
              </a:spcBef>
              <a:spcAft>
                <a:spcPts val="0"/>
              </a:spcAft>
              <a:buClr>
                <a:schemeClr val="dk1"/>
              </a:buClr>
              <a:buSzPts val="1600"/>
              <a:buNone/>
              <a:defRPr sz="1200"/>
            </a:lvl1pPr>
            <a:lvl2pPr marL="685715" lvl="1" indent="-171430" algn="l">
              <a:lnSpc>
                <a:spcPct val="90000"/>
              </a:lnSpc>
              <a:spcBef>
                <a:spcPts val="375"/>
              </a:spcBef>
              <a:spcAft>
                <a:spcPts val="0"/>
              </a:spcAft>
              <a:buClr>
                <a:schemeClr val="dk1"/>
              </a:buClr>
              <a:buSzPts val="1400"/>
              <a:buNone/>
              <a:defRPr sz="1100"/>
            </a:lvl2pPr>
            <a:lvl3pPr marL="1028573" lvl="2" indent="-171430" algn="l">
              <a:lnSpc>
                <a:spcPct val="90000"/>
              </a:lnSpc>
              <a:spcBef>
                <a:spcPts val="375"/>
              </a:spcBef>
              <a:spcAft>
                <a:spcPts val="0"/>
              </a:spcAft>
              <a:buClr>
                <a:schemeClr val="dk1"/>
              </a:buClr>
              <a:buSzPts val="1200"/>
              <a:buNone/>
              <a:defRPr sz="900"/>
            </a:lvl3pPr>
            <a:lvl4pPr marL="1371430" lvl="3" indent="-171430" algn="l">
              <a:lnSpc>
                <a:spcPct val="90000"/>
              </a:lnSpc>
              <a:spcBef>
                <a:spcPts val="375"/>
              </a:spcBef>
              <a:spcAft>
                <a:spcPts val="0"/>
              </a:spcAft>
              <a:buClr>
                <a:schemeClr val="dk1"/>
              </a:buClr>
              <a:buSzPts val="1000"/>
              <a:buNone/>
              <a:defRPr sz="800"/>
            </a:lvl4pPr>
            <a:lvl5pPr marL="1714289" lvl="4" indent="-171430" algn="l">
              <a:lnSpc>
                <a:spcPct val="90000"/>
              </a:lnSpc>
              <a:spcBef>
                <a:spcPts val="375"/>
              </a:spcBef>
              <a:spcAft>
                <a:spcPts val="0"/>
              </a:spcAft>
              <a:buClr>
                <a:schemeClr val="dk1"/>
              </a:buClr>
              <a:buSzPts val="1000"/>
              <a:buNone/>
              <a:defRPr sz="800"/>
            </a:lvl5pPr>
            <a:lvl6pPr marL="2057144" lvl="5" indent="-171430" algn="l">
              <a:lnSpc>
                <a:spcPct val="90000"/>
              </a:lnSpc>
              <a:spcBef>
                <a:spcPts val="375"/>
              </a:spcBef>
              <a:spcAft>
                <a:spcPts val="0"/>
              </a:spcAft>
              <a:buClr>
                <a:schemeClr val="dk1"/>
              </a:buClr>
              <a:buSzPts val="1000"/>
              <a:buNone/>
              <a:defRPr sz="800"/>
            </a:lvl6pPr>
            <a:lvl7pPr marL="2400000" lvl="6" indent="-171430" algn="l">
              <a:lnSpc>
                <a:spcPct val="90000"/>
              </a:lnSpc>
              <a:spcBef>
                <a:spcPts val="375"/>
              </a:spcBef>
              <a:spcAft>
                <a:spcPts val="0"/>
              </a:spcAft>
              <a:buClr>
                <a:schemeClr val="dk1"/>
              </a:buClr>
              <a:buSzPts val="1000"/>
              <a:buNone/>
              <a:defRPr sz="800"/>
            </a:lvl7pPr>
            <a:lvl8pPr marL="2742857" lvl="7" indent="-171430" algn="l">
              <a:lnSpc>
                <a:spcPct val="90000"/>
              </a:lnSpc>
              <a:spcBef>
                <a:spcPts val="375"/>
              </a:spcBef>
              <a:spcAft>
                <a:spcPts val="0"/>
              </a:spcAft>
              <a:buClr>
                <a:schemeClr val="dk1"/>
              </a:buClr>
              <a:buSzPts val="1000"/>
              <a:buNone/>
              <a:defRPr sz="800"/>
            </a:lvl8pPr>
            <a:lvl9pPr marL="3085715" lvl="8" indent="-171430" algn="l">
              <a:lnSpc>
                <a:spcPct val="90000"/>
              </a:lnSpc>
              <a:spcBef>
                <a:spcPts val="375"/>
              </a:spcBef>
              <a:spcAft>
                <a:spcPts val="0"/>
              </a:spcAft>
              <a:buClr>
                <a:schemeClr val="dk1"/>
              </a:buClr>
              <a:buSzPts val="1000"/>
              <a:buNone/>
              <a:defRPr sz="800"/>
            </a:lvl9pPr>
          </a:lstStyle>
          <a:p>
            <a:endParaRPr/>
          </a:p>
        </p:txBody>
      </p:sp>
      <p:sp>
        <p:nvSpPr>
          <p:cNvPr id="65" name="Google Shape;65;p13"/>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628650" y="273844"/>
            <a:ext cx="7886700" cy="994172"/>
          </a:xfrm>
          <a:prstGeom prst="rect">
            <a:avLst/>
          </a:prstGeom>
          <a:noFill/>
          <a:ln>
            <a:noFill/>
          </a:ln>
        </p:spPr>
        <p:txBody>
          <a:bodyPr spcFirstLastPara="1" wrap="square" lIns="68561" tIns="34274" rIns="68561" bIns="34274"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628650" y="1369219"/>
            <a:ext cx="7886700" cy="3263504"/>
          </a:xfrm>
          <a:prstGeom prst="rect">
            <a:avLst/>
          </a:prstGeom>
          <a:noFill/>
          <a:ln>
            <a:noFill/>
          </a:ln>
        </p:spPr>
        <p:txBody>
          <a:bodyPr spcFirstLastPara="1" wrap="square" lIns="68561" tIns="34274" rIns="68561" bIns="34274"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onlineyamltools.com/convert-json-to-yaml" TargetMode="External"/><Relationship Id="rId4" Type="http://schemas.openxmlformats.org/officeDocument/2006/relationships/hyperlink" Target="https://onlineyamltools.com/convert-yaml-to-json"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docs.ansible.com/ansible/latest/installation_guide/intro_installation.html" TargetMode="External"/><Relationship Id="rId4" Type="http://schemas.openxmlformats.org/officeDocument/2006/relationships/hyperlink" Target="https://phoenixnap.com/kb/install-ansible-on-window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p:nvPr/>
        </p:nvSpPr>
        <p:spPr>
          <a:xfrm>
            <a:off x="-50871" y="239215"/>
            <a:ext cx="5277132" cy="1260506"/>
          </a:xfrm>
          <a:prstGeom prst="rect">
            <a:avLst/>
          </a:prstGeom>
          <a:noFill/>
          <a:ln>
            <a:noFill/>
          </a:ln>
        </p:spPr>
        <p:txBody>
          <a:bodyPr spcFirstLastPara="1" wrap="square" lIns="68559" tIns="34274" rIns="68559" bIns="34274" anchor="t" anchorCtr="0">
            <a:spAutoFit/>
          </a:bodyPr>
          <a:lstStyle/>
          <a:p>
            <a:pPr algn="ctr">
              <a:lnSpc>
                <a:spcPct val="107000"/>
              </a:lnSpc>
            </a:pPr>
            <a:r>
              <a:rPr lang="en-US" sz="2100" b="1" dirty="0">
                <a:solidFill>
                  <a:schemeClr val="accent4">
                    <a:lumMod val="50000"/>
                  </a:schemeClr>
                </a:solidFill>
                <a:latin typeface="Cambria" pitchFamily="18" charset="0"/>
                <a:ea typeface="Cambria" pitchFamily="18" charset="0"/>
                <a:cs typeface="Calibri" pitchFamily="34" charset="0"/>
                <a:sym typeface="Garamond"/>
              </a:rPr>
              <a:t>Bachelor of Technology</a:t>
            </a:r>
            <a:endParaRPr sz="900" dirty="0">
              <a:solidFill>
                <a:schemeClr val="accent4">
                  <a:lumMod val="50000"/>
                </a:schemeClr>
              </a:solidFill>
              <a:latin typeface="Cambria" pitchFamily="18" charset="0"/>
              <a:ea typeface="Cambria" pitchFamily="18" charset="0"/>
              <a:cs typeface="Calibri" pitchFamily="34" charset="0"/>
            </a:endParaRPr>
          </a:p>
          <a:p>
            <a:pPr algn="ctr">
              <a:lnSpc>
                <a:spcPct val="107000"/>
              </a:lnSpc>
              <a:spcBef>
                <a:spcPts val="600"/>
              </a:spcBef>
            </a:pPr>
            <a:r>
              <a:rPr lang="en-US" sz="2100" b="1" dirty="0">
                <a:solidFill>
                  <a:schemeClr val="accent4">
                    <a:lumMod val="50000"/>
                  </a:schemeClr>
                </a:solidFill>
                <a:latin typeface="Cambria" pitchFamily="18" charset="0"/>
                <a:ea typeface="Cambria" pitchFamily="18" charset="0"/>
                <a:cs typeface="Calibri" pitchFamily="34" charset="0"/>
                <a:sym typeface="Garamond"/>
              </a:rPr>
              <a:t>Computer Engineering </a:t>
            </a:r>
            <a:r>
              <a:rPr lang="en-US" sz="2100" b="1" dirty="0" err="1">
                <a:solidFill>
                  <a:schemeClr val="accent4">
                    <a:lumMod val="50000"/>
                  </a:schemeClr>
                </a:solidFill>
                <a:latin typeface="Cambria" pitchFamily="18" charset="0"/>
                <a:ea typeface="Cambria" pitchFamily="18" charset="0"/>
                <a:cs typeface="Calibri" pitchFamily="34" charset="0"/>
                <a:sym typeface="Garamond"/>
              </a:rPr>
              <a:t>Sem</a:t>
            </a:r>
            <a:r>
              <a:rPr lang="en-US" sz="2100" b="1" dirty="0">
                <a:solidFill>
                  <a:schemeClr val="accent4">
                    <a:lumMod val="50000"/>
                  </a:schemeClr>
                </a:solidFill>
                <a:latin typeface="Cambria" pitchFamily="18" charset="0"/>
                <a:ea typeface="Cambria" pitchFamily="18" charset="0"/>
                <a:cs typeface="Calibri" pitchFamily="34" charset="0"/>
                <a:sym typeface="Garamond"/>
              </a:rPr>
              <a:t> : 7</a:t>
            </a:r>
            <a:endParaRPr sz="2100" b="1" dirty="0">
              <a:solidFill>
                <a:schemeClr val="accent4">
                  <a:lumMod val="50000"/>
                </a:schemeClr>
              </a:solidFill>
              <a:latin typeface="Cambria" pitchFamily="18" charset="0"/>
              <a:ea typeface="Cambria" pitchFamily="18" charset="0"/>
              <a:cs typeface="Calibri" pitchFamily="34" charset="0"/>
              <a:sym typeface="Garamond"/>
            </a:endParaRPr>
          </a:p>
          <a:p>
            <a:pPr algn="ctr">
              <a:lnSpc>
                <a:spcPct val="107000"/>
              </a:lnSpc>
              <a:spcBef>
                <a:spcPts val="600"/>
              </a:spcBef>
            </a:pPr>
            <a:r>
              <a:rPr lang="en-IN" sz="2100" b="1" dirty="0">
                <a:solidFill>
                  <a:srgbClr val="00B0F0"/>
                </a:solidFill>
                <a:latin typeface="Calibri" pitchFamily="34" charset="0"/>
                <a:ea typeface="Cambria" pitchFamily="18" charset="0"/>
                <a:cs typeface="Calibri" pitchFamily="34" charset="0"/>
                <a:sym typeface="Garamond"/>
              </a:rPr>
              <a:t>01CE0717 – DevOps Essentials</a:t>
            </a:r>
            <a:endParaRPr sz="2100" b="1" dirty="0">
              <a:solidFill>
                <a:srgbClr val="00B0F0"/>
              </a:solidFill>
              <a:latin typeface="Calibri" pitchFamily="34" charset="0"/>
              <a:ea typeface="Cambria" pitchFamily="18" charset="0"/>
              <a:cs typeface="Calibri" pitchFamily="34" charset="0"/>
              <a:sym typeface="Garamond"/>
            </a:endParaRPr>
          </a:p>
        </p:txBody>
      </p:sp>
      <p:sp>
        <p:nvSpPr>
          <p:cNvPr id="5" name="Google Shape;84;p1"/>
          <p:cNvSpPr txBox="1"/>
          <p:nvPr/>
        </p:nvSpPr>
        <p:spPr>
          <a:xfrm>
            <a:off x="23643" y="3484465"/>
            <a:ext cx="5277132" cy="925414"/>
          </a:xfrm>
          <a:prstGeom prst="rect">
            <a:avLst/>
          </a:prstGeom>
          <a:noFill/>
          <a:ln>
            <a:noFill/>
          </a:ln>
        </p:spPr>
        <p:txBody>
          <a:bodyPr spcFirstLastPara="1" wrap="square" lIns="68559" tIns="34274" rIns="68559" bIns="34274" anchor="t" anchorCtr="0">
            <a:spAutoFit/>
          </a:bodyPr>
          <a:lstStyle/>
          <a:p>
            <a:pPr lvl="0" algn="ctr">
              <a:lnSpc>
                <a:spcPct val="107000"/>
              </a:lnSpc>
            </a:pPr>
            <a:r>
              <a:rPr lang="en-US" sz="2400" b="1" dirty="0">
                <a:latin typeface="Calibri" pitchFamily="34" charset="0"/>
                <a:ea typeface="Cambria" pitchFamily="18" charset="0"/>
                <a:cs typeface="Calibri" pitchFamily="34" charset="0"/>
                <a:sym typeface="Garamond"/>
              </a:rPr>
              <a:t>Unit : 4 – </a:t>
            </a:r>
            <a:r>
              <a:rPr lang="en-IN" sz="2000" b="1" dirty="0"/>
              <a:t>Configuration Management Using Ansible</a:t>
            </a:r>
            <a:endParaRPr lang="en-US" sz="2000" b="1" dirty="0">
              <a:latin typeface="Calibri" pitchFamily="34" charset="0"/>
              <a:ea typeface="Cambria" pitchFamily="18" charset="0"/>
              <a:cs typeface="Calibri" pitchFamily="34" charset="0"/>
              <a:sym typeface="Garamond"/>
            </a:endParaRPr>
          </a:p>
          <a:p>
            <a:pPr lvl="0" algn="ctr">
              <a:lnSpc>
                <a:spcPct val="107000"/>
              </a:lnSpc>
            </a:pPr>
            <a:endParaRPr lang="en-US" sz="800" b="1" dirty="0">
              <a:latin typeface="Calibri" pitchFamily="34" charset="0"/>
              <a:ea typeface="Cambria" pitchFamily="18" charset="0"/>
              <a:cs typeface="Calibri" pitchFamily="34" charset="0"/>
              <a:sym typeface="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Ansible master/slave configuration</a:t>
            </a:r>
            <a:endParaRPr lang="en-US" sz="2400" b="1" dirty="0">
              <a:latin typeface="Calibri" pitchFamily="34" charset="0"/>
              <a:cs typeface="Calibri" pitchFamily="34" charset="0"/>
            </a:endParaRPr>
          </a:p>
        </p:txBody>
      </p:sp>
      <p:pic>
        <p:nvPicPr>
          <p:cNvPr id="3" name="Picture 2">
            <a:extLst>
              <a:ext uri="{FF2B5EF4-FFF2-40B4-BE49-F238E27FC236}">
                <a16:creationId xmlns:a16="http://schemas.microsoft.com/office/drawing/2014/main" id="{DBB79C04-CA31-4230-654A-1870511884B7}"/>
              </a:ext>
            </a:extLst>
          </p:cNvPr>
          <p:cNvPicPr>
            <a:picLocks noChangeAspect="1"/>
          </p:cNvPicPr>
          <p:nvPr/>
        </p:nvPicPr>
        <p:blipFill>
          <a:blip r:embed="rId4"/>
          <a:stretch>
            <a:fillRect/>
          </a:stretch>
        </p:blipFill>
        <p:spPr>
          <a:xfrm>
            <a:off x="1219200" y="1047750"/>
            <a:ext cx="7010399" cy="3584677"/>
          </a:xfrm>
          <a:prstGeom prst="rect">
            <a:avLst/>
          </a:prstGeom>
        </p:spPr>
      </p:pic>
    </p:spTree>
    <p:extLst>
      <p:ext uri="{BB962C8B-B14F-4D97-AF65-F5344CB8AC3E}">
        <p14:creationId xmlns:p14="http://schemas.microsoft.com/office/powerpoint/2010/main" val="134184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Ansible master/slave configuration</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3252130"/>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dirty="0"/>
              <a:t>The management node in the above picture is the controlling node (managing node) which controls the entire execution of the playbook. It’s the node from which you are running the installation. </a:t>
            </a:r>
          </a:p>
          <a:p>
            <a:pPr marL="342900" indent="-342900" algn="just">
              <a:lnSpc>
                <a:spcPct val="150000"/>
              </a:lnSpc>
              <a:spcAft>
                <a:spcPts val="750"/>
              </a:spcAft>
              <a:buFont typeface="Arial" panose="020B0604020202020204" pitchFamily="34" charset="0"/>
              <a:buChar char="•"/>
            </a:pPr>
            <a:r>
              <a:rPr lang="en-US" dirty="0"/>
              <a:t>The inventory file provides the list of hosts where the Ansible modules needs to be run and the management node does a SSH connection and executes the small modules on the hosts machine and installs the product/software.</a:t>
            </a:r>
            <a:endParaRPr lang="en-US" sz="2000" dirty="0"/>
          </a:p>
        </p:txBody>
      </p:sp>
    </p:spTree>
    <p:extLst>
      <p:ext uri="{BB962C8B-B14F-4D97-AF65-F5344CB8AC3E}">
        <p14:creationId xmlns:p14="http://schemas.microsoft.com/office/powerpoint/2010/main" val="3227074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Ansible master/slave configuration</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1903043"/>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dirty="0"/>
              <a:t>Beauty of Ansible is that it removes the modules once those are installed so effectively it connects to host machine , executes the instructions and if it’s successfully installed removes the code which was copied on the host machine which was executed.</a:t>
            </a:r>
            <a:endParaRPr lang="en-US" sz="2000" dirty="0"/>
          </a:p>
        </p:txBody>
      </p:sp>
    </p:spTree>
    <p:extLst>
      <p:ext uri="{BB962C8B-B14F-4D97-AF65-F5344CB8AC3E}">
        <p14:creationId xmlns:p14="http://schemas.microsoft.com/office/powerpoint/2010/main" val="18654647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err="1" smtClean="0">
                <a:solidFill>
                  <a:srgbClr val="04A2B9"/>
                </a:solidFill>
                <a:latin typeface="Calibri" pitchFamily="34" charset="0"/>
                <a:cs typeface="Calibri" pitchFamily="34" charset="0"/>
              </a:rPr>
              <a:t>Ansible</a:t>
            </a:r>
            <a:r>
              <a:rPr lang="en-US" sz="2400" b="1" dirty="0" smtClean="0">
                <a:solidFill>
                  <a:srgbClr val="04A2B9"/>
                </a:solidFill>
                <a:latin typeface="Calibri" pitchFamily="34" charset="0"/>
                <a:cs typeface="Calibri" pitchFamily="34" charset="0"/>
              </a:rPr>
              <a:t> Inventory Files</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3891151"/>
          </a:xfrm>
          <a:prstGeom prst="rect">
            <a:avLst/>
          </a:prstGeom>
          <a:noFill/>
          <a:ln>
            <a:noFill/>
          </a:ln>
        </p:spPr>
        <p:txBody>
          <a:bodyPr spcFirstLastPara="1" wrap="square" lIns="68559" tIns="68559" rIns="68559" bIns="68559" anchor="t" anchorCtr="0">
            <a:spAutoFit/>
          </a:bodyPr>
          <a:lstStyle/>
          <a:p>
            <a:pPr marL="342900" indent="-342900" algn="just">
              <a:lnSpc>
                <a:spcPct val="108000"/>
              </a:lnSpc>
              <a:spcAft>
                <a:spcPts val="600"/>
              </a:spcAft>
              <a:buFont typeface="Arial" panose="020B0604020202020204" pitchFamily="34" charset="0"/>
              <a:buChar char="•"/>
            </a:pPr>
            <a:r>
              <a:rPr lang="en-US" dirty="0" smtClean="0"/>
              <a:t>The inventory file is also called as host fie.</a:t>
            </a:r>
          </a:p>
          <a:p>
            <a:pPr marL="342900" indent="-342900" algn="just">
              <a:lnSpc>
                <a:spcPct val="108000"/>
              </a:lnSpc>
              <a:spcAft>
                <a:spcPts val="600"/>
              </a:spcAft>
              <a:buFont typeface="Arial" panose="020B0604020202020204" pitchFamily="34" charset="0"/>
              <a:buChar char="•"/>
            </a:pPr>
            <a:r>
              <a:rPr lang="en-US" dirty="0" smtClean="0"/>
              <a:t>It is a text file that contains the list of managed nodes. These nodes can be arranged in different host groups. This can be useful for organizing your hosts and for running tasks on specific groups of hosts.</a:t>
            </a:r>
          </a:p>
          <a:p>
            <a:pPr marL="342900" indent="-342900" algn="just">
              <a:lnSpc>
                <a:spcPct val="108000"/>
              </a:lnSpc>
              <a:spcAft>
                <a:spcPts val="600"/>
              </a:spcAft>
              <a:buFont typeface="Arial" panose="020B0604020202020204" pitchFamily="34" charset="0"/>
              <a:buChar char="•"/>
            </a:pPr>
            <a:r>
              <a:rPr lang="en-US" dirty="0" smtClean="0"/>
              <a:t>The inventory file is an essential component of </a:t>
            </a:r>
            <a:r>
              <a:rPr lang="en-US" dirty="0" err="1" smtClean="0"/>
              <a:t>ansible</a:t>
            </a:r>
            <a:r>
              <a:rPr lang="en-US" dirty="0" smtClean="0"/>
              <a:t> architecture.</a:t>
            </a:r>
          </a:p>
          <a:p>
            <a:pPr marL="342900" indent="-342900" algn="just">
              <a:lnSpc>
                <a:spcPct val="108000"/>
              </a:lnSpc>
              <a:spcAft>
                <a:spcPts val="600"/>
              </a:spcAft>
              <a:buFont typeface="Arial" panose="020B0604020202020204" pitchFamily="34" charset="0"/>
              <a:buChar char="•"/>
            </a:pPr>
            <a:r>
              <a:rPr lang="en-US" dirty="0" smtClean="0"/>
              <a:t>In this file, the IP address of each node is specified.</a:t>
            </a:r>
          </a:p>
          <a:p>
            <a:pPr marL="342900" indent="-342900" algn="just">
              <a:lnSpc>
                <a:spcPct val="108000"/>
              </a:lnSpc>
              <a:spcAft>
                <a:spcPts val="600"/>
              </a:spcAft>
              <a:buFont typeface="Arial" panose="020B0604020202020204" pitchFamily="34" charset="0"/>
              <a:buChar char="•"/>
            </a:pPr>
            <a:r>
              <a:rPr lang="en-US" dirty="0" smtClean="0"/>
              <a:t>The inventory file is used by </a:t>
            </a:r>
            <a:r>
              <a:rPr lang="en-US" dirty="0" err="1" smtClean="0"/>
              <a:t>ansible</a:t>
            </a:r>
            <a:r>
              <a:rPr lang="en-US" dirty="0" smtClean="0"/>
              <a:t> to determine which hosts to run tasks on.</a:t>
            </a:r>
          </a:p>
          <a:p>
            <a:pPr marL="342900" indent="-342900" algn="just">
              <a:lnSpc>
                <a:spcPct val="108000"/>
              </a:lnSpc>
              <a:spcAft>
                <a:spcPts val="600"/>
              </a:spcAft>
              <a:buFont typeface="Arial" panose="020B0604020202020204" pitchFamily="34" charset="0"/>
              <a:buChar char="•"/>
            </a:pPr>
            <a:r>
              <a:rPr lang="en-US" dirty="0" smtClean="0"/>
              <a:t>When </a:t>
            </a:r>
            <a:r>
              <a:rPr lang="en-US" dirty="0" err="1" smtClean="0"/>
              <a:t>ansible</a:t>
            </a:r>
            <a:r>
              <a:rPr lang="en-US" dirty="0" smtClean="0"/>
              <a:t> runs a playbook, it will first look for the inventory file in the current working directory. If the inventory file is not found, </a:t>
            </a:r>
            <a:r>
              <a:rPr lang="en-US" dirty="0" err="1" smtClean="0"/>
              <a:t>ansible</a:t>
            </a:r>
            <a:r>
              <a:rPr lang="en-US" dirty="0" smtClean="0"/>
              <a:t> will look for it in the default location ( /</a:t>
            </a:r>
            <a:r>
              <a:rPr lang="en-US" dirty="0" err="1" smtClean="0"/>
              <a:t>etc</a:t>
            </a:r>
            <a:r>
              <a:rPr lang="en-US" dirty="0" smtClean="0"/>
              <a:t>/</a:t>
            </a:r>
            <a:r>
              <a:rPr lang="en-US" dirty="0" err="1" smtClean="0"/>
              <a:t>ansible</a:t>
            </a:r>
            <a:r>
              <a:rPr lang="en-US" dirty="0" smtClean="0"/>
              <a:t>/hosts).</a:t>
            </a:r>
            <a:endParaRPr lang="en-US" dirty="0"/>
          </a:p>
        </p:txBody>
      </p:sp>
    </p:spTree>
    <p:extLst>
      <p:ext uri="{BB962C8B-B14F-4D97-AF65-F5344CB8AC3E}">
        <p14:creationId xmlns:p14="http://schemas.microsoft.com/office/powerpoint/2010/main" val="19713695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err="1" smtClean="0">
                <a:solidFill>
                  <a:srgbClr val="04A2B9"/>
                </a:solidFill>
                <a:latin typeface="Calibri" pitchFamily="34" charset="0"/>
                <a:cs typeface="Calibri" pitchFamily="34" charset="0"/>
              </a:rPr>
              <a:t>Ansible</a:t>
            </a:r>
            <a:r>
              <a:rPr lang="en-US" sz="2400" b="1" dirty="0" smtClean="0">
                <a:solidFill>
                  <a:srgbClr val="04A2B9"/>
                </a:solidFill>
                <a:latin typeface="Calibri" pitchFamily="34" charset="0"/>
                <a:cs typeface="Calibri" pitchFamily="34" charset="0"/>
              </a:rPr>
              <a:t> Modules</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4293441"/>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buFont typeface="Arial" panose="020B0604020202020204" pitchFamily="34" charset="0"/>
              <a:buChar char="•"/>
            </a:pPr>
            <a:r>
              <a:rPr lang="en-US" dirty="0" err="1"/>
              <a:t>Ansible</a:t>
            </a:r>
            <a:r>
              <a:rPr lang="en-US" dirty="0"/>
              <a:t> modules are used to perform various tasks on remote hosts.</a:t>
            </a:r>
          </a:p>
          <a:p>
            <a:pPr marL="342900" indent="-342900" algn="just">
              <a:lnSpc>
                <a:spcPct val="150000"/>
              </a:lnSpc>
              <a:buFont typeface="Arial" panose="020B0604020202020204" pitchFamily="34" charset="0"/>
              <a:buChar char="•"/>
            </a:pPr>
            <a:r>
              <a:rPr lang="en-US" dirty="0"/>
              <a:t>These are basically small, standalone scripts that </a:t>
            </a:r>
            <a:r>
              <a:rPr lang="en-US" dirty="0" err="1"/>
              <a:t>ansible</a:t>
            </a:r>
            <a:r>
              <a:rPr lang="en-US" dirty="0"/>
              <a:t> uses to communicate with the remote hosts in order to execute specific actions.</a:t>
            </a:r>
          </a:p>
          <a:p>
            <a:pPr marL="342900" indent="-342900" algn="just">
              <a:lnSpc>
                <a:spcPct val="150000"/>
              </a:lnSpc>
              <a:buFont typeface="Arial" panose="020B0604020202020204" pitchFamily="34" charset="0"/>
              <a:buChar char="•"/>
            </a:pPr>
            <a:r>
              <a:rPr lang="en-US" dirty="0"/>
              <a:t>The modules can be executed from the command line or can be written in the playbooks.</a:t>
            </a:r>
          </a:p>
          <a:p>
            <a:pPr marL="342900" indent="-342900" algn="just">
              <a:lnSpc>
                <a:spcPct val="150000"/>
              </a:lnSpc>
              <a:buFont typeface="Arial" panose="020B0604020202020204" pitchFamily="34" charset="0"/>
              <a:buChar char="•"/>
            </a:pPr>
            <a:r>
              <a:rPr lang="en-US" dirty="0"/>
              <a:t>They interact with local machines, APIs, or remote systems to perform tasks like managing system resources, installing packages, manipulating files, etc.</a:t>
            </a:r>
          </a:p>
          <a:p>
            <a:pPr marL="342900" indent="-342900" algn="just">
              <a:lnSpc>
                <a:spcPct val="150000"/>
              </a:lnSpc>
              <a:buFont typeface="Arial" panose="020B0604020202020204" pitchFamily="34" charset="0"/>
              <a:buChar char="•"/>
            </a:pPr>
            <a:r>
              <a:rPr lang="en-US" dirty="0"/>
              <a:t>Modules provide a defined interface, accept arguments, and return information to </a:t>
            </a:r>
            <a:r>
              <a:rPr lang="en-US" dirty="0" err="1"/>
              <a:t>Ansible</a:t>
            </a:r>
            <a:r>
              <a:rPr lang="en-US" dirty="0"/>
              <a:t> by printing JSON to </a:t>
            </a:r>
            <a:r>
              <a:rPr lang="en-US" dirty="0" err="1"/>
              <a:t>stdout</a:t>
            </a:r>
            <a:r>
              <a:rPr lang="en-US" dirty="0"/>
              <a:t> before exiting</a:t>
            </a:r>
            <a:r>
              <a:rPr lang="en-US" dirty="0" smtClean="0"/>
              <a:t>.</a:t>
            </a:r>
          </a:p>
        </p:txBody>
      </p:sp>
    </p:spTree>
    <p:extLst>
      <p:ext uri="{BB962C8B-B14F-4D97-AF65-F5344CB8AC3E}">
        <p14:creationId xmlns:p14="http://schemas.microsoft.com/office/powerpoint/2010/main" val="42279175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err="1" smtClean="0">
                <a:solidFill>
                  <a:srgbClr val="04A2B9"/>
                </a:solidFill>
                <a:latin typeface="Calibri" pitchFamily="34" charset="0"/>
                <a:cs typeface="Calibri" pitchFamily="34" charset="0"/>
              </a:rPr>
              <a:t>Ansible</a:t>
            </a:r>
            <a:r>
              <a:rPr lang="en-US" sz="2400" b="1" dirty="0" smtClean="0">
                <a:solidFill>
                  <a:srgbClr val="04A2B9"/>
                </a:solidFill>
                <a:latin typeface="Calibri" pitchFamily="34" charset="0"/>
                <a:cs typeface="Calibri" pitchFamily="34" charset="0"/>
              </a:rPr>
              <a:t> Modules</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4293441"/>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buFont typeface="Arial" panose="020B0604020202020204" pitchFamily="34" charset="0"/>
              <a:buChar char="•"/>
            </a:pPr>
            <a:r>
              <a:rPr lang="en-US" dirty="0" smtClean="0"/>
              <a:t>The modules can be executed from the command line or can be written in the playbooks.</a:t>
            </a:r>
          </a:p>
          <a:p>
            <a:pPr marL="342900" indent="-342900" algn="just">
              <a:lnSpc>
                <a:spcPct val="150000"/>
              </a:lnSpc>
              <a:buFont typeface="Arial" panose="020B0604020202020204" pitchFamily="34" charset="0"/>
              <a:buChar char="•"/>
            </a:pPr>
            <a:r>
              <a:rPr lang="en-US" dirty="0" smtClean="0"/>
              <a:t>While writing the module we use the options such as –m and –a. </a:t>
            </a:r>
          </a:p>
          <a:p>
            <a:pPr marL="800006" lvl="1" indent="-342900" algn="just">
              <a:lnSpc>
                <a:spcPct val="150000"/>
              </a:lnSpc>
              <a:buFont typeface="Arial" panose="020B0604020202020204" pitchFamily="34" charset="0"/>
              <a:buChar char="•"/>
            </a:pPr>
            <a:r>
              <a:rPr lang="en-US" dirty="0" smtClean="0"/>
              <a:t>The –m is for module and –a is for argument, after the –a option we specify the executable command in double quotes.</a:t>
            </a:r>
          </a:p>
          <a:p>
            <a:pPr marL="342900" indent="-342900" algn="just">
              <a:lnSpc>
                <a:spcPct val="150000"/>
              </a:lnSpc>
              <a:buFont typeface="Arial" panose="020B0604020202020204" pitchFamily="34" charset="0"/>
              <a:buChar char="•"/>
            </a:pPr>
            <a:r>
              <a:rPr lang="en-US" dirty="0" smtClean="0"/>
              <a:t>Commonly used modules</a:t>
            </a:r>
          </a:p>
          <a:p>
            <a:pPr marL="800006" lvl="1" indent="-342900" algn="just">
              <a:lnSpc>
                <a:spcPct val="150000"/>
              </a:lnSpc>
              <a:buFont typeface="Arial" panose="020B0604020202020204" pitchFamily="34" charset="0"/>
              <a:buChar char="•"/>
            </a:pPr>
            <a:r>
              <a:rPr lang="en-US" dirty="0" smtClean="0"/>
              <a:t>Command: executes a command on remote hosts</a:t>
            </a:r>
          </a:p>
          <a:p>
            <a:pPr marL="1257120" lvl="2" indent="-342900" algn="just">
              <a:lnSpc>
                <a:spcPct val="150000"/>
              </a:lnSpc>
              <a:buFont typeface="Arial" panose="020B0604020202020204" pitchFamily="34" charset="0"/>
              <a:buChar char="•"/>
            </a:pPr>
            <a:r>
              <a:rPr lang="en-US" dirty="0" smtClean="0"/>
              <a:t>i.e.:</a:t>
            </a:r>
            <a:r>
              <a:rPr lang="en-US" dirty="0" smtClean="0">
                <a:solidFill>
                  <a:srgbClr val="00B0F0"/>
                </a:solidFill>
              </a:rPr>
              <a:t> $</a:t>
            </a:r>
            <a:r>
              <a:rPr lang="en-US" dirty="0" err="1" smtClean="0">
                <a:solidFill>
                  <a:srgbClr val="00B0F0"/>
                </a:solidFill>
              </a:rPr>
              <a:t>ansible</a:t>
            </a:r>
            <a:r>
              <a:rPr lang="en-US" dirty="0" smtClean="0">
                <a:solidFill>
                  <a:srgbClr val="00B0F0"/>
                </a:solidFill>
              </a:rPr>
              <a:t> all –m command –a “echo ‘Hello  Hosts’ ”</a:t>
            </a:r>
          </a:p>
          <a:p>
            <a:pPr marL="800006" lvl="1" indent="-342900" algn="just">
              <a:lnSpc>
                <a:spcPct val="150000"/>
              </a:lnSpc>
              <a:buFont typeface="Arial" panose="020B0604020202020204" pitchFamily="34" charset="0"/>
              <a:buChar char="•"/>
            </a:pPr>
            <a:r>
              <a:rPr lang="en-US" dirty="0" smtClean="0"/>
              <a:t>User: It is used to create, modify or delete users. </a:t>
            </a:r>
          </a:p>
          <a:p>
            <a:pPr marL="1257120" lvl="2" indent="-342900" algn="just">
              <a:lnSpc>
                <a:spcPct val="150000"/>
              </a:lnSpc>
              <a:buFont typeface="Arial" panose="020B0604020202020204" pitchFamily="34" charset="0"/>
              <a:buChar char="•"/>
            </a:pPr>
            <a:r>
              <a:rPr lang="en-US" dirty="0" smtClean="0"/>
              <a:t>i.e.: </a:t>
            </a:r>
            <a:r>
              <a:rPr lang="en-US" dirty="0" smtClean="0">
                <a:solidFill>
                  <a:srgbClr val="00B0F0"/>
                </a:solidFill>
              </a:rPr>
              <a:t>$</a:t>
            </a:r>
            <a:r>
              <a:rPr lang="en-US" dirty="0" err="1" smtClean="0">
                <a:solidFill>
                  <a:srgbClr val="00B0F0"/>
                </a:solidFill>
              </a:rPr>
              <a:t>ansible</a:t>
            </a:r>
            <a:r>
              <a:rPr lang="en-US" dirty="0" smtClean="0">
                <a:solidFill>
                  <a:srgbClr val="00B0F0"/>
                </a:solidFill>
              </a:rPr>
              <a:t> all –m user –a “name=</a:t>
            </a:r>
            <a:r>
              <a:rPr lang="en-US" dirty="0" err="1" smtClean="0">
                <a:solidFill>
                  <a:srgbClr val="00B0F0"/>
                </a:solidFill>
              </a:rPr>
              <a:t>new_user</a:t>
            </a:r>
            <a:r>
              <a:rPr lang="en-US" dirty="0" smtClean="0">
                <a:solidFill>
                  <a:srgbClr val="00B0F0"/>
                </a:solidFill>
              </a:rPr>
              <a:t> state=present”</a:t>
            </a:r>
          </a:p>
        </p:txBody>
      </p:sp>
    </p:spTree>
    <p:extLst>
      <p:ext uri="{BB962C8B-B14F-4D97-AF65-F5344CB8AC3E}">
        <p14:creationId xmlns:p14="http://schemas.microsoft.com/office/powerpoint/2010/main" val="40619648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err="1" smtClean="0">
                <a:solidFill>
                  <a:srgbClr val="04A2B9"/>
                </a:solidFill>
                <a:latin typeface="Calibri" pitchFamily="34" charset="0"/>
                <a:cs typeface="Calibri" pitchFamily="34" charset="0"/>
              </a:rPr>
              <a:t>Ansible</a:t>
            </a:r>
            <a:r>
              <a:rPr lang="en-US" sz="2400" b="1" dirty="0" smtClean="0">
                <a:solidFill>
                  <a:srgbClr val="04A2B9"/>
                </a:solidFill>
                <a:latin typeface="Calibri" pitchFamily="34" charset="0"/>
                <a:cs typeface="Calibri" pitchFamily="34" charset="0"/>
              </a:rPr>
              <a:t> Modules</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4293441"/>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buFont typeface="Arial" panose="020B0604020202020204" pitchFamily="34" charset="0"/>
              <a:buChar char="•"/>
            </a:pPr>
            <a:r>
              <a:rPr lang="en-US" dirty="0"/>
              <a:t>Commonly used </a:t>
            </a:r>
            <a:r>
              <a:rPr lang="en-US" dirty="0" smtClean="0"/>
              <a:t>modules (continue…)</a:t>
            </a:r>
            <a:endParaRPr lang="en-US" dirty="0"/>
          </a:p>
          <a:p>
            <a:pPr marL="800006" lvl="1" indent="-342900" algn="just">
              <a:lnSpc>
                <a:spcPct val="150000"/>
              </a:lnSpc>
              <a:buFont typeface="Arial" panose="020B0604020202020204" pitchFamily="34" charset="0"/>
              <a:buChar char="•"/>
            </a:pPr>
            <a:r>
              <a:rPr lang="en-US" dirty="0" smtClean="0"/>
              <a:t>Ping</a:t>
            </a:r>
            <a:r>
              <a:rPr lang="en-US" dirty="0"/>
              <a:t>: It is used to connectivity to remote </a:t>
            </a:r>
            <a:r>
              <a:rPr lang="en-US" dirty="0" smtClean="0"/>
              <a:t>hosts</a:t>
            </a:r>
          </a:p>
          <a:p>
            <a:pPr marL="1257120" lvl="2" indent="-342900" algn="just">
              <a:lnSpc>
                <a:spcPct val="150000"/>
              </a:lnSpc>
              <a:buFont typeface="Arial" panose="020B0604020202020204" pitchFamily="34" charset="0"/>
              <a:buChar char="•"/>
            </a:pPr>
            <a:r>
              <a:rPr lang="en-US" dirty="0" smtClean="0"/>
              <a:t>i.e.: </a:t>
            </a:r>
            <a:r>
              <a:rPr lang="en-US" dirty="0" smtClean="0">
                <a:solidFill>
                  <a:srgbClr val="00B0F0"/>
                </a:solidFill>
              </a:rPr>
              <a:t>$</a:t>
            </a:r>
            <a:r>
              <a:rPr lang="en-US" dirty="0" err="1" smtClean="0">
                <a:solidFill>
                  <a:srgbClr val="00B0F0"/>
                </a:solidFill>
              </a:rPr>
              <a:t>ansible</a:t>
            </a:r>
            <a:r>
              <a:rPr lang="en-US" dirty="0" smtClean="0">
                <a:solidFill>
                  <a:srgbClr val="00B0F0"/>
                </a:solidFill>
              </a:rPr>
              <a:t> all –m ping</a:t>
            </a:r>
            <a:endParaRPr lang="en-US" dirty="0">
              <a:solidFill>
                <a:srgbClr val="00B0F0"/>
              </a:solidFill>
            </a:endParaRPr>
          </a:p>
          <a:p>
            <a:pPr marL="800006" lvl="1" indent="-342900" algn="just">
              <a:lnSpc>
                <a:spcPct val="150000"/>
              </a:lnSpc>
              <a:buFont typeface="Arial" panose="020B0604020202020204" pitchFamily="34" charset="0"/>
              <a:buChar char="•"/>
            </a:pPr>
            <a:r>
              <a:rPr lang="en-US" dirty="0"/>
              <a:t>Copy: It is used to copy file from control machine to remote </a:t>
            </a:r>
            <a:r>
              <a:rPr lang="en-US" dirty="0" smtClean="0"/>
              <a:t>hosts</a:t>
            </a:r>
          </a:p>
          <a:p>
            <a:pPr marL="1257120" lvl="2" indent="-342900" algn="just">
              <a:lnSpc>
                <a:spcPct val="150000"/>
              </a:lnSpc>
              <a:buFont typeface="Arial" panose="020B0604020202020204" pitchFamily="34" charset="0"/>
              <a:buChar char="•"/>
            </a:pPr>
            <a:r>
              <a:rPr lang="en-US" dirty="0" smtClean="0"/>
              <a:t>i.e.: </a:t>
            </a:r>
            <a:r>
              <a:rPr lang="en-US" dirty="0" smtClean="0">
                <a:solidFill>
                  <a:srgbClr val="00B0F0"/>
                </a:solidFill>
              </a:rPr>
              <a:t>$</a:t>
            </a:r>
            <a:r>
              <a:rPr lang="en-US" dirty="0" err="1" smtClean="0">
                <a:solidFill>
                  <a:srgbClr val="00B0F0"/>
                </a:solidFill>
              </a:rPr>
              <a:t>ansible</a:t>
            </a:r>
            <a:r>
              <a:rPr lang="en-US" dirty="0" smtClean="0">
                <a:solidFill>
                  <a:srgbClr val="00B0F0"/>
                </a:solidFill>
              </a:rPr>
              <a:t> dev –m copy –a “</a:t>
            </a:r>
            <a:r>
              <a:rPr lang="en-US" dirty="0" err="1" smtClean="0">
                <a:solidFill>
                  <a:srgbClr val="00B0F0"/>
                </a:solidFill>
              </a:rPr>
              <a:t>src</a:t>
            </a:r>
            <a:r>
              <a:rPr lang="en-US" dirty="0" smtClean="0">
                <a:solidFill>
                  <a:srgbClr val="00B0F0"/>
                </a:solidFill>
              </a:rPr>
              <a:t>=/home/</a:t>
            </a:r>
            <a:r>
              <a:rPr lang="en-US" dirty="0" err="1" smtClean="0">
                <a:solidFill>
                  <a:srgbClr val="00B0F0"/>
                </a:solidFill>
              </a:rPr>
              <a:t>ansible_user</a:t>
            </a:r>
            <a:r>
              <a:rPr lang="en-US" dirty="0" smtClean="0">
                <a:solidFill>
                  <a:srgbClr val="00B0F0"/>
                </a:solidFill>
              </a:rPr>
              <a:t>/myfile.txt  </a:t>
            </a:r>
            <a:r>
              <a:rPr lang="en-US" dirty="0" err="1" smtClean="0">
                <a:solidFill>
                  <a:srgbClr val="00B0F0"/>
                </a:solidFill>
              </a:rPr>
              <a:t>dest</a:t>
            </a:r>
            <a:r>
              <a:rPr lang="en-US" dirty="0" smtClean="0">
                <a:solidFill>
                  <a:srgbClr val="00B0F0"/>
                </a:solidFill>
              </a:rPr>
              <a:t>=/…./myfile.txt”</a:t>
            </a:r>
          </a:p>
          <a:p>
            <a:pPr marL="800006" lvl="1" indent="-342900" algn="just">
              <a:lnSpc>
                <a:spcPct val="150000"/>
              </a:lnSpc>
              <a:buFont typeface="Arial" panose="020B0604020202020204" pitchFamily="34" charset="0"/>
              <a:buChar char="•"/>
            </a:pPr>
            <a:r>
              <a:rPr lang="en-US" dirty="0" smtClean="0"/>
              <a:t>Package: used to install, remove or upgrade the packages.</a:t>
            </a:r>
          </a:p>
          <a:p>
            <a:pPr marL="1257120" lvl="2" indent="-342900" algn="just">
              <a:lnSpc>
                <a:spcPct val="150000"/>
              </a:lnSpc>
              <a:buFont typeface="Arial" panose="020B0604020202020204" pitchFamily="34" charset="0"/>
              <a:buChar char="•"/>
            </a:pPr>
            <a:r>
              <a:rPr lang="en-US" dirty="0" smtClean="0"/>
              <a:t>i.e.: </a:t>
            </a:r>
            <a:r>
              <a:rPr lang="en-US" dirty="0" smtClean="0">
                <a:solidFill>
                  <a:srgbClr val="00B0F0"/>
                </a:solidFill>
              </a:rPr>
              <a:t>$</a:t>
            </a:r>
            <a:r>
              <a:rPr lang="en-US" dirty="0" err="1" smtClean="0">
                <a:solidFill>
                  <a:srgbClr val="00B0F0"/>
                </a:solidFill>
              </a:rPr>
              <a:t>ansible</a:t>
            </a:r>
            <a:r>
              <a:rPr lang="en-US" dirty="0" smtClean="0">
                <a:solidFill>
                  <a:srgbClr val="00B0F0"/>
                </a:solidFill>
              </a:rPr>
              <a:t> package –a “name=</a:t>
            </a:r>
            <a:r>
              <a:rPr lang="en-US" dirty="0" err="1" smtClean="0">
                <a:solidFill>
                  <a:srgbClr val="00B0F0"/>
                </a:solidFill>
              </a:rPr>
              <a:t>nginx</a:t>
            </a:r>
            <a:r>
              <a:rPr lang="en-US" dirty="0" smtClean="0">
                <a:solidFill>
                  <a:srgbClr val="00B0F0"/>
                </a:solidFill>
              </a:rPr>
              <a:t> state=present”</a:t>
            </a:r>
          </a:p>
          <a:p>
            <a:pPr marL="800006" lvl="1" indent="-342900" algn="just">
              <a:lnSpc>
                <a:spcPct val="150000"/>
              </a:lnSpc>
              <a:buFont typeface="Arial" panose="020B0604020202020204" pitchFamily="34" charset="0"/>
              <a:buChar char="•"/>
            </a:pPr>
            <a:r>
              <a:rPr lang="en-US" dirty="0" smtClean="0"/>
              <a:t>Shell: used to run shell commands with more flexibility on remote hosts</a:t>
            </a:r>
          </a:p>
        </p:txBody>
      </p:sp>
    </p:spTree>
    <p:extLst>
      <p:ext uri="{BB962C8B-B14F-4D97-AF65-F5344CB8AC3E}">
        <p14:creationId xmlns:p14="http://schemas.microsoft.com/office/powerpoint/2010/main" val="10169331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err="1" smtClean="0">
                <a:solidFill>
                  <a:srgbClr val="04A2B9"/>
                </a:solidFill>
                <a:latin typeface="Calibri" pitchFamily="34" charset="0"/>
                <a:cs typeface="Calibri" pitchFamily="34" charset="0"/>
              </a:rPr>
              <a:t>Ansible</a:t>
            </a:r>
            <a:r>
              <a:rPr lang="en-US" sz="2400" b="1" dirty="0" smtClean="0">
                <a:solidFill>
                  <a:srgbClr val="04A2B9"/>
                </a:solidFill>
                <a:latin typeface="Calibri" pitchFamily="34" charset="0"/>
                <a:cs typeface="Calibri" pitchFamily="34" charset="0"/>
              </a:rPr>
              <a:t> Modules</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3462444"/>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buFont typeface="Arial" panose="020B0604020202020204" pitchFamily="34" charset="0"/>
              <a:buChar char="•"/>
            </a:pPr>
            <a:r>
              <a:rPr lang="en-US" dirty="0"/>
              <a:t>Commonly used </a:t>
            </a:r>
            <a:r>
              <a:rPr lang="en-US" dirty="0" smtClean="0"/>
              <a:t>modules (continue…)</a:t>
            </a:r>
            <a:endParaRPr lang="en-US" dirty="0"/>
          </a:p>
          <a:p>
            <a:pPr marL="800006" lvl="1" indent="-342900" algn="just">
              <a:lnSpc>
                <a:spcPct val="150000"/>
              </a:lnSpc>
              <a:buFont typeface="Arial" panose="020B0604020202020204" pitchFamily="34" charset="0"/>
              <a:buChar char="•"/>
            </a:pPr>
            <a:r>
              <a:rPr lang="en-US" dirty="0" smtClean="0"/>
              <a:t>Shell: used to run shell commands with more flexibility on remote hosts</a:t>
            </a:r>
          </a:p>
          <a:p>
            <a:pPr marL="1257120" lvl="2" indent="-342900" algn="just">
              <a:lnSpc>
                <a:spcPct val="150000"/>
              </a:lnSpc>
              <a:buFont typeface="Arial" panose="020B0604020202020204" pitchFamily="34" charset="0"/>
              <a:buChar char="•"/>
            </a:pPr>
            <a:r>
              <a:rPr lang="en-US" dirty="0" smtClean="0"/>
              <a:t>i.e.: </a:t>
            </a:r>
            <a:r>
              <a:rPr lang="en-US" dirty="0" smtClean="0">
                <a:solidFill>
                  <a:srgbClr val="00B0F0"/>
                </a:solidFill>
              </a:rPr>
              <a:t>$</a:t>
            </a:r>
            <a:r>
              <a:rPr lang="en-US" dirty="0" err="1" smtClean="0">
                <a:solidFill>
                  <a:srgbClr val="00B0F0"/>
                </a:solidFill>
              </a:rPr>
              <a:t>ansible</a:t>
            </a:r>
            <a:r>
              <a:rPr lang="en-US" dirty="0" smtClean="0">
                <a:solidFill>
                  <a:srgbClr val="00B0F0"/>
                </a:solidFill>
              </a:rPr>
              <a:t> dev –m shell –a “</a:t>
            </a:r>
            <a:r>
              <a:rPr lang="en-US" dirty="0" err="1" smtClean="0">
                <a:solidFill>
                  <a:srgbClr val="00B0F0"/>
                </a:solidFill>
              </a:rPr>
              <a:t>cmd</a:t>
            </a:r>
            <a:r>
              <a:rPr lang="en-US" dirty="0" smtClean="0">
                <a:solidFill>
                  <a:srgbClr val="00B0F0"/>
                </a:solidFill>
              </a:rPr>
              <a:t>=ls”</a:t>
            </a:r>
          </a:p>
          <a:p>
            <a:pPr marL="800006" lvl="1" indent="-342900" algn="just">
              <a:lnSpc>
                <a:spcPct val="150000"/>
              </a:lnSpc>
              <a:buFont typeface="Arial" panose="020B0604020202020204" pitchFamily="34" charset="0"/>
              <a:buChar char="•"/>
            </a:pPr>
            <a:r>
              <a:rPr lang="en-US" dirty="0" smtClean="0"/>
              <a:t>Service: used to start, stop or restart a specific service on remote hosts</a:t>
            </a:r>
          </a:p>
          <a:p>
            <a:pPr marL="1257120" lvl="2" indent="-342900" algn="just">
              <a:lnSpc>
                <a:spcPct val="150000"/>
              </a:lnSpc>
              <a:buFont typeface="Arial" panose="020B0604020202020204" pitchFamily="34" charset="0"/>
              <a:buChar char="•"/>
            </a:pPr>
            <a:r>
              <a:rPr lang="en-US" dirty="0" smtClean="0"/>
              <a:t>i.e.: </a:t>
            </a:r>
            <a:r>
              <a:rPr lang="en-US" dirty="0" smtClean="0">
                <a:solidFill>
                  <a:srgbClr val="00B0F0"/>
                </a:solidFill>
              </a:rPr>
              <a:t>$</a:t>
            </a:r>
            <a:r>
              <a:rPr lang="en-US" dirty="0" err="1" smtClean="0">
                <a:solidFill>
                  <a:srgbClr val="00B0F0"/>
                </a:solidFill>
              </a:rPr>
              <a:t>ansible</a:t>
            </a:r>
            <a:r>
              <a:rPr lang="en-US" dirty="0" smtClean="0">
                <a:solidFill>
                  <a:srgbClr val="00B0F0"/>
                </a:solidFill>
              </a:rPr>
              <a:t> dev –m service –a “name=apache2 state=started”</a:t>
            </a:r>
          </a:p>
          <a:p>
            <a:pPr marL="1257120" lvl="2" indent="-342900" algn="just">
              <a:lnSpc>
                <a:spcPct val="150000"/>
              </a:lnSpc>
              <a:buFont typeface="Arial" panose="020B0604020202020204" pitchFamily="34" charset="0"/>
              <a:buChar char="•"/>
            </a:pPr>
            <a:r>
              <a:rPr lang="en-US" dirty="0" smtClean="0"/>
              <a:t>State can be started / stopped / restarted / reloaded.</a:t>
            </a:r>
            <a:endParaRPr lang="en-US" dirty="0"/>
          </a:p>
        </p:txBody>
      </p:sp>
    </p:spTree>
    <p:extLst>
      <p:ext uri="{BB962C8B-B14F-4D97-AF65-F5344CB8AC3E}">
        <p14:creationId xmlns:p14="http://schemas.microsoft.com/office/powerpoint/2010/main" val="29242612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err="1">
                <a:solidFill>
                  <a:srgbClr val="04A2B9"/>
                </a:solidFill>
                <a:latin typeface="Calibri" pitchFamily="34" charset="0"/>
                <a:cs typeface="Calibri" pitchFamily="34" charset="0"/>
              </a:rPr>
              <a:t>Yaml</a:t>
            </a:r>
            <a:r>
              <a:rPr lang="en-US" sz="2400" b="1" dirty="0">
                <a:solidFill>
                  <a:srgbClr val="04A2B9"/>
                </a:solidFill>
                <a:latin typeface="Calibri" pitchFamily="34" charset="0"/>
                <a:cs typeface="Calibri" pitchFamily="34" charset="0"/>
              </a:rPr>
              <a:t> Basics</a:t>
            </a:r>
            <a:endParaRPr lang="en-US" sz="2400" b="1" dirty="0">
              <a:latin typeface="Calibri" pitchFamily="34" charset="0"/>
              <a:cs typeface="Calibri" pitchFamily="34" charset="0"/>
            </a:endParaRPr>
          </a:p>
        </p:txBody>
      </p:sp>
      <p:sp>
        <p:nvSpPr>
          <p:cNvPr id="94" name="Google Shape;94;p2"/>
          <p:cNvSpPr txBox="1"/>
          <p:nvPr/>
        </p:nvSpPr>
        <p:spPr>
          <a:xfrm>
            <a:off x="508235" y="742950"/>
            <a:ext cx="8254765" cy="3975405"/>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dirty="0" smtClean="0"/>
              <a:t>The YAML is human – readable data serialization language which is used to write </a:t>
            </a:r>
            <a:r>
              <a:rPr lang="en-US" dirty="0" err="1" smtClean="0"/>
              <a:t>ansible</a:t>
            </a:r>
            <a:r>
              <a:rPr lang="en-US" dirty="0" smtClean="0"/>
              <a:t> playbook.</a:t>
            </a:r>
          </a:p>
          <a:p>
            <a:pPr marL="342900" indent="-342900" algn="just">
              <a:lnSpc>
                <a:spcPct val="150000"/>
              </a:lnSpc>
              <a:spcAft>
                <a:spcPts val="750"/>
              </a:spcAft>
              <a:buFont typeface="Arial" panose="020B0604020202020204" pitchFamily="34" charset="0"/>
              <a:buChar char="•"/>
            </a:pPr>
            <a:r>
              <a:rPr lang="en-US" dirty="0" smtClean="0"/>
              <a:t>YAML stands for yet another markup language or YAML </a:t>
            </a:r>
            <a:r>
              <a:rPr lang="en-US" dirty="0" err="1" smtClean="0"/>
              <a:t>ain’t</a:t>
            </a:r>
            <a:r>
              <a:rPr lang="en-US" dirty="0" smtClean="0"/>
              <a:t> markup language (a recursive acronym), which emphasizes that YAML is for data, not document.</a:t>
            </a:r>
          </a:p>
          <a:p>
            <a:pPr marL="342900" indent="-342900" algn="just">
              <a:lnSpc>
                <a:spcPct val="150000"/>
              </a:lnSpc>
              <a:spcAft>
                <a:spcPts val="750"/>
              </a:spcAft>
              <a:buFont typeface="Arial" panose="020B0604020202020204" pitchFamily="34" charset="0"/>
              <a:buChar char="•"/>
            </a:pPr>
            <a:r>
              <a:rPr lang="en-US" dirty="0" smtClean="0"/>
              <a:t>YAML is very popular because it is easy to read and understand.</a:t>
            </a:r>
          </a:p>
          <a:p>
            <a:pPr marL="342900" indent="-342900" algn="just">
              <a:lnSpc>
                <a:spcPct val="150000"/>
              </a:lnSpc>
              <a:spcAft>
                <a:spcPts val="750"/>
              </a:spcAft>
              <a:buFont typeface="Arial" panose="020B0604020202020204" pitchFamily="34" charset="0"/>
              <a:buChar char="•"/>
            </a:pPr>
            <a:r>
              <a:rPr lang="en-US" dirty="0" smtClean="0"/>
              <a:t>YAML files use a .</a:t>
            </a:r>
            <a:r>
              <a:rPr lang="en-US" dirty="0" err="1" smtClean="0"/>
              <a:t>yaml</a:t>
            </a:r>
            <a:r>
              <a:rPr lang="en-US" dirty="0" smtClean="0"/>
              <a:t> or .</a:t>
            </a:r>
            <a:r>
              <a:rPr lang="en-US" dirty="0" err="1" smtClean="0"/>
              <a:t>yml</a:t>
            </a:r>
            <a:r>
              <a:rPr lang="en-US" dirty="0" smtClean="0"/>
              <a:t> extension and follow specific syntax rules.</a:t>
            </a:r>
          </a:p>
          <a:p>
            <a:pPr marL="342900" indent="-342900" algn="just">
              <a:lnSpc>
                <a:spcPct val="150000"/>
              </a:lnSpc>
              <a:spcAft>
                <a:spcPts val="750"/>
              </a:spcAft>
              <a:buFont typeface="Arial" panose="020B0604020202020204" pitchFamily="34" charset="0"/>
              <a:buChar char="•"/>
            </a:pPr>
            <a:r>
              <a:rPr lang="en-US" dirty="0" smtClean="0"/>
              <a:t>Every YAML file starts with 3 dashes (---) while the file ends with 3 dots (…).</a:t>
            </a:r>
            <a:endParaRPr lang="en-US" dirty="0"/>
          </a:p>
        </p:txBody>
      </p:sp>
    </p:spTree>
    <p:extLst>
      <p:ext uri="{BB962C8B-B14F-4D97-AF65-F5344CB8AC3E}">
        <p14:creationId xmlns:p14="http://schemas.microsoft.com/office/powerpoint/2010/main" val="7171073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err="1">
                <a:solidFill>
                  <a:srgbClr val="04A2B9"/>
                </a:solidFill>
                <a:latin typeface="Calibri" pitchFamily="34" charset="0"/>
                <a:cs typeface="Calibri" pitchFamily="34" charset="0"/>
              </a:rPr>
              <a:t>Yaml</a:t>
            </a:r>
            <a:r>
              <a:rPr lang="en-US" sz="2400" b="1" dirty="0">
                <a:solidFill>
                  <a:srgbClr val="04A2B9"/>
                </a:solidFill>
                <a:latin typeface="Calibri" pitchFamily="34" charset="0"/>
                <a:cs typeface="Calibri" pitchFamily="34" charset="0"/>
              </a:rPr>
              <a:t> Basics</a:t>
            </a:r>
            <a:endParaRPr lang="en-US" sz="2400" b="1" dirty="0">
              <a:latin typeface="Calibri" pitchFamily="34" charset="0"/>
              <a:cs typeface="Calibri" pitchFamily="34" charset="0"/>
            </a:endParaRPr>
          </a:p>
        </p:txBody>
      </p:sp>
      <p:sp>
        <p:nvSpPr>
          <p:cNvPr id="94" name="Google Shape;94;p2"/>
          <p:cNvSpPr txBox="1"/>
          <p:nvPr/>
        </p:nvSpPr>
        <p:spPr>
          <a:xfrm>
            <a:off x="508235" y="742950"/>
            <a:ext cx="8254765" cy="4708939"/>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buFont typeface="Arial" panose="020B0604020202020204" pitchFamily="34" charset="0"/>
              <a:buChar char="•"/>
            </a:pPr>
            <a:r>
              <a:rPr lang="en-US" b="1" dirty="0" smtClean="0"/>
              <a:t>Indentation and whitespaces:</a:t>
            </a:r>
            <a:r>
              <a:rPr lang="en-US" dirty="0" smtClean="0"/>
              <a:t> In YAML Python-style indentation is used to determine the structure and indicate nesting. The indentation level must be consistent throughout the document. The indentation is typically done using number of spaces. Normally 2 spaces, 4 spaces per level of indentation is done.</a:t>
            </a:r>
          </a:p>
          <a:p>
            <a:pPr marL="342900" indent="-342900" algn="just">
              <a:lnSpc>
                <a:spcPct val="150000"/>
              </a:lnSpc>
              <a:buFont typeface="Arial" panose="020B0604020202020204" pitchFamily="34" charset="0"/>
              <a:buChar char="•"/>
            </a:pPr>
            <a:endParaRPr lang="en-US" dirty="0" smtClean="0"/>
          </a:p>
          <a:p>
            <a:pPr marL="342900" indent="-342900" algn="just">
              <a:lnSpc>
                <a:spcPct val="150000"/>
              </a:lnSpc>
              <a:buFont typeface="Arial" panose="020B0604020202020204" pitchFamily="34" charset="0"/>
              <a:buChar char="•"/>
            </a:pPr>
            <a:r>
              <a:rPr lang="en-US" b="1" dirty="0" smtClean="0"/>
              <a:t>Comments:</a:t>
            </a:r>
            <a:r>
              <a:rPr lang="en-US" dirty="0" smtClean="0"/>
              <a:t> Comments can be identified with a pound or hash symbol (#).  YAML does not support multi-line comment, each line needs to be suffixed with the pound character.</a:t>
            </a:r>
          </a:p>
          <a:p>
            <a:pPr algn="just">
              <a:lnSpc>
                <a:spcPct val="150000"/>
              </a:lnSpc>
            </a:pPr>
            <a:r>
              <a:rPr lang="en-US" i="1" dirty="0">
                <a:solidFill>
                  <a:srgbClr val="00B0F0"/>
                </a:solidFill>
              </a:rPr>
              <a:t>	</a:t>
            </a:r>
            <a:r>
              <a:rPr lang="en-US" i="1" dirty="0" smtClean="0">
                <a:solidFill>
                  <a:srgbClr val="00B0F0"/>
                </a:solidFill>
              </a:rPr>
              <a:t># This line is YAML comment.</a:t>
            </a:r>
          </a:p>
          <a:p>
            <a:pPr algn="just">
              <a:lnSpc>
                <a:spcPct val="150000"/>
              </a:lnSpc>
            </a:pPr>
            <a:endParaRPr lang="en-US" dirty="0"/>
          </a:p>
        </p:txBody>
      </p:sp>
    </p:spTree>
    <p:extLst>
      <p:ext uri="{BB962C8B-B14F-4D97-AF65-F5344CB8AC3E}">
        <p14:creationId xmlns:p14="http://schemas.microsoft.com/office/powerpoint/2010/main" val="3180897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Content</a:t>
            </a:r>
            <a:endParaRPr sz="2400" b="1" dirty="0">
              <a:latin typeface="Calibri" pitchFamily="34" charset="0"/>
              <a:cs typeface="Calibri" pitchFamily="34" charset="0"/>
            </a:endParaRPr>
          </a:p>
        </p:txBody>
      </p:sp>
      <p:sp>
        <p:nvSpPr>
          <p:cNvPr id="94" name="Google Shape;94;p2"/>
          <p:cNvSpPr txBox="1"/>
          <p:nvPr/>
        </p:nvSpPr>
        <p:spPr>
          <a:xfrm>
            <a:off x="508235" y="742950"/>
            <a:ext cx="8007115" cy="3913850"/>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IN" sz="1600" dirty="0"/>
              <a:t>Ansible Introduction, </a:t>
            </a:r>
          </a:p>
          <a:p>
            <a:pPr marL="342900" indent="-342900" algn="just">
              <a:lnSpc>
                <a:spcPct val="150000"/>
              </a:lnSpc>
              <a:spcAft>
                <a:spcPts val="750"/>
              </a:spcAft>
              <a:buFont typeface="Arial" panose="020B0604020202020204" pitchFamily="34" charset="0"/>
              <a:buChar char="•"/>
            </a:pPr>
            <a:r>
              <a:rPr lang="en-IN" sz="1600" dirty="0"/>
              <a:t>Installation, </a:t>
            </a:r>
          </a:p>
          <a:p>
            <a:pPr marL="342900" indent="-342900" algn="just">
              <a:lnSpc>
                <a:spcPct val="150000"/>
              </a:lnSpc>
              <a:spcAft>
                <a:spcPts val="750"/>
              </a:spcAft>
              <a:buFont typeface="Arial" panose="020B0604020202020204" pitchFamily="34" charset="0"/>
              <a:buChar char="•"/>
            </a:pPr>
            <a:r>
              <a:rPr lang="en-IN" sz="1600" dirty="0"/>
              <a:t>Ansible master/slave configuration,  </a:t>
            </a:r>
          </a:p>
          <a:p>
            <a:pPr marL="342900" indent="-342900" algn="just">
              <a:lnSpc>
                <a:spcPct val="150000"/>
              </a:lnSpc>
              <a:spcAft>
                <a:spcPts val="750"/>
              </a:spcAft>
              <a:buFont typeface="Arial" panose="020B0604020202020204" pitchFamily="34" charset="0"/>
              <a:buChar char="•"/>
            </a:pPr>
            <a:r>
              <a:rPr lang="en-IN" sz="1600" dirty="0"/>
              <a:t>YAML basics, Ansible modules, </a:t>
            </a:r>
          </a:p>
          <a:p>
            <a:pPr marL="342900" indent="-342900" algn="just">
              <a:lnSpc>
                <a:spcPct val="150000"/>
              </a:lnSpc>
              <a:spcAft>
                <a:spcPts val="750"/>
              </a:spcAft>
              <a:buFont typeface="Arial" panose="020B0604020202020204" pitchFamily="34" charset="0"/>
              <a:buChar char="•"/>
            </a:pPr>
            <a:r>
              <a:rPr lang="en-IN" sz="1600" dirty="0"/>
              <a:t>Ansible Inventory files, </a:t>
            </a:r>
          </a:p>
          <a:p>
            <a:pPr marL="342900" indent="-342900" algn="just">
              <a:lnSpc>
                <a:spcPct val="150000"/>
              </a:lnSpc>
              <a:spcAft>
                <a:spcPts val="750"/>
              </a:spcAft>
              <a:buFont typeface="Arial" panose="020B0604020202020204" pitchFamily="34" charset="0"/>
              <a:buChar char="•"/>
            </a:pPr>
            <a:r>
              <a:rPr lang="en-IN" sz="1600" dirty="0"/>
              <a:t>Ansible playbooks, </a:t>
            </a:r>
          </a:p>
          <a:p>
            <a:pPr marL="342900" indent="-342900" algn="just">
              <a:lnSpc>
                <a:spcPct val="150000"/>
              </a:lnSpc>
              <a:spcAft>
                <a:spcPts val="750"/>
              </a:spcAft>
              <a:buFont typeface="Arial" panose="020B0604020202020204" pitchFamily="34" charset="0"/>
              <a:buChar char="•"/>
            </a:pPr>
            <a:r>
              <a:rPr lang="en-IN" sz="1600" dirty="0"/>
              <a:t>Ansible Roles, </a:t>
            </a:r>
          </a:p>
          <a:p>
            <a:pPr marL="342900" indent="-342900" algn="just">
              <a:lnSpc>
                <a:spcPct val="150000"/>
              </a:lnSpc>
              <a:spcAft>
                <a:spcPts val="750"/>
              </a:spcAft>
              <a:buFont typeface="Arial" panose="020B0604020202020204" pitchFamily="34" charset="0"/>
              <a:buChar char="•"/>
            </a:pPr>
            <a:r>
              <a:rPr lang="en-IN" sz="1600" dirty="0" err="1"/>
              <a:t>Adhoc</a:t>
            </a:r>
            <a:r>
              <a:rPr lang="en-IN" sz="1600" dirty="0"/>
              <a:t> commands in ansible</a:t>
            </a:r>
            <a:endParaRPr lang="en-US" sz="1600"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err="1">
                <a:solidFill>
                  <a:srgbClr val="04A2B9"/>
                </a:solidFill>
                <a:latin typeface="Calibri" pitchFamily="34" charset="0"/>
                <a:cs typeface="Calibri" pitchFamily="34" charset="0"/>
              </a:rPr>
              <a:t>Yaml</a:t>
            </a:r>
            <a:r>
              <a:rPr lang="en-US" sz="2400" b="1" dirty="0">
                <a:solidFill>
                  <a:srgbClr val="04A2B9"/>
                </a:solidFill>
                <a:latin typeface="Calibri" pitchFamily="34" charset="0"/>
                <a:cs typeface="Calibri" pitchFamily="34" charset="0"/>
              </a:rPr>
              <a:t> Basics</a:t>
            </a:r>
            <a:endParaRPr lang="en-US" sz="2400" b="1" dirty="0">
              <a:latin typeface="Calibri" pitchFamily="34" charset="0"/>
              <a:cs typeface="Calibri" pitchFamily="34" charset="0"/>
            </a:endParaRPr>
          </a:p>
        </p:txBody>
      </p:sp>
      <p:sp>
        <p:nvSpPr>
          <p:cNvPr id="94" name="Google Shape;94;p2"/>
          <p:cNvSpPr txBox="1"/>
          <p:nvPr/>
        </p:nvSpPr>
        <p:spPr>
          <a:xfrm>
            <a:off x="508235" y="742950"/>
            <a:ext cx="8254765" cy="3927956"/>
          </a:xfrm>
          <a:prstGeom prst="rect">
            <a:avLst/>
          </a:prstGeom>
          <a:noFill/>
          <a:ln>
            <a:noFill/>
          </a:ln>
        </p:spPr>
        <p:txBody>
          <a:bodyPr spcFirstLastPara="1" wrap="square" lIns="68559" tIns="68559" rIns="68559" bIns="68559" anchor="t" anchorCtr="0">
            <a:spAutoFit/>
          </a:bodyPr>
          <a:lstStyle/>
          <a:p>
            <a:pPr marL="342900" indent="-342900" algn="just">
              <a:lnSpc>
                <a:spcPct val="114000"/>
              </a:lnSpc>
              <a:buFont typeface="Arial" panose="020B0604020202020204" pitchFamily="34" charset="0"/>
              <a:buChar char="•"/>
            </a:pPr>
            <a:r>
              <a:rPr lang="en-US" b="1" dirty="0" smtClean="0"/>
              <a:t>Key value pair:</a:t>
            </a:r>
            <a:r>
              <a:rPr lang="en-US" dirty="0" smtClean="0"/>
              <a:t> The YAML script is based on key value pair. The value can be string, number of any other data type. The key value pair is used to store data, for defining the task or for specifying the configuration.</a:t>
            </a:r>
          </a:p>
          <a:p>
            <a:pPr marL="800006" lvl="1" indent="-342900" algn="just">
              <a:lnSpc>
                <a:spcPct val="114000"/>
              </a:lnSpc>
              <a:buFont typeface="Arial" panose="020B0604020202020204" pitchFamily="34" charset="0"/>
              <a:buChar char="•"/>
            </a:pPr>
            <a:r>
              <a:rPr lang="en-US" dirty="0" smtClean="0"/>
              <a:t>Note </a:t>
            </a:r>
            <a:r>
              <a:rPr lang="en-US" dirty="0"/>
              <a:t>− There should be space between : and value.</a:t>
            </a:r>
          </a:p>
          <a:p>
            <a:pPr algn="just">
              <a:lnSpc>
                <a:spcPct val="114000"/>
              </a:lnSpc>
            </a:pPr>
            <a:r>
              <a:rPr lang="en-US" dirty="0" smtClean="0"/>
              <a:t>	</a:t>
            </a:r>
            <a:r>
              <a:rPr lang="en-US" i="1" dirty="0" smtClean="0">
                <a:solidFill>
                  <a:srgbClr val="00B0F0"/>
                </a:solidFill>
              </a:rPr>
              <a:t>name: “Samir”</a:t>
            </a:r>
          </a:p>
          <a:p>
            <a:pPr algn="just">
              <a:lnSpc>
                <a:spcPct val="114000"/>
              </a:lnSpc>
            </a:pPr>
            <a:r>
              <a:rPr lang="en-US" i="1" dirty="0">
                <a:solidFill>
                  <a:srgbClr val="00B0F0"/>
                </a:solidFill>
              </a:rPr>
              <a:t>	</a:t>
            </a:r>
            <a:r>
              <a:rPr lang="en-US" i="1" dirty="0" err="1" smtClean="0">
                <a:solidFill>
                  <a:srgbClr val="00B0F0"/>
                </a:solidFill>
              </a:rPr>
              <a:t>msg</a:t>
            </a:r>
            <a:r>
              <a:rPr lang="en-US" i="1" dirty="0" smtClean="0">
                <a:solidFill>
                  <a:srgbClr val="00B0F0"/>
                </a:solidFill>
              </a:rPr>
              <a:t>: “Welcome”</a:t>
            </a:r>
            <a:r>
              <a:rPr lang="en-US" dirty="0" smtClean="0"/>
              <a:t> </a:t>
            </a:r>
          </a:p>
          <a:p>
            <a:pPr marL="342900" indent="-342900" algn="just">
              <a:lnSpc>
                <a:spcPct val="114000"/>
              </a:lnSpc>
              <a:buFont typeface="Arial" panose="020B0604020202020204" pitchFamily="34" charset="0"/>
              <a:buChar char="•"/>
            </a:pPr>
            <a:r>
              <a:rPr lang="en-US" b="1" dirty="0" smtClean="0"/>
              <a:t>List:</a:t>
            </a:r>
            <a:r>
              <a:rPr lang="en-US" dirty="0" smtClean="0"/>
              <a:t> In YAML, we can declare a list or arrays. The list is used to define multiple items under a single key.</a:t>
            </a:r>
          </a:p>
          <a:p>
            <a:pPr lvl="2" algn="just">
              <a:lnSpc>
                <a:spcPct val="114000"/>
              </a:lnSpc>
            </a:pPr>
            <a:r>
              <a:rPr lang="en-US" i="1" dirty="0" smtClean="0">
                <a:solidFill>
                  <a:srgbClr val="00B0F0"/>
                </a:solidFill>
              </a:rPr>
              <a:t>Days: </a:t>
            </a:r>
          </a:p>
          <a:p>
            <a:pPr lvl="2" algn="just">
              <a:lnSpc>
                <a:spcPct val="114000"/>
              </a:lnSpc>
            </a:pPr>
            <a:r>
              <a:rPr lang="en-US" i="1" dirty="0" smtClean="0">
                <a:solidFill>
                  <a:srgbClr val="00B0F0"/>
                </a:solidFill>
              </a:rPr>
              <a:t>- Sunday</a:t>
            </a:r>
          </a:p>
          <a:p>
            <a:pPr lvl="2" algn="just">
              <a:lnSpc>
                <a:spcPct val="114000"/>
              </a:lnSpc>
            </a:pPr>
            <a:r>
              <a:rPr lang="en-US" i="1" dirty="0" smtClean="0">
                <a:solidFill>
                  <a:srgbClr val="00B0F0"/>
                </a:solidFill>
              </a:rPr>
              <a:t>- Monday</a:t>
            </a:r>
            <a:endParaRPr lang="en-US" i="1" dirty="0">
              <a:solidFill>
                <a:srgbClr val="00B0F0"/>
              </a:solidFill>
            </a:endParaRPr>
          </a:p>
          <a:p>
            <a:pPr lvl="2" algn="just">
              <a:lnSpc>
                <a:spcPct val="114000"/>
              </a:lnSpc>
            </a:pPr>
            <a:r>
              <a:rPr lang="en-US" i="1" smtClean="0">
                <a:solidFill>
                  <a:srgbClr val="00B0F0"/>
                </a:solidFill>
              </a:rPr>
              <a:t>- Tuesday</a:t>
            </a:r>
            <a:endParaRPr lang="en-US" i="1" dirty="0">
              <a:solidFill>
                <a:srgbClr val="00B0F0"/>
              </a:solidFill>
            </a:endParaRPr>
          </a:p>
        </p:txBody>
      </p:sp>
    </p:spTree>
    <p:extLst>
      <p:ext uri="{BB962C8B-B14F-4D97-AF65-F5344CB8AC3E}">
        <p14:creationId xmlns:p14="http://schemas.microsoft.com/office/powerpoint/2010/main" val="32797389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err="1">
                <a:solidFill>
                  <a:srgbClr val="04A2B9"/>
                </a:solidFill>
                <a:latin typeface="Calibri" pitchFamily="34" charset="0"/>
                <a:cs typeface="Calibri" pitchFamily="34" charset="0"/>
              </a:rPr>
              <a:t>Yaml</a:t>
            </a:r>
            <a:r>
              <a:rPr lang="en-US" sz="2400" b="1" dirty="0">
                <a:solidFill>
                  <a:srgbClr val="04A2B9"/>
                </a:solidFill>
                <a:latin typeface="Calibri" pitchFamily="34" charset="0"/>
                <a:cs typeface="Calibri" pitchFamily="34" charset="0"/>
              </a:rPr>
              <a:t> Basics</a:t>
            </a:r>
            <a:endParaRPr lang="en-US" sz="2400" b="1" dirty="0">
              <a:latin typeface="Calibri" pitchFamily="34" charset="0"/>
              <a:cs typeface="Calibri" pitchFamily="34" charset="0"/>
            </a:endParaRPr>
          </a:p>
        </p:txBody>
      </p:sp>
      <p:sp>
        <p:nvSpPr>
          <p:cNvPr id="94" name="Google Shape;94;p2"/>
          <p:cNvSpPr txBox="1"/>
          <p:nvPr/>
        </p:nvSpPr>
        <p:spPr>
          <a:xfrm>
            <a:off x="508235" y="742950"/>
            <a:ext cx="8254765" cy="3927956"/>
          </a:xfrm>
          <a:prstGeom prst="rect">
            <a:avLst/>
          </a:prstGeom>
          <a:noFill/>
          <a:ln>
            <a:noFill/>
          </a:ln>
        </p:spPr>
        <p:txBody>
          <a:bodyPr spcFirstLastPara="1" wrap="square" lIns="68559" tIns="68559" rIns="68559" bIns="68559" anchor="t" anchorCtr="0">
            <a:spAutoFit/>
          </a:bodyPr>
          <a:lstStyle/>
          <a:p>
            <a:pPr marL="342900" indent="-342900" algn="just">
              <a:lnSpc>
                <a:spcPct val="114000"/>
              </a:lnSpc>
              <a:buFont typeface="Arial" panose="020B0604020202020204" pitchFamily="34" charset="0"/>
              <a:buChar char="•"/>
            </a:pPr>
            <a:r>
              <a:rPr lang="en-US" b="1" dirty="0" smtClean="0"/>
              <a:t>Dictionaries:</a:t>
            </a:r>
            <a:r>
              <a:rPr lang="en-US" dirty="0" smtClean="0"/>
              <a:t> Dictionaries or maps can be created with the help of key value pair. The dictionaries are represented as mappings. The mappings are basically the key value pairs. For example – </a:t>
            </a:r>
          </a:p>
          <a:p>
            <a:pPr algn="just">
              <a:lnSpc>
                <a:spcPct val="114000"/>
              </a:lnSpc>
            </a:pPr>
            <a:r>
              <a:rPr lang="en-US" dirty="0"/>
              <a:t>	</a:t>
            </a:r>
            <a:r>
              <a:rPr lang="en-US" dirty="0" smtClean="0"/>
              <a:t>student:</a:t>
            </a:r>
          </a:p>
          <a:p>
            <a:pPr algn="just">
              <a:lnSpc>
                <a:spcPct val="114000"/>
              </a:lnSpc>
            </a:pPr>
            <a:r>
              <a:rPr lang="en-US" dirty="0"/>
              <a:t>	</a:t>
            </a:r>
            <a:r>
              <a:rPr lang="en-US" dirty="0" smtClean="0"/>
              <a:t>	name: Rahul</a:t>
            </a:r>
          </a:p>
          <a:p>
            <a:pPr algn="just">
              <a:lnSpc>
                <a:spcPct val="114000"/>
              </a:lnSpc>
            </a:pPr>
            <a:r>
              <a:rPr lang="en-US" dirty="0"/>
              <a:t>	</a:t>
            </a:r>
            <a:r>
              <a:rPr lang="en-US" dirty="0" smtClean="0"/>
              <a:t>	</a:t>
            </a:r>
            <a:r>
              <a:rPr lang="en-US" dirty="0" err="1" smtClean="0"/>
              <a:t>std</a:t>
            </a:r>
            <a:r>
              <a:rPr lang="en-US" dirty="0" smtClean="0"/>
              <a:t>: 10</a:t>
            </a:r>
          </a:p>
          <a:p>
            <a:pPr algn="just">
              <a:lnSpc>
                <a:spcPct val="114000"/>
              </a:lnSpc>
            </a:pPr>
            <a:r>
              <a:rPr lang="en-US" dirty="0"/>
              <a:t>	</a:t>
            </a:r>
            <a:r>
              <a:rPr lang="en-US" dirty="0" smtClean="0"/>
              <a:t>	address: </a:t>
            </a:r>
          </a:p>
          <a:p>
            <a:pPr algn="just">
              <a:lnSpc>
                <a:spcPct val="114000"/>
              </a:lnSpc>
            </a:pPr>
            <a:r>
              <a:rPr lang="en-US" dirty="0"/>
              <a:t>	</a:t>
            </a:r>
            <a:r>
              <a:rPr lang="en-US" dirty="0" smtClean="0"/>
              <a:t>		street: College Road</a:t>
            </a:r>
          </a:p>
          <a:p>
            <a:pPr algn="just">
              <a:lnSpc>
                <a:spcPct val="114000"/>
              </a:lnSpc>
            </a:pPr>
            <a:r>
              <a:rPr lang="en-US" dirty="0"/>
              <a:t>	</a:t>
            </a:r>
            <a:r>
              <a:rPr lang="en-US" dirty="0" smtClean="0"/>
              <a:t>		city: Rajkot</a:t>
            </a:r>
          </a:p>
          <a:p>
            <a:pPr algn="just">
              <a:lnSpc>
                <a:spcPct val="114000"/>
              </a:lnSpc>
            </a:pPr>
            <a:r>
              <a:rPr lang="en-US" dirty="0"/>
              <a:t>	</a:t>
            </a:r>
            <a:r>
              <a:rPr lang="en-US" dirty="0" smtClean="0"/>
              <a:t>		state: Gujarat</a:t>
            </a:r>
          </a:p>
          <a:p>
            <a:pPr marL="342900" indent="-342900" algn="just">
              <a:lnSpc>
                <a:spcPct val="114000"/>
              </a:lnSpc>
              <a:buFont typeface="Arial" panose="020B0604020202020204" pitchFamily="34" charset="0"/>
              <a:buChar char="•"/>
            </a:pPr>
            <a:endParaRPr lang="en-US" i="1" dirty="0">
              <a:solidFill>
                <a:srgbClr val="00B0F0"/>
              </a:solidFill>
            </a:endParaRPr>
          </a:p>
          <a:p>
            <a:pPr algn="just">
              <a:lnSpc>
                <a:spcPct val="114000"/>
              </a:lnSpc>
            </a:pPr>
            <a:endParaRPr lang="en-US" i="1" dirty="0">
              <a:solidFill>
                <a:srgbClr val="00B0F0"/>
              </a:solidFill>
            </a:endParaRPr>
          </a:p>
        </p:txBody>
      </p:sp>
      <p:sp>
        <p:nvSpPr>
          <p:cNvPr id="2" name="Rectangle 1"/>
          <p:cNvSpPr/>
          <p:nvPr/>
        </p:nvSpPr>
        <p:spPr>
          <a:xfrm>
            <a:off x="2209800" y="2724150"/>
            <a:ext cx="3276600" cy="12954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Rectangle 2"/>
          <p:cNvSpPr/>
          <p:nvPr/>
        </p:nvSpPr>
        <p:spPr>
          <a:xfrm>
            <a:off x="1371600" y="1733550"/>
            <a:ext cx="4572000" cy="24384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9960239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err="1">
                <a:solidFill>
                  <a:srgbClr val="04A2B9"/>
                </a:solidFill>
                <a:latin typeface="Calibri" pitchFamily="34" charset="0"/>
                <a:cs typeface="Calibri" pitchFamily="34" charset="0"/>
              </a:rPr>
              <a:t>Yaml</a:t>
            </a:r>
            <a:r>
              <a:rPr lang="en-US" sz="2400" b="1" dirty="0">
                <a:solidFill>
                  <a:srgbClr val="04A2B9"/>
                </a:solidFill>
                <a:latin typeface="Calibri" pitchFamily="34" charset="0"/>
                <a:cs typeface="Calibri" pitchFamily="34" charset="0"/>
              </a:rPr>
              <a:t> Basics</a:t>
            </a:r>
            <a:endParaRPr lang="en-US" sz="2400" b="1" dirty="0">
              <a:latin typeface="Calibri" pitchFamily="34" charset="0"/>
              <a:cs typeface="Calibri" pitchFamily="34" charset="0"/>
            </a:endParaRPr>
          </a:p>
        </p:txBody>
      </p:sp>
      <p:sp>
        <p:nvSpPr>
          <p:cNvPr id="94" name="Google Shape;94;p2"/>
          <p:cNvSpPr txBox="1"/>
          <p:nvPr/>
        </p:nvSpPr>
        <p:spPr>
          <a:xfrm>
            <a:off x="508235" y="742950"/>
            <a:ext cx="8254765" cy="4559539"/>
          </a:xfrm>
          <a:prstGeom prst="rect">
            <a:avLst/>
          </a:prstGeom>
          <a:noFill/>
          <a:ln>
            <a:noFill/>
          </a:ln>
        </p:spPr>
        <p:txBody>
          <a:bodyPr spcFirstLastPara="1" wrap="square" lIns="68559" tIns="68559" rIns="68559" bIns="68559" anchor="t" anchorCtr="0">
            <a:spAutoFit/>
          </a:bodyPr>
          <a:lstStyle/>
          <a:p>
            <a:pPr marL="342900" indent="-342900" algn="just">
              <a:lnSpc>
                <a:spcPct val="114000"/>
              </a:lnSpc>
              <a:buFont typeface="Arial" panose="020B0604020202020204" pitchFamily="34" charset="0"/>
              <a:buChar char="•"/>
            </a:pPr>
            <a:r>
              <a:rPr lang="en-US" b="1" dirty="0" err="1" smtClean="0"/>
              <a:t>Mult</a:t>
            </a:r>
            <a:r>
              <a:rPr lang="en-US" b="1" dirty="0" smtClean="0"/>
              <a:t>-line values: </a:t>
            </a:r>
            <a:r>
              <a:rPr lang="en-US" dirty="0" smtClean="0"/>
              <a:t>We can define the multi – line values in YAML</a:t>
            </a:r>
            <a:r>
              <a:rPr lang="en-US" dirty="0"/>
              <a:t> </a:t>
            </a:r>
            <a:r>
              <a:rPr lang="en-US" dirty="0" smtClean="0"/>
              <a:t>by using | character at the start of value followed by newline. For example </a:t>
            </a:r>
          </a:p>
          <a:p>
            <a:pPr algn="just">
              <a:lnSpc>
                <a:spcPct val="114000"/>
              </a:lnSpc>
            </a:pPr>
            <a:r>
              <a:rPr lang="en-US" dirty="0"/>
              <a:t>	</a:t>
            </a:r>
            <a:r>
              <a:rPr lang="en-US" dirty="0" smtClean="0"/>
              <a:t>OS: |</a:t>
            </a:r>
          </a:p>
          <a:p>
            <a:pPr algn="just">
              <a:lnSpc>
                <a:spcPct val="114000"/>
              </a:lnSpc>
            </a:pPr>
            <a:r>
              <a:rPr lang="en-US" dirty="0"/>
              <a:t>	</a:t>
            </a:r>
            <a:r>
              <a:rPr lang="en-US" dirty="0" smtClean="0"/>
              <a:t>	Windows</a:t>
            </a:r>
          </a:p>
          <a:p>
            <a:pPr algn="just">
              <a:lnSpc>
                <a:spcPct val="114000"/>
              </a:lnSpc>
            </a:pPr>
            <a:r>
              <a:rPr lang="en-US" dirty="0"/>
              <a:t>	</a:t>
            </a:r>
            <a:r>
              <a:rPr lang="en-US" dirty="0" smtClean="0"/>
              <a:t>	Linux</a:t>
            </a:r>
          </a:p>
          <a:p>
            <a:pPr algn="just">
              <a:lnSpc>
                <a:spcPct val="114000"/>
              </a:lnSpc>
            </a:pPr>
            <a:r>
              <a:rPr lang="en-US" dirty="0"/>
              <a:t>	</a:t>
            </a:r>
            <a:r>
              <a:rPr lang="en-US" dirty="0" smtClean="0"/>
              <a:t>	</a:t>
            </a:r>
            <a:r>
              <a:rPr lang="en-US" dirty="0" err="1" smtClean="0"/>
              <a:t>MacOS</a:t>
            </a:r>
            <a:endParaRPr lang="en-US" dirty="0" smtClean="0"/>
          </a:p>
          <a:p>
            <a:pPr marL="342900" indent="-342900" algn="just">
              <a:lnSpc>
                <a:spcPct val="114000"/>
              </a:lnSpc>
              <a:buFont typeface="Arial" panose="020B0604020202020204" pitchFamily="34" charset="0"/>
              <a:buChar char="•"/>
            </a:pPr>
            <a:r>
              <a:rPr lang="en-US" b="1" dirty="0" smtClean="0"/>
              <a:t>Folded style: </a:t>
            </a:r>
            <a:r>
              <a:rPr lang="en-US" dirty="0" smtClean="0"/>
              <a:t>Use the &gt; character to start the value and then end the value with a newline character (\n). This is useful for writing long paragraphs of text without introducing line breaks. Newlines are converted to spaces. </a:t>
            </a:r>
            <a:endParaRPr lang="en-US" dirty="0"/>
          </a:p>
          <a:p>
            <a:pPr marL="342900" indent="-342900" algn="just">
              <a:lnSpc>
                <a:spcPct val="114000"/>
              </a:lnSpc>
              <a:buFont typeface="Arial" panose="020B0604020202020204" pitchFamily="34" charset="0"/>
              <a:buChar char="•"/>
            </a:pPr>
            <a:r>
              <a:rPr lang="en-US" dirty="0"/>
              <a:t>For example </a:t>
            </a:r>
          </a:p>
          <a:p>
            <a:pPr algn="just">
              <a:lnSpc>
                <a:spcPct val="114000"/>
              </a:lnSpc>
            </a:pPr>
            <a:r>
              <a:rPr lang="en-US" dirty="0"/>
              <a:t>	OS: </a:t>
            </a:r>
            <a:r>
              <a:rPr lang="en-US" dirty="0" smtClean="0"/>
              <a:t>&gt;</a:t>
            </a:r>
            <a:endParaRPr lang="en-US" dirty="0"/>
          </a:p>
          <a:p>
            <a:pPr algn="just">
              <a:lnSpc>
                <a:spcPct val="114000"/>
              </a:lnSpc>
            </a:pPr>
            <a:r>
              <a:rPr lang="en-US" dirty="0"/>
              <a:t>		Windows</a:t>
            </a:r>
          </a:p>
          <a:p>
            <a:pPr algn="just">
              <a:lnSpc>
                <a:spcPct val="114000"/>
              </a:lnSpc>
            </a:pPr>
            <a:r>
              <a:rPr lang="en-US" dirty="0"/>
              <a:t>		Linux</a:t>
            </a:r>
          </a:p>
          <a:p>
            <a:pPr algn="just">
              <a:lnSpc>
                <a:spcPct val="114000"/>
              </a:lnSpc>
            </a:pPr>
            <a:r>
              <a:rPr lang="en-US" dirty="0"/>
              <a:t>		</a:t>
            </a:r>
            <a:r>
              <a:rPr lang="en-US" dirty="0" err="1" smtClean="0"/>
              <a:t>MacOS</a:t>
            </a:r>
            <a:endParaRPr lang="en-US" i="1" dirty="0">
              <a:solidFill>
                <a:srgbClr val="00B0F0"/>
              </a:solidFill>
            </a:endParaRPr>
          </a:p>
        </p:txBody>
      </p:sp>
    </p:spTree>
    <p:extLst>
      <p:ext uri="{BB962C8B-B14F-4D97-AF65-F5344CB8AC3E}">
        <p14:creationId xmlns:p14="http://schemas.microsoft.com/office/powerpoint/2010/main" val="1216936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err="1">
                <a:solidFill>
                  <a:srgbClr val="04A2B9"/>
                </a:solidFill>
                <a:latin typeface="Calibri" pitchFamily="34" charset="0"/>
                <a:cs typeface="Calibri" pitchFamily="34" charset="0"/>
              </a:rPr>
              <a:t>Yaml</a:t>
            </a:r>
            <a:r>
              <a:rPr lang="en-US" sz="2400" b="1" dirty="0">
                <a:solidFill>
                  <a:srgbClr val="04A2B9"/>
                </a:solidFill>
                <a:latin typeface="Calibri" pitchFamily="34" charset="0"/>
                <a:cs typeface="Calibri" pitchFamily="34" charset="0"/>
              </a:rPr>
              <a:t> Basics</a:t>
            </a:r>
            <a:endParaRPr lang="en-US" sz="2400" b="1" dirty="0">
              <a:latin typeface="Calibri" pitchFamily="34" charset="0"/>
              <a:cs typeface="Calibri" pitchFamily="34" charset="0"/>
            </a:endParaRPr>
          </a:p>
        </p:txBody>
      </p:sp>
      <p:sp>
        <p:nvSpPr>
          <p:cNvPr id="94" name="Google Shape;94;p2"/>
          <p:cNvSpPr txBox="1"/>
          <p:nvPr/>
        </p:nvSpPr>
        <p:spPr>
          <a:xfrm>
            <a:off x="508235" y="742950"/>
            <a:ext cx="8254765" cy="4243748"/>
          </a:xfrm>
          <a:prstGeom prst="rect">
            <a:avLst/>
          </a:prstGeom>
          <a:noFill/>
          <a:ln>
            <a:noFill/>
          </a:ln>
        </p:spPr>
        <p:txBody>
          <a:bodyPr spcFirstLastPara="1" wrap="square" lIns="68559" tIns="68559" rIns="68559" bIns="68559" anchor="t" anchorCtr="0">
            <a:spAutoFit/>
          </a:bodyPr>
          <a:lstStyle/>
          <a:p>
            <a:pPr marL="342900" indent="-342900" algn="just">
              <a:lnSpc>
                <a:spcPct val="114000"/>
              </a:lnSpc>
              <a:buFont typeface="Arial" panose="020B0604020202020204" pitchFamily="34" charset="0"/>
              <a:buChar char="•"/>
            </a:pPr>
            <a:r>
              <a:rPr lang="en-US" b="1" dirty="0" smtClean="0"/>
              <a:t>Data Types: </a:t>
            </a:r>
            <a:r>
              <a:rPr lang="en-US" dirty="0" smtClean="0"/>
              <a:t>YAML supports various scalar data types, including strings, numbers, </a:t>
            </a:r>
            <a:r>
              <a:rPr lang="en-US" dirty="0" err="1" smtClean="0"/>
              <a:t>booleans</a:t>
            </a:r>
            <a:r>
              <a:rPr lang="en-US" dirty="0" smtClean="0"/>
              <a:t>, and null values. Scalars don’t require special syntax; you can simply write them as plain values. For example -</a:t>
            </a:r>
          </a:p>
          <a:p>
            <a:pPr algn="just">
              <a:lnSpc>
                <a:spcPct val="114000"/>
              </a:lnSpc>
            </a:pPr>
            <a:r>
              <a:rPr lang="en-US" dirty="0"/>
              <a:t>	</a:t>
            </a:r>
            <a:r>
              <a:rPr lang="en-US" dirty="0" smtClean="0"/>
              <a:t>	name: Samir</a:t>
            </a:r>
          </a:p>
          <a:p>
            <a:pPr algn="just">
              <a:lnSpc>
                <a:spcPct val="114000"/>
              </a:lnSpc>
            </a:pPr>
            <a:r>
              <a:rPr lang="en-US" dirty="0"/>
              <a:t>	</a:t>
            </a:r>
            <a:r>
              <a:rPr lang="en-US" dirty="0" smtClean="0"/>
              <a:t>	age: 35</a:t>
            </a:r>
          </a:p>
          <a:p>
            <a:pPr algn="just">
              <a:lnSpc>
                <a:spcPct val="114000"/>
              </a:lnSpc>
            </a:pPr>
            <a:r>
              <a:rPr lang="en-US" dirty="0"/>
              <a:t>	</a:t>
            </a:r>
            <a:r>
              <a:rPr lang="en-US" dirty="0" smtClean="0"/>
              <a:t>	</a:t>
            </a:r>
            <a:r>
              <a:rPr lang="en-US" dirty="0" err="1" smtClean="0"/>
              <a:t>is_married</a:t>
            </a:r>
            <a:r>
              <a:rPr lang="en-US" dirty="0" smtClean="0"/>
              <a:t>: yes</a:t>
            </a:r>
          </a:p>
          <a:p>
            <a:pPr marL="342900" indent="-342900" algn="just">
              <a:lnSpc>
                <a:spcPct val="114000"/>
              </a:lnSpc>
              <a:buFont typeface="Arial" panose="020B0604020202020204" pitchFamily="34" charset="0"/>
              <a:buChar char="•"/>
            </a:pPr>
            <a:r>
              <a:rPr lang="en-US" b="1" dirty="0" smtClean="0"/>
              <a:t>YAML is a superset of JSON: </a:t>
            </a:r>
            <a:r>
              <a:rPr lang="en-US" dirty="0" smtClean="0"/>
              <a:t>As YAML is a superset of JSON, any </a:t>
            </a:r>
            <a:r>
              <a:rPr lang="en-US" dirty="0" err="1" smtClean="0"/>
              <a:t>valied</a:t>
            </a:r>
            <a:r>
              <a:rPr lang="en-US" dirty="0" smtClean="0"/>
              <a:t> JSON document should be valid YAML.</a:t>
            </a:r>
          </a:p>
          <a:p>
            <a:pPr marL="342900" indent="-342900" algn="just">
              <a:lnSpc>
                <a:spcPct val="114000"/>
              </a:lnSpc>
              <a:buFont typeface="Arial" panose="020B0604020202020204" pitchFamily="34" charset="0"/>
              <a:buChar char="•"/>
            </a:pPr>
            <a:r>
              <a:rPr lang="en-US" dirty="0" smtClean="0"/>
              <a:t>For Example:</a:t>
            </a:r>
          </a:p>
          <a:p>
            <a:pPr algn="just">
              <a:lnSpc>
                <a:spcPct val="114000"/>
              </a:lnSpc>
            </a:pPr>
            <a:r>
              <a:rPr lang="en-US" dirty="0" smtClean="0"/>
              <a:t>      YAML to JSON</a:t>
            </a:r>
          </a:p>
          <a:p>
            <a:pPr lvl="1" algn="just">
              <a:lnSpc>
                <a:spcPct val="114000"/>
              </a:lnSpc>
            </a:pPr>
            <a:r>
              <a:rPr lang="en-US" dirty="0" smtClean="0">
                <a:hlinkClick r:id="rId4"/>
              </a:rPr>
              <a:t>https</a:t>
            </a:r>
            <a:r>
              <a:rPr lang="en-US" dirty="0">
                <a:hlinkClick r:id="rId4"/>
              </a:rPr>
              <a:t>://</a:t>
            </a:r>
            <a:r>
              <a:rPr lang="en-US" dirty="0" smtClean="0">
                <a:hlinkClick r:id="rId4"/>
              </a:rPr>
              <a:t>onlineyamltools.com/convert-yaml-to-json</a:t>
            </a:r>
            <a:endParaRPr lang="en-US" dirty="0" smtClean="0"/>
          </a:p>
          <a:p>
            <a:pPr algn="just">
              <a:lnSpc>
                <a:spcPct val="114000"/>
              </a:lnSpc>
            </a:pPr>
            <a:r>
              <a:rPr lang="en-US" dirty="0"/>
              <a:t> </a:t>
            </a:r>
            <a:r>
              <a:rPr lang="en-US" dirty="0" smtClean="0"/>
              <a:t>     JSON to YAML</a:t>
            </a:r>
          </a:p>
          <a:p>
            <a:pPr lvl="1" algn="just">
              <a:lnSpc>
                <a:spcPct val="114000"/>
              </a:lnSpc>
            </a:pPr>
            <a:r>
              <a:rPr lang="en-US" dirty="0">
                <a:hlinkClick r:id="rId5"/>
              </a:rPr>
              <a:t>https://</a:t>
            </a:r>
            <a:r>
              <a:rPr lang="en-US" dirty="0" smtClean="0">
                <a:hlinkClick r:id="rId5"/>
              </a:rPr>
              <a:t>onlineyamltools.com/convert-json-to-yaml</a:t>
            </a:r>
            <a:endParaRPr lang="en-US" dirty="0" smtClean="0"/>
          </a:p>
        </p:txBody>
      </p:sp>
    </p:spTree>
    <p:extLst>
      <p:ext uri="{BB962C8B-B14F-4D97-AF65-F5344CB8AC3E}">
        <p14:creationId xmlns:p14="http://schemas.microsoft.com/office/powerpoint/2010/main" val="5862518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err="1">
                <a:solidFill>
                  <a:srgbClr val="04A2B9"/>
                </a:solidFill>
                <a:latin typeface="Calibri" pitchFamily="34" charset="0"/>
                <a:cs typeface="Calibri" pitchFamily="34" charset="0"/>
              </a:rPr>
              <a:t>Yaml</a:t>
            </a:r>
            <a:r>
              <a:rPr lang="en-US" sz="2400" b="1" dirty="0">
                <a:solidFill>
                  <a:srgbClr val="04A2B9"/>
                </a:solidFill>
                <a:latin typeface="Calibri" pitchFamily="34" charset="0"/>
                <a:cs typeface="Calibri" pitchFamily="34" charset="0"/>
              </a:rPr>
              <a:t> Basics</a:t>
            </a:r>
            <a:endParaRPr lang="en-US" sz="2400" b="1" dirty="0">
              <a:latin typeface="Calibri" pitchFamily="34" charset="0"/>
              <a:cs typeface="Calibri" pitchFamily="34" charset="0"/>
            </a:endParaRPr>
          </a:p>
        </p:txBody>
      </p:sp>
      <p:sp>
        <p:nvSpPr>
          <p:cNvPr id="94" name="Google Shape;94;p2"/>
          <p:cNvSpPr txBox="1"/>
          <p:nvPr/>
        </p:nvSpPr>
        <p:spPr>
          <a:xfrm>
            <a:off x="508235" y="742950"/>
            <a:ext cx="8254765" cy="2664790"/>
          </a:xfrm>
          <a:prstGeom prst="rect">
            <a:avLst/>
          </a:prstGeom>
          <a:noFill/>
          <a:ln>
            <a:noFill/>
          </a:ln>
        </p:spPr>
        <p:txBody>
          <a:bodyPr spcFirstLastPara="1" wrap="square" lIns="68559" tIns="68559" rIns="68559" bIns="68559" anchor="t" anchorCtr="0">
            <a:spAutoFit/>
          </a:bodyPr>
          <a:lstStyle/>
          <a:p>
            <a:pPr marL="342900" indent="-342900" algn="just">
              <a:lnSpc>
                <a:spcPct val="114000"/>
              </a:lnSpc>
              <a:buFont typeface="Arial" panose="020B0604020202020204" pitchFamily="34" charset="0"/>
              <a:buChar char="•"/>
            </a:pPr>
            <a:r>
              <a:rPr lang="en-US" b="1" dirty="0" smtClean="0"/>
              <a:t>Benefits of YAML </a:t>
            </a:r>
          </a:p>
          <a:p>
            <a:pPr marL="800006" lvl="1" indent="-342900" algn="just">
              <a:lnSpc>
                <a:spcPct val="114000"/>
              </a:lnSpc>
              <a:buFont typeface="Arial" panose="020B0604020202020204" pitchFamily="34" charset="0"/>
              <a:buChar char="•"/>
            </a:pPr>
            <a:r>
              <a:rPr lang="en-US" dirty="0" smtClean="0"/>
              <a:t>Human-readable</a:t>
            </a:r>
          </a:p>
          <a:p>
            <a:pPr marL="800006" lvl="1" indent="-342900" algn="just">
              <a:lnSpc>
                <a:spcPct val="114000"/>
              </a:lnSpc>
              <a:buFont typeface="Arial" panose="020B0604020202020204" pitchFamily="34" charset="0"/>
              <a:buChar char="•"/>
            </a:pPr>
            <a:r>
              <a:rPr lang="en-US" dirty="0" smtClean="0"/>
              <a:t>Simple to use</a:t>
            </a:r>
          </a:p>
          <a:p>
            <a:pPr marL="800006" lvl="1" indent="-342900" algn="just">
              <a:lnSpc>
                <a:spcPct val="114000"/>
              </a:lnSpc>
              <a:buFont typeface="Arial" panose="020B0604020202020204" pitchFamily="34" charset="0"/>
              <a:buChar char="•"/>
            </a:pPr>
            <a:r>
              <a:rPr lang="en-US" dirty="0" smtClean="0"/>
              <a:t>Fast</a:t>
            </a:r>
          </a:p>
          <a:p>
            <a:pPr marL="800006" lvl="1" indent="-342900" algn="just">
              <a:lnSpc>
                <a:spcPct val="114000"/>
              </a:lnSpc>
              <a:buFont typeface="Arial" panose="020B0604020202020204" pitchFamily="34" charset="0"/>
              <a:buChar char="•"/>
            </a:pPr>
            <a:r>
              <a:rPr lang="en-US" dirty="0" smtClean="0"/>
              <a:t>Unambiguous</a:t>
            </a:r>
          </a:p>
          <a:p>
            <a:pPr marL="800006" lvl="1" indent="-342900" algn="just">
              <a:lnSpc>
                <a:spcPct val="114000"/>
              </a:lnSpc>
              <a:buFont typeface="Arial" panose="020B0604020202020204" pitchFamily="34" charset="0"/>
              <a:buChar char="•"/>
            </a:pPr>
            <a:r>
              <a:rPr lang="en-US" dirty="0" smtClean="0"/>
              <a:t>Portable</a:t>
            </a:r>
          </a:p>
          <a:p>
            <a:pPr marL="800006" lvl="1" indent="-342900" algn="just">
              <a:lnSpc>
                <a:spcPct val="114000"/>
              </a:lnSpc>
              <a:buFont typeface="Arial" panose="020B0604020202020204" pitchFamily="34" charset="0"/>
              <a:buChar char="•"/>
            </a:pPr>
            <a:r>
              <a:rPr lang="en-US" dirty="0" smtClean="0"/>
              <a:t>Matching with popular languages</a:t>
            </a:r>
          </a:p>
          <a:p>
            <a:pPr marL="800006" lvl="1" indent="-342900" algn="just">
              <a:lnSpc>
                <a:spcPct val="114000"/>
              </a:lnSpc>
              <a:buFont typeface="Arial" panose="020B0604020202020204" pitchFamily="34" charset="0"/>
              <a:buChar char="•"/>
            </a:pPr>
            <a:r>
              <a:rPr lang="en-US" dirty="0" smtClean="0"/>
              <a:t>Secure Implementation</a:t>
            </a:r>
          </a:p>
        </p:txBody>
      </p:sp>
    </p:spTree>
    <p:extLst>
      <p:ext uri="{BB962C8B-B14F-4D97-AF65-F5344CB8AC3E}">
        <p14:creationId xmlns:p14="http://schemas.microsoft.com/office/powerpoint/2010/main" val="26432214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err="1">
                <a:solidFill>
                  <a:srgbClr val="04A2B9"/>
                </a:solidFill>
                <a:latin typeface="Calibri" pitchFamily="34" charset="0"/>
                <a:cs typeface="Calibri" pitchFamily="34" charset="0"/>
              </a:rPr>
              <a:t>Yaml</a:t>
            </a:r>
            <a:r>
              <a:rPr lang="en-US" sz="2400" b="1" dirty="0">
                <a:solidFill>
                  <a:srgbClr val="04A2B9"/>
                </a:solidFill>
                <a:latin typeface="Calibri" pitchFamily="34" charset="0"/>
                <a:cs typeface="Calibri" pitchFamily="34" charset="0"/>
              </a:rPr>
              <a:t> </a:t>
            </a:r>
            <a:r>
              <a:rPr lang="en-US" sz="2400" b="1" dirty="0" smtClean="0">
                <a:solidFill>
                  <a:srgbClr val="04A2B9"/>
                </a:solidFill>
                <a:latin typeface="Calibri" pitchFamily="34" charset="0"/>
                <a:cs typeface="Calibri" pitchFamily="34" charset="0"/>
              </a:rPr>
              <a:t>Playbook</a:t>
            </a:r>
            <a:endParaRPr lang="en-US" sz="2400" b="1" dirty="0">
              <a:latin typeface="Calibri" pitchFamily="34" charset="0"/>
              <a:cs typeface="Calibri" pitchFamily="34" charset="0"/>
            </a:endParaRPr>
          </a:p>
        </p:txBody>
      </p:sp>
      <p:sp>
        <p:nvSpPr>
          <p:cNvPr id="94" name="Google Shape;94;p2"/>
          <p:cNvSpPr txBox="1"/>
          <p:nvPr/>
        </p:nvSpPr>
        <p:spPr>
          <a:xfrm>
            <a:off x="508235" y="742950"/>
            <a:ext cx="8254765" cy="4559539"/>
          </a:xfrm>
          <a:prstGeom prst="rect">
            <a:avLst/>
          </a:prstGeom>
          <a:noFill/>
          <a:ln>
            <a:noFill/>
          </a:ln>
        </p:spPr>
        <p:txBody>
          <a:bodyPr spcFirstLastPara="1" wrap="square" lIns="68559" tIns="68559" rIns="68559" bIns="68559" anchor="t" anchorCtr="0">
            <a:spAutoFit/>
          </a:bodyPr>
          <a:lstStyle/>
          <a:p>
            <a:pPr marL="342900" indent="-342900" algn="just">
              <a:lnSpc>
                <a:spcPct val="114000"/>
              </a:lnSpc>
              <a:buFont typeface="Arial" panose="020B0604020202020204" pitchFamily="34" charset="0"/>
              <a:buChar char="•"/>
            </a:pPr>
            <a:r>
              <a:rPr lang="en-US" dirty="0" smtClean="0"/>
              <a:t>An </a:t>
            </a:r>
            <a:r>
              <a:rPr lang="en-US" dirty="0" err="1" smtClean="0"/>
              <a:t>ansible</a:t>
            </a:r>
            <a:r>
              <a:rPr lang="en-US" dirty="0" smtClean="0"/>
              <a:t> playbook is a set of instructions that </a:t>
            </a:r>
            <a:r>
              <a:rPr lang="en-US" dirty="0" err="1" smtClean="0"/>
              <a:t>ansible</a:t>
            </a:r>
            <a:r>
              <a:rPr lang="en-US" dirty="0" smtClean="0"/>
              <a:t> uses to automate tasks on remote hosts.</a:t>
            </a:r>
          </a:p>
          <a:p>
            <a:pPr marL="342900" indent="-342900" algn="just">
              <a:lnSpc>
                <a:spcPct val="114000"/>
              </a:lnSpc>
              <a:buFont typeface="Arial" panose="020B0604020202020204" pitchFamily="34" charset="0"/>
              <a:buChar char="•"/>
            </a:pPr>
            <a:r>
              <a:rPr lang="en-US" dirty="0" smtClean="0"/>
              <a:t>Playbooks are written in YAML, a human-readable format.</a:t>
            </a:r>
          </a:p>
          <a:p>
            <a:pPr marL="342900" indent="-342900" algn="just">
              <a:lnSpc>
                <a:spcPct val="114000"/>
              </a:lnSpc>
              <a:buFont typeface="Arial" panose="020B0604020202020204" pitchFamily="34" charset="0"/>
              <a:buChar char="•"/>
            </a:pPr>
            <a:r>
              <a:rPr lang="en-US" dirty="0" smtClean="0"/>
              <a:t>They are the core component of any </a:t>
            </a:r>
            <a:r>
              <a:rPr lang="en-US" dirty="0" err="1"/>
              <a:t>A</a:t>
            </a:r>
            <a:r>
              <a:rPr lang="en-US" dirty="0" err="1" smtClean="0"/>
              <a:t>nsible</a:t>
            </a:r>
            <a:r>
              <a:rPr lang="en-US" dirty="0" smtClean="0"/>
              <a:t> configuration.</a:t>
            </a:r>
          </a:p>
          <a:p>
            <a:pPr algn="just">
              <a:lnSpc>
                <a:spcPct val="114000"/>
              </a:lnSpc>
            </a:pPr>
            <a:endParaRPr lang="en-US" dirty="0" smtClean="0">
              <a:solidFill>
                <a:srgbClr val="0070C0"/>
              </a:solidFill>
            </a:endParaRPr>
          </a:p>
          <a:p>
            <a:pPr algn="just">
              <a:lnSpc>
                <a:spcPct val="114000"/>
              </a:lnSpc>
            </a:pPr>
            <a:r>
              <a:rPr lang="en-US" dirty="0" smtClean="0">
                <a:solidFill>
                  <a:srgbClr val="0070C0"/>
                </a:solidFill>
              </a:rPr>
              <a:t>What they do?</a:t>
            </a:r>
          </a:p>
          <a:p>
            <a:pPr marL="342900" indent="-342900" algn="just">
              <a:lnSpc>
                <a:spcPct val="114000"/>
              </a:lnSpc>
              <a:buFont typeface="Arial" panose="020B0604020202020204" pitchFamily="34" charset="0"/>
              <a:buChar char="•"/>
            </a:pPr>
            <a:r>
              <a:rPr lang="en-US" dirty="0"/>
              <a:t>Playbooks automate tasks such as installing packages, configuring services, and copying files. They can also be used to provision infrastructure, manage configurations, and deploy </a:t>
            </a:r>
            <a:r>
              <a:rPr lang="en-US" dirty="0" smtClean="0"/>
              <a:t>applications.</a:t>
            </a:r>
          </a:p>
          <a:p>
            <a:pPr marL="342900" indent="-342900" algn="just">
              <a:lnSpc>
                <a:spcPct val="114000"/>
              </a:lnSpc>
              <a:buFont typeface="Arial" panose="020B0604020202020204" pitchFamily="34" charset="0"/>
              <a:buChar char="•"/>
            </a:pPr>
            <a:endParaRPr lang="en-US" dirty="0" smtClean="0"/>
          </a:p>
          <a:p>
            <a:pPr algn="just">
              <a:lnSpc>
                <a:spcPct val="114000"/>
              </a:lnSpc>
            </a:pPr>
            <a:r>
              <a:rPr lang="en-US" dirty="0" smtClean="0">
                <a:solidFill>
                  <a:srgbClr val="0070C0"/>
                </a:solidFill>
              </a:rPr>
              <a:t>How they work?</a:t>
            </a:r>
          </a:p>
          <a:p>
            <a:pPr marL="342900" indent="-342900" algn="just">
              <a:lnSpc>
                <a:spcPct val="114000"/>
              </a:lnSpc>
              <a:buFont typeface="Arial" panose="020B0604020202020204" pitchFamily="34" charset="0"/>
              <a:buChar char="•"/>
            </a:pPr>
            <a:r>
              <a:rPr lang="en-US" dirty="0" err="1"/>
              <a:t>Ansible</a:t>
            </a:r>
            <a:r>
              <a:rPr lang="en-US" dirty="0"/>
              <a:t> reads the playbook file and parses the YAML syntax. The playbook is made up of one or more plays, which are collections of tasks that are run in sequence.</a:t>
            </a:r>
            <a:endParaRPr lang="en-US" dirty="0" smtClean="0"/>
          </a:p>
        </p:txBody>
      </p:sp>
    </p:spTree>
    <p:extLst>
      <p:ext uri="{BB962C8B-B14F-4D97-AF65-F5344CB8AC3E}">
        <p14:creationId xmlns:p14="http://schemas.microsoft.com/office/powerpoint/2010/main" val="30543902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err="1">
                <a:solidFill>
                  <a:srgbClr val="04A2B9"/>
                </a:solidFill>
                <a:latin typeface="Calibri" pitchFamily="34" charset="0"/>
                <a:cs typeface="Calibri" pitchFamily="34" charset="0"/>
              </a:rPr>
              <a:t>Yaml</a:t>
            </a:r>
            <a:r>
              <a:rPr lang="en-US" sz="2400" b="1" dirty="0">
                <a:solidFill>
                  <a:srgbClr val="04A2B9"/>
                </a:solidFill>
                <a:latin typeface="Calibri" pitchFamily="34" charset="0"/>
                <a:cs typeface="Calibri" pitchFamily="34" charset="0"/>
              </a:rPr>
              <a:t> </a:t>
            </a:r>
            <a:r>
              <a:rPr lang="en-US" sz="2400" b="1" dirty="0" smtClean="0">
                <a:solidFill>
                  <a:srgbClr val="04A2B9"/>
                </a:solidFill>
                <a:latin typeface="Calibri" pitchFamily="34" charset="0"/>
                <a:cs typeface="Calibri" pitchFamily="34" charset="0"/>
              </a:rPr>
              <a:t>Playbook</a:t>
            </a:r>
            <a:endParaRPr lang="en-US" sz="2400" b="1" dirty="0">
              <a:latin typeface="Calibri" pitchFamily="34" charset="0"/>
              <a:cs typeface="Calibri" pitchFamily="34" charset="0"/>
            </a:endParaRPr>
          </a:p>
        </p:txBody>
      </p:sp>
      <p:sp>
        <p:nvSpPr>
          <p:cNvPr id="94" name="Google Shape;94;p2"/>
          <p:cNvSpPr txBox="1"/>
          <p:nvPr/>
        </p:nvSpPr>
        <p:spPr>
          <a:xfrm>
            <a:off x="508235" y="742950"/>
            <a:ext cx="8254765" cy="3612165"/>
          </a:xfrm>
          <a:prstGeom prst="rect">
            <a:avLst/>
          </a:prstGeom>
          <a:noFill/>
          <a:ln>
            <a:noFill/>
          </a:ln>
        </p:spPr>
        <p:txBody>
          <a:bodyPr spcFirstLastPara="1" wrap="square" lIns="68559" tIns="68559" rIns="68559" bIns="68559" anchor="t" anchorCtr="0">
            <a:spAutoFit/>
          </a:bodyPr>
          <a:lstStyle/>
          <a:p>
            <a:pPr algn="just">
              <a:lnSpc>
                <a:spcPct val="114000"/>
              </a:lnSpc>
            </a:pPr>
            <a:r>
              <a:rPr lang="en-US" dirty="0" smtClean="0">
                <a:solidFill>
                  <a:srgbClr val="0070C0"/>
                </a:solidFill>
              </a:rPr>
              <a:t>How to use them?</a:t>
            </a:r>
          </a:p>
          <a:p>
            <a:pPr marL="342900" indent="-342900" algn="just">
              <a:lnSpc>
                <a:spcPct val="114000"/>
              </a:lnSpc>
              <a:buFont typeface="Arial" panose="020B0604020202020204" pitchFamily="34" charset="0"/>
              <a:buChar char="•"/>
            </a:pPr>
            <a:r>
              <a:rPr lang="en-US" dirty="0" smtClean="0"/>
              <a:t>To run a playbook, an administrator runs the </a:t>
            </a:r>
            <a:r>
              <a:rPr lang="en-US" i="1" dirty="0" err="1" smtClean="0">
                <a:solidFill>
                  <a:srgbClr val="00B0F0"/>
                </a:solidFill>
              </a:rPr>
              <a:t>ansible</a:t>
            </a:r>
            <a:r>
              <a:rPr lang="en-US" i="1" dirty="0" smtClean="0">
                <a:solidFill>
                  <a:srgbClr val="00B0F0"/>
                </a:solidFill>
              </a:rPr>
              <a:t>-playbook</a:t>
            </a:r>
            <a:r>
              <a:rPr lang="en-US" dirty="0" smtClean="0"/>
              <a:t> command against the target machines.</a:t>
            </a:r>
          </a:p>
          <a:p>
            <a:pPr marL="342900" indent="-342900" algn="just">
              <a:lnSpc>
                <a:spcPct val="114000"/>
              </a:lnSpc>
              <a:buFont typeface="Arial" panose="020B0604020202020204" pitchFamily="34" charset="0"/>
              <a:buChar char="•"/>
            </a:pPr>
            <a:endParaRPr lang="en-US" dirty="0" smtClean="0"/>
          </a:p>
          <a:p>
            <a:pPr algn="just">
              <a:lnSpc>
                <a:spcPct val="114000"/>
              </a:lnSpc>
            </a:pPr>
            <a:r>
              <a:rPr lang="en-US" dirty="0" smtClean="0">
                <a:solidFill>
                  <a:srgbClr val="0070C0"/>
                </a:solidFill>
              </a:rPr>
              <a:t>How to create them?</a:t>
            </a:r>
          </a:p>
          <a:p>
            <a:pPr marL="342900" indent="-342900" algn="just">
              <a:lnSpc>
                <a:spcPct val="114000"/>
              </a:lnSpc>
              <a:buFont typeface="Arial" panose="020B0604020202020204" pitchFamily="34" charset="0"/>
              <a:buChar char="•"/>
            </a:pPr>
            <a:r>
              <a:rPr lang="en-US" dirty="0"/>
              <a:t>Playbooks can be created by writing a file in YAML that defines the tasks and configurations to be applied </a:t>
            </a:r>
            <a:r>
              <a:rPr lang="en-US" dirty="0" smtClean="0"/>
              <a:t>to devices.</a:t>
            </a:r>
          </a:p>
          <a:p>
            <a:pPr marL="342900" indent="-342900" algn="just">
              <a:lnSpc>
                <a:spcPct val="114000"/>
              </a:lnSpc>
              <a:buFont typeface="Arial" panose="020B0604020202020204" pitchFamily="34" charset="0"/>
              <a:buChar char="•"/>
            </a:pPr>
            <a:endParaRPr lang="en-US" dirty="0" smtClean="0"/>
          </a:p>
          <a:p>
            <a:pPr algn="just">
              <a:lnSpc>
                <a:spcPct val="114000"/>
              </a:lnSpc>
            </a:pPr>
            <a:r>
              <a:rPr lang="en-US" dirty="0">
                <a:solidFill>
                  <a:srgbClr val="0070C0"/>
                </a:solidFill>
              </a:rPr>
              <a:t>How to use variables</a:t>
            </a:r>
          </a:p>
          <a:p>
            <a:pPr marL="342900" indent="-342900" algn="just">
              <a:lnSpc>
                <a:spcPct val="114000"/>
              </a:lnSpc>
              <a:buFont typeface="Arial" panose="020B0604020202020204" pitchFamily="34" charset="0"/>
              <a:buChar char="•"/>
            </a:pPr>
            <a:r>
              <a:rPr lang="en-US" dirty="0" smtClean="0"/>
              <a:t>Variables can be defined using a </a:t>
            </a:r>
            <a:r>
              <a:rPr lang="en-US" i="1" dirty="0" err="1" smtClean="0">
                <a:solidFill>
                  <a:srgbClr val="00B0F0"/>
                </a:solidFill>
              </a:rPr>
              <a:t>vars</a:t>
            </a:r>
            <a:r>
              <a:rPr lang="en-US" dirty="0" smtClean="0"/>
              <a:t> block at the beginning of a play, or in external YAML files. </a:t>
            </a:r>
          </a:p>
        </p:txBody>
      </p:sp>
    </p:spTree>
    <p:extLst>
      <p:ext uri="{BB962C8B-B14F-4D97-AF65-F5344CB8AC3E}">
        <p14:creationId xmlns:p14="http://schemas.microsoft.com/office/powerpoint/2010/main" val="40699275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err="1">
                <a:solidFill>
                  <a:srgbClr val="04A2B9"/>
                </a:solidFill>
                <a:latin typeface="Calibri" pitchFamily="34" charset="0"/>
                <a:cs typeface="Calibri" pitchFamily="34" charset="0"/>
              </a:rPr>
              <a:t>Yaml</a:t>
            </a:r>
            <a:r>
              <a:rPr lang="en-US" sz="2400" b="1" dirty="0">
                <a:solidFill>
                  <a:srgbClr val="04A2B9"/>
                </a:solidFill>
                <a:latin typeface="Calibri" pitchFamily="34" charset="0"/>
                <a:cs typeface="Calibri" pitchFamily="34" charset="0"/>
              </a:rPr>
              <a:t> </a:t>
            </a:r>
            <a:r>
              <a:rPr lang="en-US" sz="2400" b="1" dirty="0" smtClean="0">
                <a:solidFill>
                  <a:srgbClr val="04A2B9"/>
                </a:solidFill>
                <a:latin typeface="Calibri" pitchFamily="34" charset="0"/>
                <a:cs typeface="Calibri" pitchFamily="34" charset="0"/>
              </a:rPr>
              <a:t>Playbook</a:t>
            </a:r>
            <a:endParaRPr lang="en-US" sz="2400" b="1" dirty="0">
              <a:latin typeface="Calibri" pitchFamily="34" charset="0"/>
              <a:cs typeface="Calibri" pitchFamily="34" charset="0"/>
            </a:endParaRPr>
          </a:p>
        </p:txBody>
      </p:sp>
      <p:sp>
        <p:nvSpPr>
          <p:cNvPr id="94" name="Google Shape;94;p2"/>
          <p:cNvSpPr txBox="1"/>
          <p:nvPr/>
        </p:nvSpPr>
        <p:spPr>
          <a:xfrm>
            <a:off x="381001" y="742950"/>
            <a:ext cx="8534400" cy="3927956"/>
          </a:xfrm>
          <a:prstGeom prst="rect">
            <a:avLst/>
          </a:prstGeom>
          <a:noFill/>
          <a:ln>
            <a:noFill/>
          </a:ln>
        </p:spPr>
        <p:txBody>
          <a:bodyPr spcFirstLastPara="1" wrap="square" lIns="68559" tIns="68559" rIns="68559" bIns="68559" anchor="t" anchorCtr="0">
            <a:spAutoFit/>
          </a:bodyPr>
          <a:lstStyle/>
          <a:p>
            <a:pPr marL="342900" indent="-342900" algn="just">
              <a:lnSpc>
                <a:spcPct val="114000"/>
              </a:lnSpc>
              <a:buFont typeface="Arial" panose="020B0604020202020204" pitchFamily="34" charset="0"/>
              <a:buChar char="•"/>
            </a:pPr>
            <a:r>
              <a:rPr lang="en-US" dirty="0" smtClean="0"/>
              <a:t>Each playbook contains following important elements:</a:t>
            </a:r>
          </a:p>
          <a:p>
            <a:pPr marL="342900" indent="-342900" algn="just">
              <a:lnSpc>
                <a:spcPct val="114000"/>
              </a:lnSpc>
              <a:buFont typeface="Arial" panose="020B0604020202020204" pitchFamily="34" charset="0"/>
              <a:buChar char="•"/>
            </a:pPr>
            <a:r>
              <a:rPr lang="en-US" b="1" dirty="0" smtClean="0"/>
              <a:t>Hosts:</a:t>
            </a:r>
            <a:r>
              <a:rPr lang="en-US" dirty="0" smtClean="0"/>
              <a:t> In a play, we can specify the target hosts or groups of hosts where you want to apply the tasks.</a:t>
            </a:r>
          </a:p>
          <a:p>
            <a:pPr marL="342900" indent="-342900" algn="just">
              <a:lnSpc>
                <a:spcPct val="114000"/>
              </a:lnSpc>
              <a:buFont typeface="Arial" panose="020B0604020202020204" pitchFamily="34" charset="0"/>
              <a:buChar char="•"/>
            </a:pPr>
            <a:r>
              <a:rPr lang="en-US" b="1" dirty="0" smtClean="0"/>
              <a:t>Play:</a:t>
            </a:r>
            <a:r>
              <a:rPr lang="en-US" dirty="0"/>
              <a:t> A play is the core unit of </a:t>
            </a:r>
            <a:r>
              <a:rPr lang="en-US" dirty="0" err="1"/>
              <a:t>Ansible</a:t>
            </a:r>
            <a:r>
              <a:rPr lang="en-US" dirty="0"/>
              <a:t> execution. It contains a list of tasks, variables, and maps that link the tasks to specific </a:t>
            </a:r>
            <a:r>
              <a:rPr lang="en-US" dirty="0" smtClean="0"/>
              <a:t>hosts.</a:t>
            </a:r>
          </a:p>
          <a:p>
            <a:pPr marL="342900" indent="-342900" algn="just">
              <a:lnSpc>
                <a:spcPct val="114000"/>
              </a:lnSpc>
              <a:buFont typeface="Arial" panose="020B0604020202020204" pitchFamily="34" charset="0"/>
              <a:buChar char="•"/>
            </a:pPr>
            <a:r>
              <a:rPr lang="en-US" b="1" dirty="0" smtClean="0"/>
              <a:t>Task:</a:t>
            </a:r>
            <a:r>
              <a:rPr lang="en-US" dirty="0" smtClean="0"/>
              <a:t> </a:t>
            </a:r>
            <a:r>
              <a:rPr lang="en-US" dirty="0"/>
              <a:t>A task is a unit of work that is executed on a target host. It calls an </a:t>
            </a:r>
            <a:r>
              <a:rPr lang="en-US" dirty="0" err="1"/>
              <a:t>Ansible</a:t>
            </a:r>
            <a:r>
              <a:rPr lang="en-US" dirty="0"/>
              <a:t> module, which is responsible for an action and its configuration parameters</a:t>
            </a:r>
            <a:r>
              <a:rPr lang="en-US" dirty="0" smtClean="0"/>
              <a:t>.</a:t>
            </a:r>
          </a:p>
          <a:p>
            <a:pPr marL="342900" indent="-342900" algn="just">
              <a:lnSpc>
                <a:spcPct val="114000"/>
              </a:lnSpc>
              <a:buFont typeface="Arial" panose="020B0604020202020204" pitchFamily="34" charset="0"/>
              <a:buChar char="•"/>
            </a:pPr>
            <a:r>
              <a:rPr lang="en-US" b="1" dirty="0" smtClean="0"/>
              <a:t>Module</a:t>
            </a:r>
            <a:r>
              <a:rPr lang="en-US" b="1" dirty="0"/>
              <a:t>:</a:t>
            </a:r>
            <a:r>
              <a:rPr lang="en-US" dirty="0"/>
              <a:t> A module is a type of plugin that executes tasks on a target. Each module has its own set of options and </a:t>
            </a:r>
            <a:r>
              <a:rPr lang="en-US" dirty="0" smtClean="0"/>
              <a:t>properties.</a:t>
            </a:r>
          </a:p>
          <a:p>
            <a:pPr marL="342900" indent="-342900" algn="just">
              <a:lnSpc>
                <a:spcPct val="114000"/>
              </a:lnSpc>
              <a:buFont typeface="Arial" panose="020B0604020202020204" pitchFamily="34" charset="0"/>
              <a:buChar char="•"/>
            </a:pPr>
            <a:r>
              <a:rPr lang="en-US" b="1" dirty="0" smtClean="0"/>
              <a:t>Variable</a:t>
            </a:r>
            <a:r>
              <a:rPr lang="en-US" dirty="0" smtClean="0"/>
              <a:t>: </a:t>
            </a:r>
            <a:r>
              <a:rPr lang="en-US" dirty="0"/>
              <a:t>A variable can store values that can be used across multiple tasks and playbooks. Variables can be defined in the playbook or in separate files.</a:t>
            </a:r>
          </a:p>
        </p:txBody>
      </p:sp>
    </p:spTree>
    <p:extLst>
      <p:ext uri="{BB962C8B-B14F-4D97-AF65-F5344CB8AC3E}">
        <p14:creationId xmlns:p14="http://schemas.microsoft.com/office/powerpoint/2010/main" val="32021548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err="1">
                <a:solidFill>
                  <a:srgbClr val="04A2B9"/>
                </a:solidFill>
                <a:latin typeface="Calibri" pitchFamily="34" charset="0"/>
                <a:cs typeface="Calibri" pitchFamily="34" charset="0"/>
              </a:rPr>
              <a:t>Yaml</a:t>
            </a:r>
            <a:r>
              <a:rPr lang="en-US" sz="2400" b="1" dirty="0">
                <a:solidFill>
                  <a:srgbClr val="04A2B9"/>
                </a:solidFill>
                <a:latin typeface="Calibri" pitchFamily="34" charset="0"/>
                <a:cs typeface="Calibri" pitchFamily="34" charset="0"/>
              </a:rPr>
              <a:t> </a:t>
            </a:r>
            <a:r>
              <a:rPr lang="en-US" sz="2400" b="1" dirty="0" smtClean="0">
                <a:solidFill>
                  <a:srgbClr val="04A2B9"/>
                </a:solidFill>
                <a:latin typeface="Calibri" pitchFamily="34" charset="0"/>
                <a:cs typeface="Calibri" pitchFamily="34" charset="0"/>
              </a:rPr>
              <a:t>Playbook</a:t>
            </a:r>
            <a:endParaRPr lang="en-US" sz="2400" b="1" dirty="0">
              <a:latin typeface="Calibri" pitchFamily="34" charset="0"/>
              <a:cs typeface="Calibri" pitchFamily="34" charset="0"/>
            </a:endParaRPr>
          </a:p>
        </p:txBody>
      </p:sp>
      <p:sp>
        <p:nvSpPr>
          <p:cNvPr id="94" name="Google Shape;94;p2"/>
          <p:cNvSpPr txBox="1"/>
          <p:nvPr/>
        </p:nvSpPr>
        <p:spPr>
          <a:xfrm>
            <a:off x="381001" y="742950"/>
            <a:ext cx="8534400" cy="2664790"/>
          </a:xfrm>
          <a:prstGeom prst="rect">
            <a:avLst/>
          </a:prstGeom>
          <a:noFill/>
          <a:ln>
            <a:noFill/>
          </a:ln>
        </p:spPr>
        <p:txBody>
          <a:bodyPr spcFirstLastPara="1" wrap="square" lIns="68559" tIns="68559" rIns="68559" bIns="68559" anchor="t" anchorCtr="0">
            <a:spAutoFit/>
          </a:bodyPr>
          <a:lstStyle/>
          <a:p>
            <a:pPr marL="342900" indent="-342900" algn="just">
              <a:lnSpc>
                <a:spcPct val="114000"/>
              </a:lnSpc>
              <a:buFont typeface="Arial" panose="020B0604020202020204" pitchFamily="34" charset="0"/>
              <a:buChar char="•"/>
            </a:pPr>
            <a:r>
              <a:rPr lang="en-US" dirty="0" smtClean="0"/>
              <a:t>Ex.1: Create a playbook to gather the information about the remote hosts (i.e. localhost).</a:t>
            </a:r>
          </a:p>
          <a:p>
            <a:pPr algn="just">
              <a:lnSpc>
                <a:spcPct val="114000"/>
              </a:lnSpc>
            </a:pPr>
            <a:r>
              <a:rPr lang="en-US" b="1" dirty="0" smtClean="0"/>
              <a:t>      test1.yaml</a:t>
            </a:r>
          </a:p>
          <a:p>
            <a:pPr algn="just">
              <a:lnSpc>
                <a:spcPct val="114000"/>
              </a:lnSpc>
            </a:pPr>
            <a:r>
              <a:rPr lang="en-US" i="1" dirty="0" smtClean="0"/>
              <a:t>		- </a:t>
            </a:r>
            <a:r>
              <a:rPr lang="en-US" i="1" dirty="0"/>
              <a:t>hosts: localhost</a:t>
            </a:r>
          </a:p>
          <a:p>
            <a:pPr algn="just">
              <a:lnSpc>
                <a:spcPct val="114000"/>
              </a:lnSpc>
            </a:pPr>
            <a:r>
              <a:rPr lang="en-US" i="1" dirty="0" smtClean="0"/>
              <a:t>		  </a:t>
            </a:r>
            <a:r>
              <a:rPr lang="en-US" i="1" dirty="0"/>
              <a:t>user: ansible_user123</a:t>
            </a:r>
          </a:p>
          <a:p>
            <a:pPr algn="just">
              <a:lnSpc>
                <a:spcPct val="114000"/>
              </a:lnSpc>
            </a:pPr>
            <a:r>
              <a:rPr lang="en-US" i="1" dirty="0" smtClean="0"/>
              <a:t>		  </a:t>
            </a:r>
            <a:r>
              <a:rPr lang="en-US" i="1" dirty="0"/>
              <a:t>connection: </a:t>
            </a:r>
            <a:r>
              <a:rPr lang="en-US" i="1" dirty="0" err="1"/>
              <a:t>ssh</a:t>
            </a:r>
            <a:endParaRPr lang="en-US" i="1" dirty="0"/>
          </a:p>
          <a:p>
            <a:pPr algn="just">
              <a:lnSpc>
                <a:spcPct val="114000"/>
              </a:lnSpc>
            </a:pPr>
            <a:r>
              <a:rPr lang="en-US" i="1" dirty="0" smtClean="0"/>
              <a:t>		  </a:t>
            </a:r>
            <a:r>
              <a:rPr lang="en-US" i="1" dirty="0"/>
              <a:t>become: yes</a:t>
            </a:r>
          </a:p>
          <a:p>
            <a:pPr algn="just">
              <a:lnSpc>
                <a:spcPct val="114000"/>
              </a:lnSpc>
            </a:pPr>
            <a:r>
              <a:rPr lang="en-US" i="1" dirty="0" smtClean="0"/>
              <a:t>		  </a:t>
            </a:r>
            <a:r>
              <a:rPr lang="en-US" i="1" dirty="0" err="1"/>
              <a:t>gather_facts</a:t>
            </a:r>
            <a:r>
              <a:rPr lang="en-US" i="1" dirty="0"/>
              <a:t>: yes</a:t>
            </a:r>
            <a:endParaRPr lang="en-US" i="1" dirty="0" smtClean="0"/>
          </a:p>
        </p:txBody>
      </p:sp>
    </p:spTree>
    <p:extLst>
      <p:ext uri="{BB962C8B-B14F-4D97-AF65-F5344CB8AC3E}">
        <p14:creationId xmlns:p14="http://schemas.microsoft.com/office/powerpoint/2010/main" val="15928536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err="1">
                <a:solidFill>
                  <a:srgbClr val="04A2B9"/>
                </a:solidFill>
                <a:latin typeface="Calibri" pitchFamily="34" charset="0"/>
                <a:cs typeface="Calibri" pitchFamily="34" charset="0"/>
              </a:rPr>
              <a:t>Yaml</a:t>
            </a:r>
            <a:r>
              <a:rPr lang="en-US" sz="2400" b="1" dirty="0">
                <a:solidFill>
                  <a:srgbClr val="04A2B9"/>
                </a:solidFill>
                <a:latin typeface="Calibri" pitchFamily="34" charset="0"/>
                <a:cs typeface="Calibri" pitchFamily="34" charset="0"/>
              </a:rPr>
              <a:t> </a:t>
            </a:r>
            <a:r>
              <a:rPr lang="en-US" sz="2400" b="1" dirty="0" smtClean="0">
                <a:solidFill>
                  <a:srgbClr val="04A2B9"/>
                </a:solidFill>
                <a:latin typeface="Calibri" pitchFamily="34" charset="0"/>
                <a:cs typeface="Calibri" pitchFamily="34" charset="0"/>
              </a:rPr>
              <a:t>Playbook</a:t>
            </a:r>
            <a:endParaRPr lang="en-US" sz="2400" b="1" dirty="0">
              <a:latin typeface="Calibri" pitchFamily="34" charset="0"/>
              <a:cs typeface="Calibri" pitchFamily="34" charset="0"/>
            </a:endParaRPr>
          </a:p>
        </p:txBody>
      </p:sp>
      <p:sp>
        <p:nvSpPr>
          <p:cNvPr id="94" name="Google Shape;94;p2"/>
          <p:cNvSpPr txBox="1"/>
          <p:nvPr/>
        </p:nvSpPr>
        <p:spPr>
          <a:xfrm>
            <a:off x="381001" y="742950"/>
            <a:ext cx="8534400" cy="2664790"/>
          </a:xfrm>
          <a:prstGeom prst="rect">
            <a:avLst/>
          </a:prstGeom>
          <a:noFill/>
          <a:ln>
            <a:noFill/>
          </a:ln>
        </p:spPr>
        <p:txBody>
          <a:bodyPr spcFirstLastPara="1" wrap="square" lIns="68559" tIns="68559" rIns="68559" bIns="68559" anchor="t" anchorCtr="0">
            <a:spAutoFit/>
          </a:bodyPr>
          <a:lstStyle/>
          <a:p>
            <a:pPr marL="342900" indent="-342900" algn="just">
              <a:lnSpc>
                <a:spcPct val="114000"/>
              </a:lnSpc>
              <a:buFont typeface="Arial" panose="020B0604020202020204" pitchFamily="34" charset="0"/>
              <a:buChar char="•"/>
            </a:pPr>
            <a:r>
              <a:rPr lang="en-US" dirty="0" smtClean="0"/>
              <a:t>Ex.2: Create a playbook to create an empty file on remote hosts.</a:t>
            </a:r>
          </a:p>
          <a:p>
            <a:pPr algn="just">
              <a:lnSpc>
                <a:spcPct val="114000"/>
              </a:lnSpc>
            </a:pPr>
            <a:r>
              <a:rPr lang="en-US" b="1" dirty="0" smtClean="0"/>
              <a:t>      test2.yaml</a:t>
            </a:r>
          </a:p>
          <a:p>
            <a:pPr algn="just">
              <a:lnSpc>
                <a:spcPct val="114000"/>
              </a:lnSpc>
            </a:pPr>
            <a:r>
              <a:rPr lang="en-US" i="1" dirty="0" smtClean="0"/>
              <a:t>		- </a:t>
            </a:r>
            <a:r>
              <a:rPr lang="en-US" i="1" dirty="0"/>
              <a:t>hosts: localhost</a:t>
            </a:r>
          </a:p>
          <a:p>
            <a:pPr algn="just">
              <a:lnSpc>
                <a:spcPct val="114000"/>
              </a:lnSpc>
            </a:pPr>
            <a:r>
              <a:rPr lang="en-US" i="1" dirty="0" smtClean="0"/>
              <a:t>		  tasks:</a:t>
            </a:r>
            <a:endParaRPr lang="en-US" i="1" dirty="0"/>
          </a:p>
          <a:p>
            <a:pPr algn="just">
              <a:lnSpc>
                <a:spcPct val="114000"/>
              </a:lnSpc>
            </a:pPr>
            <a:r>
              <a:rPr lang="en-US" i="1" dirty="0" smtClean="0"/>
              <a:t>		  - name: Creates an empty file</a:t>
            </a:r>
            <a:endParaRPr lang="en-US" i="1" dirty="0"/>
          </a:p>
          <a:p>
            <a:pPr algn="just">
              <a:lnSpc>
                <a:spcPct val="114000"/>
              </a:lnSpc>
            </a:pPr>
            <a:r>
              <a:rPr lang="en-US" i="1" dirty="0" smtClean="0"/>
              <a:t>		    file: </a:t>
            </a:r>
            <a:endParaRPr lang="en-US" i="1" dirty="0"/>
          </a:p>
          <a:p>
            <a:pPr algn="just">
              <a:lnSpc>
                <a:spcPct val="114000"/>
              </a:lnSpc>
            </a:pPr>
            <a:r>
              <a:rPr lang="en-US" i="1" dirty="0" smtClean="0"/>
              <a:t>		        path: “/</a:t>
            </a:r>
            <a:r>
              <a:rPr lang="en-US" i="1" dirty="0" err="1" smtClean="0"/>
              <a:t>mnt</a:t>
            </a:r>
            <a:r>
              <a:rPr lang="en-US" i="1" dirty="0" smtClean="0"/>
              <a:t>/c/Users/Admin/newFileName.txt”</a:t>
            </a:r>
          </a:p>
          <a:p>
            <a:pPr algn="just">
              <a:lnSpc>
                <a:spcPct val="114000"/>
              </a:lnSpc>
            </a:pPr>
            <a:r>
              <a:rPr lang="en-US" i="1"/>
              <a:t> </a:t>
            </a:r>
            <a:r>
              <a:rPr lang="en-US" i="1" smtClean="0"/>
              <a:t>                                   </a:t>
            </a:r>
            <a:r>
              <a:rPr lang="en-US" i="1" smtClean="0"/>
              <a:t>state: </a:t>
            </a:r>
            <a:r>
              <a:rPr lang="en-US" i="1" dirty="0" smtClean="0"/>
              <a:t>touch</a:t>
            </a:r>
          </a:p>
        </p:txBody>
      </p:sp>
    </p:spTree>
    <p:extLst>
      <p:ext uri="{BB962C8B-B14F-4D97-AF65-F5344CB8AC3E}">
        <p14:creationId xmlns:p14="http://schemas.microsoft.com/office/powerpoint/2010/main" val="3414947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Ansible</a:t>
            </a:r>
            <a:endParaRPr sz="2400" b="1" dirty="0">
              <a:latin typeface="Calibri" pitchFamily="34" charset="0"/>
              <a:cs typeface="Calibri" pitchFamily="34" charset="0"/>
            </a:endParaRPr>
          </a:p>
        </p:txBody>
      </p:sp>
      <p:sp>
        <p:nvSpPr>
          <p:cNvPr id="94" name="Google Shape;94;p2"/>
          <p:cNvSpPr txBox="1"/>
          <p:nvPr/>
        </p:nvSpPr>
        <p:spPr>
          <a:xfrm>
            <a:off x="508235" y="742950"/>
            <a:ext cx="8007115" cy="3780480"/>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2000" dirty="0"/>
              <a:t>Ansible is simple open source IT engine which automates application deployment, intra service orchestration, cloud provisioning and many other IT tools.</a:t>
            </a:r>
          </a:p>
          <a:p>
            <a:pPr marL="342900" indent="-342900" algn="just">
              <a:lnSpc>
                <a:spcPct val="150000"/>
              </a:lnSpc>
              <a:spcAft>
                <a:spcPts val="750"/>
              </a:spcAft>
              <a:buFont typeface="Arial" panose="020B0604020202020204" pitchFamily="34" charset="0"/>
              <a:buChar char="•"/>
            </a:pPr>
            <a:endParaRPr lang="en-US" sz="2000" dirty="0"/>
          </a:p>
          <a:p>
            <a:pPr marL="342900" indent="-342900" algn="just">
              <a:lnSpc>
                <a:spcPct val="150000"/>
              </a:lnSpc>
              <a:spcAft>
                <a:spcPts val="750"/>
              </a:spcAft>
              <a:buFont typeface="Arial" panose="020B0604020202020204" pitchFamily="34" charset="0"/>
              <a:buChar char="•"/>
            </a:pPr>
            <a:r>
              <a:rPr lang="en-US" sz="2000" dirty="0"/>
              <a:t>Ansible is easy to deploy because it does not use any agents or custom security infrastructure.</a:t>
            </a:r>
          </a:p>
          <a:p>
            <a:pPr marL="342900" indent="-342900" algn="just">
              <a:lnSpc>
                <a:spcPct val="150000"/>
              </a:lnSpc>
              <a:spcAft>
                <a:spcPts val="75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275432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err="1">
                <a:solidFill>
                  <a:srgbClr val="04A2B9"/>
                </a:solidFill>
                <a:latin typeface="Calibri" pitchFamily="34" charset="0"/>
                <a:cs typeface="Calibri" pitchFamily="34" charset="0"/>
              </a:rPr>
              <a:t>Yaml</a:t>
            </a:r>
            <a:r>
              <a:rPr lang="en-US" sz="2400" b="1" dirty="0">
                <a:solidFill>
                  <a:srgbClr val="04A2B9"/>
                </a:solidFill>
                <a:latin typeface="Calibri" pitchFamily="34" charset="0"/>
                <a:cs typeface="Calibri" pitchFamily="34" charset="0"/>
              </a:rPr>
              <a:t> </a:t>
            </a:r>
            <a:r>
              <a:rPr lang="en-US" sz="2400" b="1" dirty="0" smtClean="0">
                <a:solidFill>
                  <a:srgbClr val="04A2B9"/>
                </a:solidFill>
                <a:latin typeface="Calibri" pitchFamily="34" charset="0"/>
                <a:cs typeface="Calibri" pitchFamily="34" charset="0"/>
              </a:rPr>
              <a:t>Playbook</a:t>
            </a:r>
            <a:endParaRPr lang="en-US" sz="2400" b="1" dirty="0">
              <a:latin typeface="Calibri" pitchFamily="34" charset="0"/>
              <a:cs typeface="Calibri" pitchFamily="34" charset="0"/>
            </a:endParaRPr>
          </a:p>
        </p:txBody>
      </p:sp>
      <p:sp>
        <p:nvSpPr>
          <p:cNvPr id="94" name="Google Shape;94;p2"/>
          <p:cNvSpPr txBox="1"/>
          <p:nvPr/>
        </p:nvSpPr>
        <p:spPr>
          <a:xfrm>
            <a:off x="381001" y="742950"/>
            <a:ext cx="8534400" cy="4371026"/>
          </a:xfrm>
          <a:prstGeom prst="rect">
            <a:avLst/>
          </a:prstGeom>
          <a:noFill/>
          <a:ln>
            <a:noFill/>
          </a:ln>
        </p:spPr>
        <p:txBody>
          <a:bodyPr spcFirstLastPara="1" wrap="square" lIns="68559" tIns="68559" rIns="68559" bIns="68559" anchor="t" anchorCtr="0">
            <a:spAutoFit/>
          </a:bodyPr>
          <a:lstStyle/>
          <a:p>
            <a:pPr marL="342900" indent="-342900" algn="just">
              <a:lnSpc>
                <a:spcPct val="114000"/>
              </a:lnSpc>
              <a:buFont typeface="Arial" panose="020B0604020202020204" pitchFamily="34" charset="0"/>
              <a:buChar char="•"/>
            </a:pPr>
            <a:r>
              <a:rPr lang="en-US" dirty="0" smtClean="0"/>
              <a:t>Ex.3: Create a playbook to copy the content in file on remote hosts.</a:t>
            </a:r>
          </a:p>
          <a:p>
            <a:pPr algn="just">
              <a:lnSpc>
                <a:spcPct val="114000"/>
              </a:lnSpc>
            </a:pPr>
            <a:r>
              <a:rPr lang="en-US" b="1" dirty="0" smtClean="0"/>
              <a:t>      test3.yaml</a:t>
            </a:r>
          </a:p>
          <a:p>
            <a:pPr algn="just"/>
            <a:r>
              <a:rPr lang="en-US" i="1" dirty="0" smtClean="0"/>
              <a:t>- hosts: localhost</a:t>
            </a:r>
          </a:p>
          <a:p>
            <a:pPr algn="just"/>
            <a:r>
              <a:rPr lang="en-US" i="1" dirty="0" smtClean="0"/>
              <a:t>  </a:t>
            </a:r>
            <a:r>
              <a:rPr lang="en-US" i="1" dirty="0"/>
              <a:t>tasks:</a:t>
            </a:r>
          </a:p>
          <a:p>
            <a:pPr algn="just"/>
            <a:r>
              <a:rPr lang="en-US" i="1" dirty="0"/>
              <a:t>    - name: copy content in file</a:t>
            </a:r>
          </a:p>
          <a:p>
            <a:pPr algn="just"/>
            <a:r>
              <a:rPr lang="en-US" i="1" dirty="0"/>
              <a:t>      copy:</a:t>
            </a:r>
          </a:p>
          <a:p>
            <a:pPr algn="just"/>
            <a:r>
              <a:rPr lang="en-US" i="1" dirty="0"/>
              <a:t>        content: </a:t>
            </a:r>
            <a:r>
              <a:rPr lang="en-US" dirty="0"/>
              <a:t>|</a:t>
            </a:r>
          </a:p>
          <a:p>
            <a:pPr algn="just"/>
            <a:r>
              <a:rPr lang="en-US" i="1" dirty="0"/>
              <a:t>          &lt;html&gt;</a:t>
            </a:r>
          </a:p>
          <a:p>
            <a:pPr algn="just"/>
            <a:r>
              <a:rPr lang="en-US" i="1" dirty="0"/>
              <a:t>          &lt;head&gt;&lt;title&gt;Welcome to NGINX on Amazon Linux 2!&lt;/title&gt;&lt;/head&gt;</a:t>
            </a:r>
          </a:p>
          <a:p>
            <a:pPr algn="just"/>
            <a:r>
              <a:rPr lang="en-US" i="1" dirty="0"/>
              <a:t>          &lt;body&gt;</a:t>
            </a:r>
          </a:p>
          <a:p>
            <a:pPr algn="just"/>
            <a:r>
              <a:rPr lang="en-US" i="1" dirty="0"/>
              <a:t>          &lt;h1&gt;Success! NGINX is installed and running!&lt;/h1&gt;</a:t>
            </a:r>
          </a:p>
          <a:p>
            <a:pPr algn="just"/>
            <a:r>
              <a:rPr lang="en-US" i="1" dirty="0"/>
              <a:t>          &lt;/body&gt;</a:t>
            </a:r>
          </a:p>
          <a:p>
            <a:pPr algn="just"/>
            <a:r>
              <a:rPr lang="en-US" i="1" dirty="0"/>
              <a:t>          &lt;/html&gt;</a:t>
            </a:r>
          </a:p>
          <a:p>
            <a:pPr algn="just"/>
            <a:r>
              <a:rPr lang="en-US" i="1" dirty="0"/>
              <a:t>        </a:t>
            </a:r>
            <a:r>
              <a:rPr lang="en-US" i="1" dirty="0" err="1"/>
              <a:t>dest</a:t>
            </a:r>
            <a:r>
              <a:rPr lang="en-US" i="1" dirty="0"/>
              <a:t>: /</a:t>
            </a:r>
            <a:r>
              <a:rPr lang="en-US" i="1" dirty="0" err="1"/>
              <a:t>mnt</a:t>
            </a:r>
            <a:r>
              <a:rPr lang="en-US" i="1" dirty="0"/>
              <a:t>/c/Users/Admin/another_file23.html</a:t>
            </a:r>
          </a:p>
          <a:p>
            <a:pPr algn="just"/>
            <a:r>
              <a:rPr lang="en-US" i="1" dirty="0"/>
              <a:t>        mode: '0644'</a:t>
            </a:r>
            <a:endParaRPr lang="en-US" i="1" dirty="0" smtClean="0"/>
          </a:p>
        </p:txBody>
      </p:sp>
    </p:spTree>
    <p:extLst>
      <p:ext uri="{BB962C8B-B14F-4D97-AF65-F5344CB8AC3E}">
        <p14:creationId xmlns:p14="http://schemas.microsoft.com/office/powerpoint/2010/main" val="23814452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Ansible Roles</a:t>
            </a:r>
            <a:endParaRPr lang="en-US" sz="2400" b="1" dirty="0">
              <a:latin typeface="Calibri" pitchFamily="34" charset="0"/>
              <a:cs typeface="Calibri" pitchFamily="34" charset="0"/>
            </a:endParaRPr>
          </a:p>
        </p:txBody>
      </p:sp>
      <p:sp>
        <p:nvSpPr>
          <p:cNvPr id="94" name="Google Shape;94;p2"/>
          <p:cNvSpPr txBox="1"/>
          <p:nvPr/>
        </p:nvSpPr>
        <p:spPr>
          <a:xfrm>
            <a:off x="228601" y="742950"/>
            <a:ext cx="8686800" cy="4201108"/>
          </a:xfrm>
          <a:prstGeom prst="rect">
            <a:avLst/>
          </a:prstGeom>
          <a:noFill/>
          <a:ln>
            <a:noFill/>
          </a:ln>
        </p:spPr>
        <p:txBody>
          <a:bodyPr spcFirstLastPara="1" wrap="square" lIns="68559" tIns="68559" rIns="68559" bIns="68559" anchor="t" anchorCtr="0">
            <a:spAutoFit/>
          </a:bodyPr>
          <a:lstStyle/>
          <a:p>
            <a:pPr marL="285750" indent="-285750" algn="just">
              <a:lnSpc>
                <a:spcPct val="150000"/>
              </a:lnSpc>
              <a:buFont typeface="Arial" panose="020B0604020202020204" pitchFamily="34" charset="0"/>
              <a:buChar char="•"/>
            </a:pPr>
            <a:r>
              <a:rPr lang="en-US" sz="1600" dirty="0"/>
              <a:t> Ansible roles are a powerful feature that allows you to organize and reuse automation tasks in a structured way. They enable you to break down complex playbooks into smaller, more manageable components, making it easier to maintain and share your automation code. </a:t>
            </a:r>
          </a:p>
          <a:p>
            <a:pPr marL="285750" indent="-285750" algn="just">
              <a:lnSpc>
                <a:spcPct val="150000"/>
              </a:lnSpc>
              <a:buFont typeface="Arial" panose="020B0604020202020204" pitchFamily="34" charset="0"/>
              <a:buChar char="•"/>
            </a:pPr>
            <a:r>
              <a:rPr lang="en-US" sz="1600" dirty="0"/>
              <a:t>Roles provide a framework for fully independent, or interdependent collections of variables, tasks, files, templates, and modules.</a:t>
            </a:r>
          </a:p>
          <a:p>
            <a:pPr marL="285750" indent="-285750" algn="just">
              <a:lnSpc>
                <a:spcPct val="150000"/>
              </a:lnSpc>
              <a:buFont typeface="Arial" panose="020B0604020202020204" pitchFamily="34" charset="0"/>
              <a:buChar char="•"/>
            </a:pPr>
            <a:r>
              <a:rPr lang="en-US" sz="1600" b="1" i="1" dirty="0"/>
              <a:t>Definition</a:t>
            </a:r>
            <a:r>
              <a:rPr lang="en-US" sz="1600" i="1" dirty="0"/>
              <a:t>:</a:t>
            </a:r>
            <a:r>
              <a:rPr lang="en-US" sz="1600" dirty="0"/>
              <a:t> Ansible roles are a way to group related tasks, variables, files, templates, and handlers into a single unit of organization. This makes it easier to manage and reuse automation code across different projects.</a:t>
            </a:r>
          </a:p>
          <a:p>
            <a:pPr marL="285750" indent="-285750" algn="just">
              <a:lnSpc>
                <a:spcPct val="150000"/>
              </a:lnSpc>
              <a:buFont typeface="Arial" panose="020B0604020202020204" pitchFamily="34" charset="0"/>
              <a:buChar char="•"/>
            </a:pPr>
            <a:r>
              <a:rPr lang="en-US" sz="1600" b="1" i="1" dirty="0"/>
              <a:t>Structure:</a:t>
            </a:r>
            <a:r>
              <a:rPr lang="en-US" sz="1600" dirty="0"/>
              <a:t> Each role has a defined directory structure that typically includes directories for tasks, handlers, variables, files, and templates. This organization helps keep your code clean and modular</a:t>
            </a:r>
            <a:r>
              <a:rPr lang="en-US" sz="1600" dirty="0" smtClean="0"/>
              <a:t>.</a:t>
            </a:r>
            <a:endParaRPr lang="en-US" sz="1600" dirty="0"/>
          </a:p>
        </p:txBody>
      </p:sp>
    </p:spTree>
    <p:extLst>
      <p:ext uri="{BB962C8B-B14F-4D97-AF65-F5344CB8AC3E}">
        <p14:creationId xmlns:p14="http://schemas.microsoft.com/office/powerpoint/2010/main" val="1638216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Ansible Roles</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3831776"/>
          </a:xfrm>
          <a:prstGeom prst="rect">
            <a:avLst/>
          </a:prstGeom>
          <a:noFill/>
          <a:ln>
            <a:noFill/>
          </a:ln>
        </p:spPr>
        <p:txBody>
          <a:bodyPr spcFirstLastPara="1" wrap="square" lIns="68559" tIns="68559" rIns="68559" bIns="68559" anchor="t" anchorCtr="0">
            <a:spAutoFit/>
          </a:bodyPr>
          <a:lstStyle/>
          <a:p>
            <a:pPr marL="285750" indent="-285750" algn="just">
              <a:lnSpc>
                <a:spcPct val="150000"/>
              </a:lnSpc>
              <a:buFont typeface="Arial" panose="020B0604020202020204" pitchFamily="34" charset="0"/>
              <a:buChar char="•"/>
            </a:pPr>
            <a:r>
              <a:rPr lang="en-US" sz="1600" dirty="0" smtClean="0"/>
              <a:t>Roles </a:t>
            </a:r>
            <a:r>
              <a:rPr lang="en-US" sz="1600" dirty="0"/>
              <a:t>are not playbooks. Roles are small functionality which can be independently used but have to be used within playbooks. There is no way to directly execute a role. Roles have no explicit setting for which host the role will apply to</a:t>
            </a:r>
            <a:r>
              <a:rPr lang="en-US" sz="1600" dirty="0" smtClean="0"/>
              <a:t>.</a:t>
            </a:r>
          </a:p>
          <a:p>
            <a:pPr marL="285750" indent="-285750" algn="just">
              <a:lnSpc>
                <a:spcPct val="150000"/>
              </a:lnSpc>
              <a:buFont typeface="Arial" panose="020B0604020202020204" pitchFamily="34" charset="0"/>
              <a:buChar char="•"/>
            </a:pPr>
            <a:r>
              <a:rPr lang="en-US" sz="1600" dirty="0"/>
              <a:t>Top-level playbooks are the bridge holding the hosts from your inventory file to roles that should be applied to those hosts.</a:t>
            </a:r>
          </a:p>
          <a:p>
            <a:pPr marL="285750" indent="-285750" algn="just">
              <a:lnSpc>
                <a:spcPct val="150000"/>
              </a:lnSpc>
              <a:buFont typeface="Arial" panose="020B0604020202020204" pitchFamily="34" charset="0"/>
              <a:buChar char="•"/>
            </a:pPr>
            <a:r>
              <a:rPr lang="en-US" sz="1600" dirty="0"/>
              <a:t>The directory structure for roles is essential to create a new role.</a:t>
            </a:r>
          </a:p>
          <a:p>
            <a:pPr marL="285750" indent="-285750" algn="just">
              <a:lnSpc>
                <a:spcPct val="150000"/>
              </a:lnSpc>
              <a:buFont typeface="Arial" panose="020B0604020202020204" pitchFamily="34" charset="0"/>
              <a:buChar char="•"/>
            </a:pPr>
            <a:r>
              <a:rPr lang="en-US" sz="1600" dirty="0"/>
              <a:t>Roles have a structured layout on the file system. The default structure can be changed but for now let us stick to defaults.</a:t>
            </a:r>
          </a:p>
          <a:p>
            <a:pPr marL="285750" indent="-285750" algn="just">
              <a:lnSpc>
                <a:spcPct val="150000"/>
              </a:lnSpc>
              <a:buFont typeface="Arial" panose="020B0604020202020204" pitchFamily="34" charset="0"/>
              <a:buChar char="•"/>
            </a:pPr>
            <a:r>
              <a:rPr lang="en-US" sz="1600" dirty="0"/>
              <a:t>Each role is a directory tree in itself. The role name is the directory name within the /roles directory</a:t>
            </a:r>
            <a:r>
              <a:rPr lang="en-US" sz="1600" dirty="0" smtClean="0"/>
              <a:t>.</a:t>
            </a:r>
            <a:endParaRPr lang="en-US" sz="1600" dirty="0"/>
          </a:p>
        </p:txBody>
      </p:sp>
    </p:spTree>
    <p:extLst>
      <p:ext uri="{BB962C8B-B14F-4D97-AF65-F5344CB8AC3E}">
        <p14:creationId xmlns:p14="http://schemas.microsoft.com/office/powerpoint/2010/main" val="255846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Ansible Roles</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4396033"/>
          </a:xfrm>
          <a:prstGeom prst="rect">
            <a:avLst/>
          </a:prstGeom>
          <a:noFill/>
          <a:ln>
            <a:noFill/>
          </a:ln>
        </p:spPr>
        <p:txBody>
          <a:bodyPr spcFirstLastPara="1" wrap="square" lIns="68559" tIns="68559" rIns="68559" bIns="68559" anchor="t" anchorCtr="0">
            <a:spAutoFit/>
          </a:bodyPr>
          <a:lstStyle/>
          <a:p>
            <a:pPr algn="just">
              <a:lnSpc>
                <a:spcPct val="150000"/>
              </a:lnSpc>
              <a:spcAft>
                <a:spcPts val="750"/>
              </a:spcAft>
            </a:pPr>
            <a:r>
              <a:rPr lang="en-US" sz="1400" dirty="0"/>
              <a:t>Standard Role Directory Structure</a:t>
            </a:r>
          </a:p>
          <a:p>
            <a:pPr algn="just">
              <a:lnSpc>
                <a:spcPct val="150000"/>
              </a:lnSpc>
              <a:spcAft>
                <a:spcPts val="750"/>
              </a:spcAft>
            </a:pPr>
            <a:r>
              <a:rPr lang="en-US" sz="1400" dirty="0"/>
              <a:t>A typical Ansible role directory structure looks like this:</a:t>
            </a:r>
          </a:p>
          <a:p>
            <a:pPr algn="just">
              <a:lnSpc>
                <a:spcPct val="150000"/>
              </a:lnSpc>
              <a:spcAft>
                <a:spcPts val="750"/>
              </a:spcAft>
            </a:pPr>
            <a:r>
              <a:rPr lang="en-US" sz="1400" dirty="0"/>
              <a:t>text</a:t>
            </a:r>
          </a:p>
          <a:p>
            <a:pPr algn="just">
              <a:lnSpc>
                <a:spcPct val="150000"/>
              </a:lnSpc>
              <a:spcAft>
                <a:spcPts val="750"/>
              </a:spcAft>
            </a:pPr>
            <a:r>
              <a:rPr lang="en-US" sz="1400" dirty="0" err="1"/>
              <a:t>my_role</a:t>
            </a:r>
            <a:r>
              <a:rPr lang="en-US" sz="1400" dirty="0"/>
              <a:t>/</a:t>
            </a:r>
          </a:p>
          <a:p>
            <a:pPr algn="just">
              <a:lnSpc>
                <a:spcPct val="150000"/>
              </a:lnSpc>
              <a:spcAft>
                <a:spcPts val="750"/>
              </a:spcAft>
            </a:pPr>
            <a:r>
              <a:rPr lang="en-US" sz="1400" dirty="0"/>
              <a:t>├── defaults</a:t>
            </a:r>
          </a:p>
          <a:p>
            <a:pPr algn="just">
              <a:lnSpc>
                <a:spcPct val="150000"/>
              </a:lnSpc>
              <a:spcAft>
                <a:spcPts val="750"/>
              </a:spcAft>
            </a:pPr>
            <a:r>
              <a:rPr lang="en-US" sz="1400" dirty="0"/>
              <a:t>│   └── </a:t>
            </a:r>
            <a:r>
              <a:rPr lang="en-US" sz="1400" dirty="0" err="1"/>
              <a:t>main.yml</a:t>
            </a:r>
            <a:r>
              <a:rPr lang="en-US" sz="1400" dirty="0"/>
              <a:t>      # Default variables for the role</a:t>
            </a:r>
          </a:p>
          <a:p>
            <a:pPr algn="just">
              <a:lnSpc>
                <a:spcPct val="150000"/>
              </a:lnSpc>
              <a:spcAft>
                <a:spcPts val="750"/>
              </a:spcAft>
            </a:pPr>
            <a:r>
              <a:rPr lang="en-US" sz="1400" dirty="0"/>
              <a:t>├── files</a:t>
            </a:r>
          </a:p>
          <a:p>
            <a:pPr algn="just">
              <a:lnSpc>
                <a:spcPct val="150000"/>
              </a:lnSpc>
              <a:spcAft>
                <a:spcPts val="750"/>
              </a:spcAft>
            </a:pPr>
            <a:r>
              <a:rPr lang="en-US" sz="1400" dirty="0"/>
              <a:t>│   └── some_file.txt # Static files to be deployed</a:t>
            </a:r>
          </a:p>
          <a:p>
            <a:pPr algn="just">
              <a:lnSpc>
                <a:spcPct val="150000"/>
              </a:lnSpc>
              <a:spcAft>
                <a:spcPts val="750"/>
              </a:spcAft>
            </a:pPr>
            <a:endParaRPr lang="en-US" sz="1400" dirty="0"/>
          </a:p>
          <a:p>
            <a:pPr algn="just">
              <a:lnSpc>
                <a:spcPct val="150000"/>
              </a:lnSpc>
              <a:spcAft>
                <a:spcPts val="750"/>
              </a:spcAft>
            </a:pPr>
            <a:r>
              <a:rPr lang="en-US" sz="1400" dirty="0"/>
              <a:t>To be </a:t>
            </a:r>
            <a:r>
              <a:rPr lang="en-US" sz="1400" dirty="0" err="1"/>
              <a:t>contd</a:t>
            </a:r>
            <a:r>
              <a:rPr lang="en-US" sz="1400" dirty="0"/>
              <a:t>…..</a:t>
            </a:r>
          </a:p>
        </p:txBody>
      </p:sp>
    </p:spTree>
    <p:extLst>
      <p:ext uri="{BB962C8B-B14F-4D97-AF65-F5344CB8AC3E}">
        <p14:creationId xmlns:p14="http://schemas.microsoft.com/office/powerpoint/2010/main" val="1167316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Ansible Roles</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4396033"/>
          </a:xfrm>
          <a:prstGeom prst="rect">
            <a:avLst/>
          </a:prstGeom>
          <a:noFill/>
          <a:ln>
            <a:noFill/>
          </a:ln>
        </p:spPr>
        <p:txBody>
          <a:bodyPr spcFirstLastPara="1" wrap="square" lIns="68559" tIns="68559" rIns="68559" bIns="68559" anchor="t" anchorCtr="0">
            <a:spAutoFit/>
          </a:bodyPr>
          <a:lstStyle/>
          <a:p>
            <a:pPr algn="just">
              <a:lnSpc>
                <a:spcPct val="150000"/>
              </a:lnSpc>
              <a:spcAft>
                <a:spcPts val="750"/>
              </a:spcAft>
            </a:pPr>
            <a:r>
              <a:rPr lang="en-US" sz="1400" dirty="0"/>
              <a:t>├── handlers</a:t>
            </a:r>
          </a:p>
          <a:p>
            <a:pPr algn="just">
              <a:lnSpc>
                <a:spcPct val="150000"/>
              </a:lnSpc>
              <a:spcAft>
                <a:spcPts val="750"/>
              </a:spcAft>
            </a:pPr>
            <a:r>
              <a:rPr lang="en-US" sz="1400" dirty="0"/>
              <a:t>│   └── </a:t>
            </a:r>
            <a:r>
              <a:rPr lang="en-US" sz="1400" dirty="0" err="1"/>
              <a:t>main.yml</a:t>
            </a:r>
            <a:r>
              <a:rPr lang="en-US" sz="1400" dirty="0"/>
              <a:t>      # Handlers for the role</a:t>
            </a:r>
          </a:p>
          <a:p>
            <a:pPr algn="just">
              <a:lnSpc>
                <a:spcPct val="150000"/>
              </a:lnSpc>
              <a:spcAft>
                <a:spcPts val="750"/>
              </a:spcAft>
            </a:pPr>
            <a:r>
              <a:rPr lang="en-US" sz="1400" dirty="0"/>
              <a:t>├── meta</a:t>
            </a:r>
          </a:p>
          <a:p>
            <a:pPr algn="just">
              <a:lnSpc>
                <a:spcPct val="150000"/>
              </a:lnSpc>
              <a:spcAft>
                <a:spcPts val="750"/>
              </a:spcAft>
            </a:pPr>
            <a:r>
              <a:rPr lang="en-US" sz="1400" dirty="0"/>
              <a:t>│   └── </a:t>
            </a:r>
            <a:r>
              <a:rPr lang="en-US" sz="1400" dirty="0" err="1"/>
              <a:t>main.yml</a:t>
            </a:r>
            <a:r>
              <a:rPr lang="en-US" sz="1400" dirty="0"/>
              <a:t>      # Metadata about the role</a:t>
            </a:r>
          </a:p>
          <a:p>
            <a:pPr algn="just">
              <a:lnSpc>
                <a:spcPct val="150000"/>
              </a:lnSpc>
              <a:spcAft>
                <a:spcPts val="750"/>
              </a:spcAft>
            </a:pPr>
            <a:r>
              <a:rPr lang="en-US" sz="1400" dirty="0"/>
              <a:t>├── tasks</a:t>
            </a:r>
          </a:p>
          <a:p>
            <a:pPr algn="just">
              <a:lnSpc>
                <a:spcPct val="150000"/>
              </a:lnSpc>
              <a:spcAft>
                <a:spcPts val="750"/>
              </a:spcAft>
            </a:pPr>
            <a:r>
              <a:rPr lang="en-US" sz="1400" dirty="0"/>
              <a:t>│   └── </a:t>
            </a:r>
            <a:r>
              <a:rPr lang="en-US" sz="1400" dirty="0" err="1"/>
              <a:t>main.yml</a:t>
            </a:r>
            <a:r>
              <a:rPr lang="en-US" sz="1400" dirty="0"/>
              <a:t>      # Main tasks for the role</a:t>
            </a:r>
          </a:p>
          <a:p>
            <a:pPr algn="just">
              <a:lnSpc>
                <a:spcPct val="150000"/>
              </a:lnSpc>
              <a:spcAft>
                <a:spcPts val="750"/>
              </a:spcAft>
            </a:pPr>
            <a:r>
              <a:rPr lang="en-US" sz="1400" dirty="0"/>
              <a:t>├── templates</a:t>
            </a:r>
          </a:p>
          <a:p>
            <a:pPr algn="just">
              <a:lnSpc>
                <a:spcPct val="150000"/>
              </a:lnSpc>
              <a:spcAft>
                <a:spcPts val="750"/>
              </a:spcAft>
            </a:pPr>
            <a:r>
              <a:rPr lang="en-US" sz="1400" dirty="0"/>
              <a:t>│   └── some_template.j2 # Jinja2 templates to be rendered</a:t>
            </a:r>
          </a:p>
          <a:p>
            <a:pPr algn="just">
              <a:lnSpc>
                <a:spcPct val="150000"/>
              </a:lnSpc>
              <a:spcAft>
                <a:spcPts val="750"/>
              </a:spcAft>
            </a:pPr>
            <a:r>
              <a:rPr lang="en-US" sz="1400" dirty="0"/>
              <a:t>└── vars</a:t>
            </a:r>
          </a:p>
          <a:p>
            <a:pPr algn="just">
              <a:lnSpc>
                <a:spcPct val="150000"/>
              </a:lnSpc>
              <a:spcAft>
                <a:spcPts val="750"/>
              </a:spcAft>
            </a:pPr>
            <a:r>
              <a:rPr lang="en-US" sz="1400" dirty="0"/>
              <a:t>    └── </a:t>
            </a:r>
            <a:r>
              <a:rPr lang="en-US" sz="1400" dirty="0" err="1"/>
              <a:t>main.yml</a:t>
            </a:r>
            <a:r>
              <a:rPr lang="en-US" sz="1400" dirty="0"/>
              <a:t>      # Variables specific to the role</a:t>
            </a:r>
          </a:p>
        </p:txBody>
      </p:sp>
    </p:spTree>
    <p:extLst>
      <p:ext uri="{BB962C8B-B14F-4D97-AF65-F5344CB8AC3E}">
        <p14:creationId xmlns:p14="http://schemas.microsoft.com/office/powerpoint/2010/main" val="1862407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Ansible Roles</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4088256"/>
          </a:xfrm>
          <a:prstGeom prst="rect">
            <a:avLst/>
          </a:prstGeom>
          <a:noFill/>
          <a:ln>
            <a:noFill/>
          </a:ln>
        </p:spPr>
        <p:txBody>
          <a:bodyPr spcFirstLastPara="1" wrap="square" lIns="68559" tIns="68559" rIns="68559" bIns="68559" anchor="t" anchorCtr="0">
            <a:spAutoFit/>
          </a:bodyPr>
          <a:lstStyle/>
          <a:p>
            <a:pPr algn="just">
              <a:lnSpc>
                <a:spcPct val="150000"/>
              </a:lnSpc>
              <a:spcAft>
                <a:spcPts val="750"/>
              </a:spcAft>
            </a:pPr>
            <a:r>
              <a:rPr lang="en-US" sz="1400" dirty="0"/>
              <a:t>Benefits of Using Roles</a:t>
            </a:r>
          </a:p>
          <a:p>
            <a:pPr algn="just">
              <a:lnSpc>
                <a:spcPct val="150000"/>
              </a:lnSpc>
              <a:spcAft>
                <a:spcPts val="750"/>
              </a:spcAft>
            </a:pPr>
            <a:r>
              <a:rPr lang="en-US" sz="1400" b="1" dirty="0"/>
              <a:t>Modularity</a:t>
            </a:r>
            <a:r>
              <a:rPr lang="en-US" sz="1400" dirty="0"/>
              <a:t>: Roles allow you to break down your automation tasks into smaller, reusable components.</a:t>
            </a:r>
          </a:p>
          <a:p>
            <a:pPr algn="just">
              <a:lnSpc>
                <a:spcPct val="150000"/>
              </a:lnSpc>
              <a:spcAft>
                <a:spcPts val="750"/>
              </a:spcAft>
            </a:pPr>
            <a:r>
              <a:rPr lang="en-US" sz="1400" b="1" dirty="0"/>
              <a:t>Reusability</a:t>
            </a:r>
            <a:r>
              <a:rPr lang="en-US" sz="1400" dirty="0"/>
              <a:t>: Once a role is created, it can be reused across multiple playbooks and projects.</a:t>
            </a:r>
          </a:p>
          <a:p>
            <a:pPr algn="just">
              <a:lnSpc>
                <a:spcPct val="150000"/>
              </a:lnSpc>
              <a:spcAft>
                <a:spcPts val="750"/>
              </a:spcAft>
            </a:pPr>
            <a:r>
              <a:rPr lang="en-US" sz="1400" b="1" dirty="0"/>
              <a:t>Organization</a:t>
            </a:r>
            <a:r>
              <a:rPr lang="en-US" sz="1400" dirty="0"/>
              <a:t>: Roles provide a clear structure for organizing tasks, variables, and files, making it easier to understand and maintain your automation code.</a:t>
            </a:r>
          </a:p>
          <a:p>
            <a:pPr algn="just">
              <a:lnSpc>
                <a:spcPct val="150000"/>
              </a:lnSpc>
              <a:spcAft>
                <a:spcPts val="750"/>
              </a:spcAft>
            </a:pPr>
            <a:r>
              <a:rPr lang="en-US" sz="1400" b="1" dirty="0"/>
              <a:t>Collaboration</a:t>
            </a:r>
            <a:r>
              <a:rPr lang="en-US" sz="1400" dirty="0"/>
              <a:t>: Different team members can work on separate roles simultaneously without interfering with each other's work.</a:t>
            </a:r>
          </a:p>
          <a:p>
            <a:pPr algn="just">
              <a:lnSpc>
                <a:spcPct val="150000"/>
              </a:lnSpc>
              <a:spcAft>
                <a:spcPts val="750"/>
              </a:spcAft>
            </a:pPr>
            <a:r>
              <a:rPr lang="en-US" sz="1400" dirty="0"/>
              <a:t>Utilizing Roles in Ansible Playbooks</a:t>
            </a:r>
          </a:p>
          <a:p>
            <a:pPr algn="just">
              <a:lnSpc>
                <a:spcPct val="150000"/>
              </a:lnSpc>
              <a:spcAft>
                <a:spcPts val="750"/>
              </a:spcAft>
            </a:pPr>
            <a:endParaRPr lang="en-US" sz="1400" dirty="0"/>
          </a:p>
        </p:txBody>
      </p:sp>
    </p:spTree>
    <p:extLst>
      <p:ext uri="{BB962C8B-B14F-4D97-AF65-F5344CB8AC3E}">
        <p14:creationId xmlns:p14="http://schemas.microsoft.com/office/powerpoint/2010/main" val="6357789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 </a:t>
            </a:r>
            <a:r>
              <a:rPr lang="en-US" sz="2400" b="1" dirty="0" err="1">
                <a:solidFill>
                  <a:srgbClr val="04A2B9"/>
                </a:solidFill>
                <a:latin typeface="Calibri" pitchFamily="34" charset="0"/>
                <a:cs typeface="Calibri" pitchFamily="34" charset="0"/>
              </a:rPr>
              <a:t>Adhoc</a:t>
            </a:r>
            <a:r>
              <a:rPr lang="en-US" sz="2400" b="1" dirty="0">
                <a:solidFill>
                  <a:srgbClr val="04A2B9"/>
                </a:solidFill>
                <a:latin typeface="Calibri" pitchFamily="34" charset="0"/>
                <a:cs typeface="Calibri" pitchFamily="34" charset="0"/>
              </a:rPr>
              <a:t> commands in ansible</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3770220"/>
          </a:xfrm>
          <a:prstGeom prst="rect">
            <a:avLst/>
          </a:prstGeom>
          <a:noFill/>
          <a:ln>
            <a:noFill/>
          </a:ln>
        </p:spPr>
        <p:txBody>
          <a:bodyPr spcFirstLastPara="1" wrap="square" lIns="68559" tIns="68559" rIns="68559" bIns="68559" anchor="t" anchorCtr="0">
            <a:spAutoFit/>
          </a:bodyPr>
          <a:lstStyle/>
          <a:p>
            <a:pPr marL="285750" indent="-285750" algn="just">
              <a:lnSpc>
                <a:spcPct val="150000"/>
              </a:lnSpc>
              <a:spcAft>
                <a:spcPts val="750"/>
              </a:spcAft>
              <a:buFont typeface="Arial" panose="020B0604020202020204" pitchFamily="34" charset="0"/>
              <a:buChar char="•"/>
            </a:pPr>
            <a:r>
              <a:rPr lang="en-US" sz="1600" dirty="0"/>
              <a:t>Ansible ad hoc commands are a powerful feature that allows you to execute quick tasks on one or more managed nodes without the need to write a full playbook. They are particularly useful for performing one-off tasks or for testing purposes.</a:t>
            </a:r>
          </a:p>
          <a:p>
            <a:pPr marL="285750" indent="-285750" algn="just">
              <a:lnSpc>
                <a:spcPct val="150000"/>
              </a:lnSpc>
              <a:spcAft>
                <a:spcPts val="750"/>
              </a:spcAft>
              <a:buFont typeface="Arial" panose="020B0604020202020204" pitchFamily="34" charset="0"/>
              <a:buChar char="•"/>
            </a:pPr>
            <a:endParaRPr lang="en-US" sz="1600" dirty="0"/>
          </a:p>
          <a:p>
            <a:pPr marL="285750" indent="-285750" algn="just">
              <a:lnSpc>
                <a:spcPct val="150000"/>
              </a:lnSpc>
              <a:spcAft>
                <a:spcPts val="750"/>
              </a:spcAft>
              <a:buFont typeface="Arial" panose="020B0604020202020204" pitchFamily="34" charset="0"/>
              <a:buChar char="•"/>
            </a:pPr>
            <a:r>
              <a:rPr lang="en-US" sz="1600" dirty="0"/>
              <a:t>Ad hoc commands are quick, one-liner commands that you can run using the ansible command-line tool. They are not stored for future use and are ideal for performing tasks that do not require the complexity of a playbook. Common use cases include managing packages, rebooting servers, copying files, and gathering system information.</a:t>
            </a:r>
          </a:p>
        </p:txBody>
      </p:sp>
    </p:spTree>
    <p:extLst>
      <p:ext uri="{BB962C8B-B14F-4D97-AF65-F5344CB8AC3E}">
        <p14:creationId xmlns:p14="http://schemas.microsoft.com/office/powerpoint/2010/main" val="30171903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 </a:t>
            </a:r>
            <a:r>
              <a:rPr lang="en-US" sz="2400" b="1" dirty="0" err="1">
                <a:solidFill>
                  <a:srgbClr val="04A2B9"/>
                </a:solidFill>
                <a:latin typeface="Calibri" pitchFamily="34" charset="0"/>
                <a:cs typeface="Calibri" pitchFamily="34" charset="0"/>
              </a:rPr>
              <a:t>Adhoc</a:t>
            </a:r>
            <a:r>
              <a:rPr lang="en-US" sz="2400" b="1" dirty="0">
                <a:solidFill>
                  <a:srgbClr val="04A2B9"/>
                </a:solidFill>
                <a:latin typeface="Calibri" pitchFamily="34" charset="0"/>
                <a:cs typeface="Calibri" pitchFamily="34" charset="0"/>
              </a:rPr>
              <a:t> commands in ansible</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4283181"/>
          </a:xfrm>
          <a:prstGeom prst="rect">
            <a:avLst/>
          </a:prstGeom>
          <a:noFill/>
          <a:ln>
            <a:noFill/>
          </a:ln>
        </p:spPr>
        <p:txBody>
          <a:bodyPr spcFirstLastPara="1" wrap="square" lIns="68559" tIns="68559" rIns="68559" bIns="68559" anchor="t" anchorCtr="0">
            <a:spAutoFit/>
          </a:bodyPr>
          <a:lstStyle/>
          <a:p>
            <a:pPr algn="just">
              <a:lnSpc>
                <a:spcPct val="150000"/>
              </a:lnSpc>
              <a:spcAft>
                <a:spcPts val="750"/>
              </a:spcAft>
            </a:pPr>
            <a:r>
              <a:rPr lang="en-US" sz="1600" dirty="0"/>
              <a:t>Syntax of Ad Hoc Commands</a:t>
            </a:r>
          </a:p>
          <a:p>
            <a:pPr algn="just">
              <a:lnSpc>
                <a:spcPct val="150000"/>
              </a:lnSpc>
              <a:spcAft>
                <a:spcPts val="750"/>
              </a:spcAft>
            </a:pPr>
            <a:r>
              <a:rPr lang="en-US" sz="1600" dirty="0"/>
              <a:t>The general syntax for running an ad hoc command is:</a:t>
            </a:r>
          </a:p>
          <a:p>
            <a:pPr algn="just">
              <a:lnSpc>
                <a:spcPct val="150000"/>
              </a:lnSpc>
              <a:spcAft>
                <a:spcPts val="750"/>
              </a:spcAft>
            </a:pPr>
            <a:r>
              <a:rPr lang="en-US" sz="1600" dirty="0"/>
              <a:t>bash</a:t>
            </a:r>
          </a:p>
          <a:p>
            <a:pPr algn="just">
              <a:lnSpc>
                <a:spcPct val="150000"/>
              </a:lnSpc>
              <a:spcAft>
                <a:spcPts val="750"/>
              </a:spcAft>
            </a:pPr>
            <a:r>
              <a:rPr lang="en-US" sz="1600" b="1" i="1" dirty="0" err="1" smtClean="0">
                <a:solidFill>
                  <a:srgbClr val="0070C0"/>
                </a:solidFill>
              </a:rPr>
              <a:t>ansible</a:t>
            </a:r>
            <a:r>
              <a:rPr lang="en-US" sz="1600" b="1" i="1" dirty="0" smtClean="0">
                <a:solidFill>
                  <a:srgbClr val="0070C0"/>
                </a:solidFill>
              </a:rPr>
              <a:t> [</a:t>
            </a:r>
            <a:r>
              <a:rPr lang="en-US" sz="1600" b="1" i="1" dirty="0" smtClean="0">
                <a:solidFill>
                  <a:srgbClr val="0070C0"/>
                </a:solidFill>
              </a:rPr>
              <a:t>hosts</a:t>
            </a:r>
            <a:r>
              <a:rPr lang="en-US" sz="1600" b="1" i="1" dirty="0" smtClean="0">
                <a:solidFill>
                  <a:srgbClr val="0070C0"/>
                </a:solidFill>
              </a:rPr>
              <a:t>] -m [</a:t>
            </a:r>
            <a:r>
              <a:rPr lang="en-US" sz="1600" b="1" i="1" dirty="0" err="1" smtClean="0">
                <a:solidFill>
                  <a:srgbClr val="0070C0"/>
                </a:solidFill>
              </a:rPr>
              <a:t>module_name</a:t>
            </a:r>
            <a:r>
              <a:rPr lang="en-US" sz="1600" b="1" i="1" dirty="0" smtClean="0">
                <a:solidFill>
                  <a:srgbClr val="0070C0"/>
                </a:solidFill>
              </a:rPr>
              <a:t>] -a "[module options]"</a:t>
            </a:r>
            <a:endParaRPr lang="en-US" sz="1600" b="1" i="1" dirty="0">
              <a:solidFill>
                <a:srgbClr val="0070C0"/>
              </a:solidFill>
            </a:endParaRPr>
          </a:p>
          <a:p>
            <a:pPr algn="just">
              <a:lnSpc>
                <a:spcPct val="150000"/>
              </a:lnSpc>
              <a:spcAft>
                <a:spcPts val="750"/>
              </a:spcAft>
            </a:pPr>
            <a:endParaRPr lang="en-US" sz="1600" dirty="0"/>
          </a:p>
          <a:p>
            <a:pPr algn="just">
              <a:lnSpc>
                <a:spcPct val="150000"/>
              </a:lnSpc>
              <a:spcAft>
                <a:spcPts val="750"/>
              </a:spcAft>
            </a:pPr>
            <a:r>
              <a:rPr lang="en-US" sz="1600" dirty="0" smtClean="0"/>
              <a:t>[</a:t>
            </a:r>
            <a:r>
              <a:rPr lang="en-US" sz="1600" dirty="0" smtClean="0"/>
              <a:t>hosts</a:t>
            </a:r>
            <a:r>
              <a:rPr lang="en-US" sz="1600" dirty="0" smtClean="0"/>
              <a:t>]: </a:t>
            </a:r>
            <a:r>
              <a:rPr lang="en-US" sz="1600" dirty="0"/>
              <a:t>This specifies the target hosts or groups defined in your inventory.</a:t>
            </a:r>
          </a:p>
          <a:p>
            <a:pPr algn="just">
              <a:lnSpc>
                <a:spcPct val="150000"/>
              </a:lnSpc>
              <a:spcAft>
                <a:spcPts val="750"/>
              </a:spcAft>
            </a:pPr>
            <a:r>
              <a:rPr lang="en-US" sz="1600" dirty="0"/>
              <a:t>-m [</a:t>
            </a:r>
            <a:r>
              <a:rPr lang="en-US" sz="1600" dirty="0" err="1" smtClean="0"/>
              <a:t>module_name</a:t>
            </a:r>
            <a:r>
              <a:rPr lang="en-US" sz="1600" dirty="0" smtClean="0"/>
              <a:t>]: </a:t>
            </a:r>
            <a:r>
              <a:rPr lang="en-US" sz="1600" dirty="0"/>
              <a:t>This specifies the Ansible module to use (e.g., ping, copy, yum, etc.).</a:t>
            </a:r>
          </a:p>
          <a:p>
            <a:pPr algn="just">
              <a:lnSpc>
                <a:spcPct val="150000"/>
              </a:lnSpc>
              <a:spcAft>
                <a:spcPts val="750"/>
              </a:spcAft>
            </a:pPr>
            <a:r>
              <a:rPr lang="en-US" sz="1600" dirty="0"/>
              <a:t>-a "[module options]": This specifies the arguments to pass to the module.</a:t>
            </a:r>
          </a:p>
        </p:txBody>
      </p:sp>
    </p:spTree>
    <p:extLst>
      <p:ext uri="{BB962C8B-B14F-4D97-AF65-F5344CB8AC3E}">
        <p14:creationId xmlns:p14="http://schemas.microsoft.com/office/powerpoint/2010/main" val="37276260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 </a:t>
            </a:r>
            <a:r>
              <a:rPr lang="en-US" sz="2400" b="1" dirty="0" err="1">
                <a:solidFill>
                  <a:srgbClr val="04A2B9"/>
                </a:solidFill>
                <a:latin typeface="Calibri" pitchFamily="34" charset="0"/>
                <a:cs typeface="Calibri" pitchFamily="34" charset="0"/>
              </a:rPr>
              <a:t>Adhoc</a:t>
            </a:r>
            <a:r>
              <a:rPr lang="en-US" sz="2400" b="1" dirty="0">
                <a:solidFill>
                  <a:srgbClr val="04A2B9"/>
                </a:solidFill>
                <a:latin typeface="Calibri" pitchFamily="34" charset="0"/>
                <a:cs typeface="Calibri" pitchFamily="34" charset="0"/>
              </a:rPr>
              <a:t> commands in ansible</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3462444"/>
          </a:xfrm>
          <a:prstGeom prst="rect">
            <a:avLst/>
          </a:prstGeom>
          <a:noFill/>
          <a:ln>
            <a:noFill/>
          </a:ln>
        </p:spPr>
        <p:txBody>
          <a:bodyPr spcFirstLastPara="1" wrap="square" lIns="68559" tIns="68559" rIns="68559" bIns="68559" anchor="t" anchorCtr="0">
            <a:spAutoFit/>
          </a:bodyPr>
          <a:lstStyle/>
          <a:p>
            <a:pPr algn="just">
              <a:lnSpc>
                <a:spcPct val="150000"/>
              </a:lnSpc>
            </a:pPr>
            <a:r>
              <a:rPr lang="en-US" sz="1600" dirty="0"/>
              <a:t>Examples of Ansible Ad Hoc Commands</a:t>
            </a:r>
          </a:p>
          <a:p>
            <a:pPr algn="just">
              <a:lnSpc>
                <a:spcPct val="150000"/>
              </a:lnSpc>
            </a:pPr>
            <a:r>
              <a:rPr lang="en-US" sz="1600" dirty="0"/>
              <a:t>1. Pinging Hosts</a:t>
            </a:r>
          </a:p>
          <a:p>
            <a:pPr algn="just">
              <a:lnSpc>
                <a:spcPct val="150000"/>
              </a:lnSpc>
            </a:pPr>
            <a:r>
              <a:rPr lang="en-US" sz="1600" dirty="0"/>
              <a:t>To check connectivity to all hosts in the inventory:</a:t>
            </a:r>
          </a:p>
          <a:p>
            <a:pPr algn="just">
              <a:lnSpc>
                <a:spcPct val="150000"/>
              </a:lnSpc>
            </a:pPr>
            <a:r>
              <a:rPr lang="en-US" sz="1600" dirty="0"/>
              <a:t>bash</a:t>
            </a:r>
          </a:p>
          <a:p>
            <a:pPr algn="just">
              <a:lnSpc>
                <a:spcPct val="150000"/>
              </a:lnSpc>
            </a:pPr>
            <a:r>
              <a:rPr lang="en-US" sz="1600" i="1" dirty="0">
                <a:solidFill>
                  <a:srgbClr val="0070C0"/>
                </a:solidFill>
              </a:rPr>
              <a:t>ansible all -m ping</a:t>
            </a:r>
          </a:p>
          <a:p>
            <a:pPr algn="just">
              <a:lnSpc>
                <a:spcPct val="150000"/>
              </a:lnSpc>
            </a:pPr>
            <a:r>
              <a:rPr lang="en-US" sz="1600" dirty="0"/>
              <a:t>2. Rebooting Servers</a:t>
            </a:r>
          </a:p>
          <a:p>
            <a:pPr algn="just">
              <a:lnSpc>
                <a:spcPct val="150000"/>
              </a:lnSpc>
            </a:pPr>
            <a:r>
              <a:rPr lang="en-US" sz="1600" dirty="0"/>
              <a:t>To reboot all servers in a group called webservers:</a:t>
            </a:r>
          </a:p>
          <a:p>
            <a:pPr algn="just">
              <a:lnSpc>
                <a:spcPct val="150000"/>
              </a:lnSpc>
            </a:pPr>
            <a:r>
              <a:rPr lang="en-US" sz="1600" dirty="0"/>
              <a:t>bash</a:t>
            </a:r>
          </a:p>
          <a:p>
            <a:pPr algn="just">
              <a:lnSpc>
                <a:spcPct val="150000"/>
              </a:lnSpc>
            </a:pPr>
            <a:r>
              <a:rPr lang="en-US" sz="1600" i="1" dirty="0">
                <a:solidFill>
                  <a:srgbClr val="0070C0"/>
                </a:solidFill>
              </a:rPr>
              <a:t>ansible webservers -m command -a "/</a:t>
            </a:r>
            <a:r>
              <a:rPr lang="en-US" sz="1600" i="1" dirty="0" err="1">
                <a:solidFill>
                  <a:srgbClr val="0070C0"/>
                </a:solidFill>
              </a:rPr>
              <a:t>sbin</a:t>
            </a:r>
            <a:r>
              <a:rPr lang="en-US" sz="1600" i="1" dirty="0">
                <a:solidFill>
                  <a:srgbClr val="0070C0"/>
                </a:solidFill>
              </a:rPr>
              <a:t>/reboot</a:t>
            </a:r>
            <a:r>
              <a:rPr lang="en-US" sz="1600" i="1" dirty="0" smtClean="0">
                <a:solidFill>
                  <a:srgbClr val="0070C0"/>
                </a:solidFill>
              </a:rPr>
              <a:t>"</a:t>
            </a:r>
            <a:endParaRPr lang="en-US" sz="1600" i="1" dirty="0">
              <a:solidFill>
                <a:srgbClr val="0070C0"/>
              </a:solidFill>
            </a:endParaRPr>
          </a:p>
        </p:txBody>
      </p:sp>
    </p:spTree>
    <p:extLst>
      <p:ext uri="{BB962C8B-B14F-4D97-AF65-F5344CB8AC3E}">
        <p14:creationId xmlns:p14="http://schemas.microsoft.com/office/powerpoint/2010/main" val="7791078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 </a:t>
            </a:r>
            <a:r>
              <a:rPr lang="en-US" sz="2400" b="1" dirty="0" err="1">
                <a:solidFill>
                  <a:srgbClr val="04A2B9"/>
                </a:solidFill>
                <a:latin typeface="Calibri" pitchFamily="34" charset="0"/>
                <a:cs typeface="Calibri" pitchFamily="34" charset="0"/>
              </a:rPr>
              <a:t>Adhoc</a:t>
            </a:r>
            <a:r>
              <a:rPr lang="en-US" sz="2400" b="1" dirty="0">
                <a:solidFill>
                  <a:srgbClr val="04A2B9"/>
                </a:solidFill>
                <a:latin typeface="Calibri" pitchFamily="34" charset="0"/>
                <a:cs typeface="Calibri" pitchFamily="34" charset="0"/>
              </a:rPr>
              <a:t> commands in ansible</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3708665"/>
          </a:xfrm>
          <a:prstGeom prst="rect">
            <a:avLst/>
          </a:prstGeom>
          <a:noFill/>
          <a:ln>
            <a:noFill/>
          </a:ln>
        </p:spPr>
        <p:txBody>
          <a:bodyPr spcFirstLastPara="1" wrap="square" lIns="68559" tIns="68559" rIns="68559" bIns="68559" anchor="t" anchorCtr="0">
            <a:spAutoFit/>
          </a:bodyPr>
          <a:lstStyle/>
          <a:p>
            <a:pPr algn="just"/>
            <a:r>
              <a:rPr lang="en-US" sz="1600" dirty="0"/>
              <a:t>3. Copying Files</a:t>
            </a:r>
          </a:p>
          <a:p>
            <a:pPr algn="just"/>
            <a:r>
              <a:rPr lang="en-US" sz="1600" dirty="0"/>
              <a:t>To copy a file from the control machine to all hosts in a group called webservers:</a:t>
            </a:r>
          </a:p>
          <a:p>
            <a:pPr algn="just"/>
            <a:r>
              <a:rPr lang="en-US" sz="1600" dirty="0"/>
              <a:t>bash</a:t>
            </a:r>
          </a:p>
          <a:p>
            <a:pPr algn="just"/>
            <a:r>
              <a:rPr lang="en-US" sz="1600" i="1" dirty="0">
                <a:solidFill>
                  <a:srgbClr val="0070C0"/>
                </a:solidFill>
              </a:rPr>
              <a:t>ansible webservers -m copy -a "</a:t>
            </a:r>
            <a:r>
              <a:rPr lang="en-US" sz="1600" i="1" dirty="0" err="1">
                <a:solidFill>
                  <a:srgbClr val="0070C0"/>
                </a:solidFill>
              </a:rPr>
              <a:t>src</a:t>
            </a:r>
            <a:r>
              <a:rPr lang="en-US" sz="1600" i="1" dirty="0">
                <a:solidFill>
                  <a:srgbClr val="0070C0"/>
                </a:solidFill>
              </a:rPr>
              <a:t>=/local/path/to/file </a:t>
            </a:r>
            <a:r>
              <a:rPr lang="en-US" sz="1600" i="1" dirty="0" err="1">
                <a:solidFill>
                  <a:srgbClr val="0070C0"/>
                </a:solidFill>
              </a:rPr>
              <a:t>dest</a:t>
            </a:r>
            <a:r>
              <a:rPr lang="en-US" sz="1600" i="1" dirty="0">
                <a:solidFill>
                  <a:srgbClr val="0070C0"/>
                </a:solidFill>
              </a:rPr>
              <a:t>=/remote/path/to/file“</a:t>
            </a:r>
          </a:p>
          <a:p>
            <a:pPr algn="just"/>
            <a:endParaRPr lang="en-US" sz="1600" dirty="0"/>
          </a:p>
          <a:p>
            <a:pPr algn="just"/>
            <a:r>
              <a:rPr lang="en-US" sz="1600" dirty="0"/>
              <a:t>4. Managing Packages</a:t>
            </a:r>
          </a:p>
          <a:p>
            <a:pPr algn="just"/>
            <a:r>
              <a:rPr lang="en-US" sz="1600" dirty="0"/>
              <a:t>To ensure a package is installed on all hosts:</a:t>
            </a:r>
          </a:p>
          <a:p>
            <a:pPr algn="just"/>
            <a:r>
              <a:rPr lang="en-US" sz="1600" dirty="0"/>
              <a:t>bash</a:t>
            </a:r>
          </a:p>
          <a:p>
            <a:pPr algn="just"/>
            <a:r>
              <a:rPr lang="en-US" sz="1600" i="1" dirty="0">
                <a:solidFill>
                  <a:srgbClr val="0070C0"/>
                </a:solidFill>
              </a:rPr>
              <a:t>ansible all -m yum -a "name=httpd state=present“</a:t>
            </a:r>
          </a:p>
          <a:p>
            <a:pPr algn="just"/>
            <a:endParaRPr lang="en-US" sz="1600" dirty="0"/>
          </a:p>
          <a:p>
            <a:pPr algn="just"/>
            <a:r>
              <a:rPr lang="en-US" sz="1600" dirty="0"/>
              <a:t>To remove a package:</a:t>
            </a:r>
          </a:p>
          <a:p>
            <a:pPr algn="just"/>
            <a:r>
              <a:rPr lang="en-US" sz="1600" dirty="0"/>
              <a:t>bash</a:t>
            </a:r>
          </a:p>
          <a:p>
            <a:pPr algn="just"/>
            <a:r>
              <a:rPr lang="en-US" sz="1600" i="1" dirty="0">
                <a:solidFill>
                  <a:srgbClr val="0070C0"/>
                </a:solidFill>
              </a:rPr>
              <a:t>ansible all -m yum -a "name=httpd state=absent"</a:t>
            </a:r>
          </a:p>
          <a:p>
            <a:pPr algn="just">
              <a:lnSpc>
                <a:spcPct val="150000"/>
              </a:lnSpc>
            </a:pPr>
            <a:endParaRPr lang="en-US" sz="1600" dirty="0"/>
          </a:p>
        </p:txBody>
      </p:sp>
    </p:spTree>
    <p:extLst>
      <p:ext uri="{BB962C8B-B14F-4D97-AF65-F5344CB8AC3E}">
        <p14:creationId xmlns:p14="http://schemas.microsoft.com/office/powerpoint/2010/main" val="622854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Ansible</a:t>
            </a:r>
            <a:endParaRPr sz="2400" b="1" dirty="0">
              <a:latin typeface="Calibri" pitchFamily="34" charset="0"/>
              <a:cs typeface="Calibri" pitchFamily="34" charset="0"/>
            </a:endParaRPr>
          </a:p>
        </p:txBody>
      </p:sp>
      <p:sp>
        <p:nvSpPr>
          <p:cNvPr id="94" name="Google Shape;94;p2"/>
          <p:cNvSpPr txBox="1"/>
          <p:nvPr/>
        </p:nvSpPr>
        <p:spPr>
          <a:xfrm>
            <a:off x="508235" y="742950"/>
            <a:ext cx="8007115" cy="4231885"/>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dirty="0"/>
              <a:t>Ansible uses playbook to describe automation jobs, and playbook uses very simple language i.e. YAML (It’s a human-readable data serialization language &amp; is commonly used for configuration files, but could be used in many applications where data is being stored)which is very easy for humans to understand, read and write. </a:t>
            </a:r>
          </a:p>
          <a:p>
            <a:pPr marL="342900" indent="-342900" algn="just">
              <a:lnSpc>
                <a:spcPct val="150000"/>
              </a:lnSpc>
              <a:spcAft>
                <a:spcPts val="750"/>
              </a:spcAft>
              <a:buFont typeface="Arial" panose="020B0604020202020204" pitchFamily="34" charset="0"/>
              <a:buChar char="•"/>
            </a:pPr>
            <a:r>
              <a:rPr lang="en-US" dirty="0"/>
              <a:t>Hence the advantage is that even the IT infrastructure support guys can read and understand the playbook and debug if needed (YAML – It is in human readable form).</a:t>
            </a:r>
            <a:endParaRPr lang="en-US"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5844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 </a:t>
            </a:r>
            <a:r>
              <a:rPr lang="en-US" sz="2400" b="1" dirty="0" err="1">
                <a:solidFill>
                  <a:srgbClr val="04A2B9"/>
                </a:solidFill>
                <a:latin typeface="Calibri" pitchFamily="34" charset="0"/>
                <a:cs typeface="Calibri" pitchFamily="34" charset="0"/>
              </a:rPr>
              <a:t>Adhoc</a:t>
            </a:r>
            <a:r>
              <a:rPr lang="en-US" sz="2400" b="1" dirty="0">
                <a:solidFill>
                  <a:srgbClr val="04A2B9"/>
                </a:solidFill>
                <a:latin typeface="Calibri" pitchFamily="34" charset="0"/>
                <a:cs typeface="Calibri" pitchFamily="34" charset="0"/>
              </a:rPr>
              <a:t> commands in ansible</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1533711"/>
          </a:xfrm>
          <a:prstGeom prst="rect">
            <a:avLst/>
          </a:prstGeom>
          <a:noFill/>
          <a:ln>
            <a:noFill/>
          </a:ln>
        </p:spPr>
        <p:txBody>
          <a:bodyPr spcFirstLastPara="1" wrap="square" lIns="68559" tIns="68559" rIns="68559" bIns="68559" anchor="t" anchorCtr="0">
            <a:spAutoFit/>
          </a:bodyPr>
          <a:lstStyle/>
          <a:p>
            <a:pPr algn="just">
              <a:spcAft>
                <a:spcPts val="750"/>
              </a:spcAft>
            </a:pPr>
            <a:r>
              <a:rPr lang="en-US" sz="1600" dirty="0"/>
              <a:t>5. Creating Directories</a:t>
            </a:r>
          </a:p>
          <a:p>
            <a:pPr algn="just">
              <a:spcAft>
                <a:spcPts val="750"/>
              </a:spcAft>
            </a:pPr>
            <a:r>
              <a:rPr lang="en-US" sz="1600" dirty="0"/>
              <a:t>To create a directory on all hosts:</a:t>
            </a:r>
          </a:p>
          <a:p>
            <a:pPr algn="just">
              <a:spcAft>
                <a:spcPts val="750"/>
              </a:spcAft>
            </a:pPr>
            <a:r>
              <a:rPr lang="en-US" sz="1600" dirty="0"/>
              <a:t>bash</a:t>
            </a:r>
          </a:p>
          <a:p>
            <a:pPr algn="just">
              <a:spcAft>
                <a:spcPts val="750"/>
              </a:spcAft>
            </a:pPr>
            <a:r>
              <a:rPr lang="en-US" sz="1600" i="1" dirty="0">
                <a:solidFill>
                  <a:srgbClr val="0070C0"/>
                </a:solidFill>
              </a:rPr>
              <a:t>ansible all -m file -a "path=/</a:t>
            </a:r>
            <a:r>
              <a:rPr lang="en-US" sz="1600" i="1" dirty="0" err="1">
                <a:solidFill>
                  <a:srgbClr val="0070C0"/>
                </a:solidFill>
              </a:rPr>
              <a:t>tmp</a:t>
            </a:r>
            <a:r>
              <a:rPr lang="en-US" sz="1600" i="1" dirty="0">
                <a:solidFill>
                  <a:srgbClr val="0070C0"/>
                </a:solidFill>
              </a:rPr>
              <a:t>/</a:t>
            </a:r>
            <a:r>
              <a:rPr lang="en-US" sz="1600" i="1" dirty="0" err="1">
                <a:solidFill>
                  <a:srgbClr val="0070C0"/>
                </a:solidFill>
              </a:rPr>
              <a:t>mydir</a:t>
            </a:r>
            <a:r>
              <a:rPr lang="en-US" sz="1600" i="1" dirty="0">
                <a:solidFill>
                  <a:srgbClr val="0070C0"/>
                </a:solidFill>
              </a:rPr>
              <a:t> state=directory mode=0755"</a:t>
            </a:r>
          </a:p>
        </p:txBody>
      </p:sp>
    </p:spTree>
    <p:extLst>
      <p:ext uri="{BB962C8B-B14F-4D97-AF65-F5344CB8AC3E}">
        <p14:creationId xmlns:p14="http://schemas.microsoft.com/office/powerpoint/2010/main" val="13908261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pic>
        <p:nvPicPr>
          <p:cNvPr id="2" name="Google Shape;85;p1" descr="https://lh7-us.googleusercontent.com/80-VR60UbqbhGDYEPyD2Lpr_ug4hBimSLfnv4QDBRHMivQCtUKscFmBXjR6DGGN7su8wz0nNuNOU9iTt-0E2206T4OC3ecrUoOysiC89TYZcgjFL-h36ANjQPl05k1J_p-R4vyF14NJcIQcqCoLkqQ">
            <a:extLst>
              <a:ext uri="{FF2B5EF4-FFF2-40B4-BE49-F238E27FC236}">
                <a16:creationId xmlns:a16="http://schemas.microsoft.com/office/drawing/2014/main" id="{F5BD8AA9-6AC0-00B9-B555-4F9A1A39431B}"/>
              </a:ext>
            </a:extLst>
          </p:cNvPr>
          <p:cNvPicPr preferRelativeResize="0"/>
          <p:nvPr/>
        </p:nvPicPr>
        <p:blipFill rotWithShape="1">
          <a:blip r:embed="rId4">
            <a:alphaModFix/>
          </a:blip>
          <a:srcRect/>
          <a:stretch/>
        </p:blipFill>
        <p:spPr>
          <a:xfrm>
            <a:off x="5283229" y="2752948"/>
            <a:ext cx="2056880" cy="4818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Ansible</a:t>
            </a:r>
            <a:endParaRPr sz="2400" b="1" dirty="0">
              <a:latin typeface="Calibri" pitchFamily="34" charset="0"/>
              <a:cs typeface="Calibri" pitchFamily="34" charset="0"/>
            </a:endParaRPr>
          </a:p>
        </p:txBody>
      </p:sp>
      <p:sp>
        <p:nvSpPr>
          <p:cNvPr id="94" name="Google Shape;94;p2"/>
          <p:cNvSpPr txBox="1"/>
          <p:nvPr/>
        </p:nvSpPr>
        <p:spPr>
          <a:xfrm>
            <a:off x="508235" y="742950"/>
            <a:ext cx="8007115" cy="4437070"/>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dirty="0"/>
              <a:t>Ansible is designed for multi-tier deployment. Ansible does not manage one system at time, it models IT infrastructure by describing all of your systems are interrelated. </a:t>
            </a:r>
          </a:p>
          <a:p>
            <a:pPr marL="342900" indent="-342900" algn="just">
              <a:lnSpc>
                <a:spcPct val="150000"/>
              </a:lnSpc>
              <a:spcAft>
                <a:spcPts val="750"/>
              </a:spcAft>
              <a:buFont typeface="Arial" panose="020B0604020202020204" pitchFamily="34" charset="0"/>
              <a:buChar char="•"/>
            </a:pPr>
            <a:endParaRPr lang="en-US" dirty="0"/>
          </a:p>
          <a:p>
            <a:pPr marL="342900" indent="-342900" algn="just">
              <a:lnSpc>
                <a:spcPct val="150000"/>
              </a:lnSpc>
              <a:spcAft>
                <a:spcPts val="750"/>
              </a:spcAft>
              <a:buFont typeface="Arial" panose="020B0604020202020204" pitchFamily="34" charset="0"/>
              <a:buChar char="•"/>
            </a:pPr>
            <a:r>
              <a:rPr lang="en-US" dirty="0"/>
              <a:t>Ansible is completely agentless which means Ansible works by connecting your nodes through ssh(by default). But if you want other method for connection like Kerberos, Ansible gives that option to you.</a:t>
            </a:r>
          </a:p>
          <a:p>
            <a:pPr marL="342900" indent="-342900" algn="just">
              <a:lnSpc>
                <a:spcPct val="150000"/>
              </a:lnSpc>
              <a:spcAft>
                <a:spcPts val="750"/>
              </a:spcAft>
              <a:buFont typeface="Arial" panose="020B0604020202020204" pitchFamily="34" charset="0"/>
              <a:buChar char="•"/>
            </a:pPr>
            <a:endParaRPr lang="en-US" dirty="0"/>
          </a:p>
          <a:p>
            <a:pPr marL="342900" indent="-342900" algn="just">
              <a:lnSpc>
                <a:spcPct val="150000"/>
              </a:lnSpc>
              <a:spcAft>
                <a:spcPts val="75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289112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Ansible</a:t>
            </a:r>
            <a:endParaRPr sz="2400" b="1" dirty="0">
              <a:latin typeface="Calibri" pitchFamily="34" charset="0"/>
              <a:cs typeface="Calibri" pitchFamily="34" charset="0"/>
            </a:endParaRPr>
          </a:p>
        </p:txBody>
      </p:sp>
      <p:sp>
        <p:nvSpPr>
          <p:cNvPr id="94" name="Google Shape;94;p2"/>
          <p:cNvSpPr txBox="1"/>
          <p:nvPr/>
        </p:nvSpPr>
        <p:spPr>
          <a:xfrm>
            <a:off x="508235" y="742950"/>
            <a:ext cx="8007115" cy="3918979"/>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dirty="0"/>
              <a:t>After connecting to your nodes, Ansible pushes small programs called as “Ansible Modules”. Ansible runs that modules on your nodes and removes them when finished. </a:t>
            </a:r>
          </a:p>
          <a:p>
            <a:pPr marL="342900" indent="-342900" algn="just">
              <a:lnSpc>
                <a:spcPct val="150000"/>
              </a:lnSpc>
              <a:spcAft>
                <a:spcPts val="750"/>
              </a:spcAft>
              <a:buFont typeface="Arial" panose="020B0604020202020204" pitchFamily="34" charset="0"/>
              <a:buChar char="•"/>
            </a:pPr>
            <a:endParaRPr lang="en-US" dirty="0"/>
          </a:p>
          <a:p>
            <a:pPr marL="342900" indent="-342900" algn="just">
              <a:lnSpc>
                <a:spcPct val="150000"/>
              </a:lnSpc>
              <a:spcAft>
                <a:spcPts val="750"/>
              </a:spcAft>
              <a:buFont typeface="Arial" panose="020B0604020202020204" pitchFamily="34" charset="0"/>
              <a:buChar char="•"/>
            </a:pPr>
            <a:r>
              <a:rPr lang="en-US" dirty="0"/>
              <a:t>Ansible manages your inventory in simple text files (These are the hosts file). Ansible uses the hosts file where one can group the hosts and can control the actions on a specific group in the playbooks</a:t>
            </a:r>
          </a:p>
          <a:p>
            <a:pPr marL="342900" indent="-342900" algn="just">
              <a:lnSpc>
                <a:spcPct val="150000"/>
              </a:lnSpc>
              <a:spcAft>
                <a:spcPts val="75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690781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Ansible</a:t>
            </a:r>
            <a:endParaRPr sz="2400" b="1" dirty="0">
              <a:latin typeface="Calibri" pitchFamily="34" charset="0"/>
              <a:cs typeface="Calibri" pitchFamily="34" charset="0"/>
            </a:endParaRPr>
          </a:p>
        </p:txBody>
      </p:sp>
      <p:pic>
        <p:nvPicPr>
          <p:cNvPr id="3" name="Picture 2">
            <a:extLst>
              <a:ext uri="{FF2B5EF4-FFF2-40B4-BE49-F238E27FC236}">
                <a16:creationId xmlns:a16="http://schemas.microsoft.com/office/drawing/2014/main" id="{51060F52-9280-1B42-9CDC-6B067E861F96}"/>
              </a:ext>
            </a:extLst>
          </p:cNvPr>
          <p:cNvPicPr>
            <a:picLocks noChangeAspect="1"/>
          </p:cNvPicPr>
          <p:nvPr/>
        </p:nvPicPr>
        <p:blipFill>
          <a:blip r:embed="rId4"/>
          <a:stretch>
            <a:fillRect/>
          </a:stretch>
        </p:blipFill>
        <p:spPr>
          <a:xfrm>
            <a:off x="1692127" y="895351"/>
            <a:ext cx="5759746" cy="3809999"/>
          </a:xfrm>
          <a:prstGeom prst="rect">
            <a:avLst/>
          </a:prstGeom>
        </p:spPr>
      </p:pic>
    </p:spTree>
    <p:extLst>
      <p:ext uri="{BB962C8B-B14F-4D97-AF65-F5344CB8AC3E}">
        <p14:creationId xmlns:p14="http://schemas.microsoft.com/office/powerpoint/2010/main" val="2306026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Ansible Installation</a:t>
            </a:r>
            <a:endParaRPr sz="2400" b="1" dirty="0">
              <a:latin typeface="Calibri" pitchFamily="34" charset="0"/>
              <a:cs typeface="Calibri" pitchFamily="34" charset="0"/>
            </a:endParaRPr>
          </a:p>
        </p:txBody>
      </p:sp>
      <p:sp>
        <p:nvSpPr>
          <p:cNvPr id="94" name="Google Shape;94;p2"/>
          <p:cNvSpPr txBox="1"/>
          <p:nvPr/>
        </p:nvSpPr>
        <p:spPr>
          <a:xfrm>
            <a:off x="508235" y="742950"/>
            <a:ext cx="8007115" cy="3375241"/>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dirty="0">
                <a:hlinkClick r:id="rId4"/>
              </a:rPr>
              <a:t>https://phoenixnap.com/kb/install-ansible-on-windows</a:t>
            </a:r>
            <a:endParaRPr lang="en-US" dirty="0"/>
          </a:p>
          <a:p>
            <a:pPr marL="342900" indent="-342900" algn="just">
              <a:lnSpc>
                <a:spcPct val="150000"/>
              </a:lnSpc>
              <a:spcAft>
                <a:spcPts val="750"/>
              </a:spcAft>
              <a:buFont typeface="Arial" panose="020B0604020202020204" pitchFamily="34" charset="0"/>
              <a:buChar char="•"/>
            </a:pPr>
            <a:endParaRPr lang="en-US" sz="2000" dirty="0"/>
          </a:p>
          <a:p>
            <a:pPr marL="342900" indent="-342900" algn="just">
              <a:lnSpc>
                <a:spcPct val="150000"/>
              </a:lnSpc>
              <a:spcAft>
                <a:spcPts val="750"/>
              </a:spcAft>
              <a:buFont typeface="Arial" panose="020B0604020202020204" pitchFamily="34" charset="0"/>
              <a:buChar char="•"/>
            </a:pPr>
            <a:r>
              <a:rPr lang="en-US" sz="2000" dirty="0">
                <a:hlinkClick r:id="rId5"/>
              </a:rPr>
              <a:t>https://docs.ansible.com/ansible/latest/installation_guide/intro_installation.html</a:t>
            </a:r>
            <a:endParaRPr lang="en-US" sz="2000" dirty="0"/>
          </a:p>
          <a:p>
            <a:pPr marL="342900" indent="-342900" algn="just">
              <a:lnSpc>
                <a:spcPct val="150000"/>
              </a:lnSpc>
              <a:spcAft>
                <a:spcPts val="750"/>
              </a:spcAft>
              <a:buFont typeface="Arial" panose="020B0604020202020204" pitchFamily="34" charset="0"/>
              <a:buChar char="•"/>
            </a:pPr>
            <a:endParaRPr lang="en-US" sz="2000" dirty="0"/>
          </a:p>
          <a:p>
            <a:pPr marL="342900" indent="-342900" algn="just">
              <a:lnSpc>
                <a:spcPct val="150000"/>
              </a:lnSpc>
              <a:spcAft>
                <a:spcPts val="75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692426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Ansible master/slave configuration</a:t>
            </a:r>
            <a:endParaRPr lang="en-US" sz="2400" b="1" dirty="0">
              <a:latin typeface="Calibri" pitchFamily="34" charset="0"/>
              <a:cs typeface="Calibri" pitchFamily="34" charset="0"/>
            </a:endParaRPr>
          </a:p>
        </p:txBody>
      </p:sp>
      <p:sp>
        <p:nvSpPr>
          <p:cNvPr id="94" name="Google Shape;94;p2"/>
          <p:cNvSpPr txBox="1"/>
          <p:nvPr/>
        </p:nvSpPr>
        <p:spPr>
          <a:xfrm>
            <a:off x="508235" y="742950"/>
            <a:ext cx="8007115" cy="2318541"/>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dirty="0"/>
              <a:t>Ansible works by connecting to your nodes and pushing out small programs, called "Ansible modules" to them. Ansible then executes these modules (over SSH by default), and removes them when finished. Your library of modules can reside on any machine, and there are no servers, daemons, or databases required.</a:t>
            </a:r>
            <a:endParaRPr lang="en-US" sz="2000" dirty="0"/>
          </a:p>
        </p:txBody>
      </p:sp>
    </p:spTree>
    <p:extLst>
      <p:ext uri="{BB962C8B-B14F-4D97-AF65-F5344CB8AC3E}">
        <p14:creationId xmlns:p14="http://schemas.microsoft.com/office/powerpoint/2010/main" val="3902330891"/>
      </p:ext>
    </p:extLst>
  </p:cSld>
  <p:clrMapOvr>
    <a:masterClrMapping/>
  </p:clrMapOvr>
</p:sld>
</file>

<file path=ppt/theme/theme1.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8296</TotalTime>
  <Words>2698</Words>
  <Application>Microsoft Office PowerPoint</Application>
  <PresentationFormat>On-screen Show (16:9)</PresentationFormat>
  <Paragraphs>282</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Cambria</vt:lpstr>
      <vt:lpstr>Garamond</vt:lpstr>
      <vt:lpstr>2_Office Theme</vt:lpstr>
      <vt:lpstr>PowerPoint Presentation</vt:lpstr>
      <vt:lpstr>Content</vt:lpstr>
      <vt:lpstr>Ansible</vt:lpstr>
      <vt:lpstr>Ansible</vt:lpstr>
      <vt:lpstr>Ansible</vt:lpstr>
      <vt:lpstr>Ansible</vt:lpstr>
      <vt:lpstr>Ansible</vt:lpstr>
      <vt:lpstr>Ansible Installation</vt:lpstr>
      <vt:lpstr>Ansible master/slave configuration</vt:lpstr>
      <vt:lpstr>Ansible master/slave configuration</vt:lpstr>
      <vt:lpstr>Ansible master/slave configuration</vt:lpstr>
      <vt:lpstr>Ansible master/slave configuration</vt:lpstr>
      <vt:lpstr>Ansible Inventory Files</vt:lpstr>
      <vt:lpstr>Ansible Modules</vt:lpstr>
      <vt:lpstr>Ansible Modules</vt:lpstr>
      <vt:lpstr>Ansible Modules</vt:lpstr>
      <vt:lpstr>Ansible Modules</vt:lpstr>
      <vt:lpstr>Yaml Basics</vt:lpstr>
      <vt:lpstr>Yaml Basics</vt:lpstr>
      <vt:lpstr>Yaml Basics</vt:lpstr>
      <vt:lpstr>Yaml Basics</vt:lpstr>
      <vt:lpstr>Yaml Basics</vt:lpstr>
      <vt:lpstr>Yaml Basics</vt:lpstr>
      <vt:lpstr>Yaml Basics</vt:lpstr>
      <vt:lpstr>Yaml Playbook</vt:lpstr>
      <vt:lpstr>Yaml Playbook</vt:lpstr>
      <vt:lpstr>Yaml Playbook</vt:lpstr>
      <vt:lpstr>Yaml Playbook</vt:lpstr>
      <vt:lpstr>Yaml Playbook</vt:lpstr>
      <vt:lpstr>Yaml Playbook</vt:lpstr>
      <vt:lpstr>Ansible Roles</vt:lpstr>
      <vt:lpstr>Ansible Roles</vt:lpstr>
      <vt:lpstr>Ansible Roles</vt:lpstr>
      <vt:lpstr>Ansible Roles</vt:lpstr>
      <vt:lpstr>Ansible Roles</vt:lpstr>
      <vt:lpstr> Adhoc commands in ansible</vt:lpstr>
      <vt:lpstr> Adhoc commands in ansible</vt:lpstr>
      <vt:lpstr> Adhoc commands in ansible</vt:lpstr>
      <vt:lpstr> Adhoc commands in ansible</vt:lpstr>
      <vt:lpstr> Adhoc commands in ansible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1 Introduction to Programming</dc:title>
  <dc:creator>Tejas Chauhan</dc:creator>
  <cp:lastModifiedBy>SAMIR SAMIR</cp:lastModifiedBy>
  <cp:revision>201</cp:revision>
  <dcterms:created xsi:type="dcterms:W3CDTF">2023-06-28T03:46:51Z</dcterms:created>
  <dcterms:modified xsi:type="dcterms:W3CDTF">2024-10-24T06:08:13Z</dcterms:modified>
</cp:coreProperties>
</file>