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73"/>
  </p:notesMasterIdLst>
  <p:handoutMasterIdLst>
    <p:handoutMasterId r:id="rId74"/>
  </p:handoutMasterIdLst>
  <p:sldIdLst>
    <p:sldId id="292" r:id="rId2"/>
    <p:sldId id="293" r:id="rId3"/>
    <p:sldId id="454" r:id="rId4"/>
    <p:sldId id="422" r:id="rId5"/>
    <p:sldId id="423" r:id="rId6"/>
    <p:sldId id="424" r:id="rId7"/>
    <p:sldId id="425" r:id="rId8"/>
    <p:sldId id="426" r:id="rId9"/>
    <p:sldId id="427" r:id="rId10"/>
    <p:sldId id="429" r:id="rId11"/>
    <p:sldId id="430" r:id="rId12"/>
    <p:sldId id="431" r:id="rId13"/>
    <p:sldId id="432" r:id="rId14"/>
    <p:sldId id="428" r:id="rId15"/>
    <p:sldId id="434" r:id="rId16"/>
    <p:sldId id="435" r:id="rId17"/>
    <p:sldId id="436" r:id="rId18"/>
    <p:sldId id="433" r:id="rId19"/>
    <p:sldId id="437" r:id="rId20"/>
    <p:sldId id="438" r:id="rId21"/>
    <p:sldId id="439" r:id="rId22"/>
    <p:sldId id="440" r:id="rId23"/>
    <p:sldId id="441" r:id="rId24"/>
    <p:sldId id="442" r:id="rId25"/>
    <p:sldId id="443" r:id="rId26"/>
    <p:sldId id="444" r:id="rId27"/>
    <p:sldId id="445" r:id="rId28"/>
    <p:sldId id="446" r:id="rId29"/>
    <p:sldId id="447" r:id="rId30"/>
    <p:sldId id="448" r:id="rId31"/>
    <p:sldId id="449" r:id="rId32"/>
    <p:sldId id="450" r:id="rId33"/>
    <p:sldId id="451" r:id="rId34"/>
    <p:sldId id="452" r:id="rId35"/>
    <p:sldId id="455" r:id="rId36"/>
    <p:sldId id="456" r:id="rId37"/>
    <p:sldId id="457" r:id="rId38"/>
    <p:sldId id="458" r:id="rId39"/>
    <p:sldId id="459" r:id="rId40"/>
    <p:sldId id="460" r:id="rId41"/>
    <p:sldId id="461" r:id="rId42"/>
    <p:sldId id="462" r:id="rId43"/>
    <p:sldId id="464" r:id="rId44"/>
    <p:sldId id="465" r:id="rId45"/>
    <p:sldId id="466" r:id="rId46"/>
    <p:sldId id="467" r:id="rId47"/>
    <p:sldId id="468" r:id="rId48"/>
    <p:sldId id="469" r:id="rId49"/>
    <p:sldId id="470" r:id="rId50"/>
    <p:sldId id="471" r:id="rId51"/>
    <p:sldId id="472" r:id="rId52"/>
    <p:sldId id="473" r:id="rId53"/>
    <p:sldId id="474" r:id="rId54"/>
    <p:sldId id="475" r:id="rId55"/>
    <p:sldId id="476" r:id="rId56"/>
    <p:sldId id="477" r:id="rId57"/>
    <p:sldId id="478" r:id="rId58"/>
    <p:sldId id="479" r:id="rId59"/>
    <p:sldId id="480" r:id="rId60"/>
    <p:sldId id="481" r:id="rId61"/>
    <p:sldId id="482" r:id="rId62"/>
    <p:sldId id="483" r:id="rId63"/>
    <p:sldId id="484" r:id="rId64"/>
    <p:sldId id="485" r:id="rId65"/>
    <p:sldId id="486" r:id="rId66"/>
    <p:sldId id="487" r:id="rId67"/>
    <p:sldId id="488" r:id="rId68"/>
    <p:sldId id="489" r:id="rId69"/>
    <p:sldId id="490" r:id="rId70"/>
    <p:sldId id="491" r:id="rId71"/>
    <p:sldId id="297" r:id="rId72"/>
  </p:sldIdLst>
  <p:sldSz cx="9144000" cy="5143500" type="screen16x9"/>
  <p:notesSz cx="6858000" cy="9144000"/>
  <p:defaultTextStyle>
    <a:defPPr>
      <a:defRPr lang="en-US"/>
    </a:defPPr>
    <a:lvl1pPr marL="0" algn="l" defTabSz="914220" rtl="0" eaLnBrk="1" latinLnBrk="0" hangingPunct="1">
      <a:defRPr sz="1800" kern="1200">
        <a:solidFill>
          <a:schemeClr val="tx1"/>
        </a:solidFill>
        <a:latin typeface="+mn-lt"/>
        <a:ea typeface="+mn-ea"/>
        <a:cs typeface="+mn-cs"/>
      </a:defRPr>
    </a:lvl1pPr>
    <a:lvl2pPr marL="457106" algn="l" defTabSz="914220" rtl="0" eaLnBrk="1" latinLnBrk="0" hangingPunct="1">
      <a:defRPr sz="1800" kern="1200">
        <a:solidFill>
          <a:schemeClr val="tx1"/>
        </a:solidFill>
        <a:latin typeface="+mn-lt"/>
        <a:ea typeface="+mn-ea"/>
        <a:cs typeface="+mn-cs"/>
      </a:defRPr>
    </a:lvl2pPr>
    <a:lvl3pPr marL="914220" algn="l" defTabSz="914220" rtl="0" eaLnBrk="1" latinLnBrk="0" hangingPunct="1">
      <a:defRPr sz="1800" kern="1200">
        <a:solidFill>
          <a:schemeClr val="tx1"/>
        </a:solidFill>
        <a:latin typeface="+mn-lt"/>
        <a:ea typeface="+mn-ea"/>
        <a:cs typeface="+mn-cs"/>
      </a:defRPr>
    </a:lvl3pPr>
    <a:lvl4pPr marL="1371328" algn="l" defTabSz="914220" rtl="0" eaLnBrk="1" latinLnBrk="0" hangingPunct="1">
      <a:defRPr sz="1800" kern="1200">
        <a:solidFill>
          <a:schemeClr val="tx1"/>
        </a:solidFill>
        <a:latin typeface="+mn-lt"/>
        <a:ea typeface="+mn-ea"/>
        <a:cs typeface="+mn-cs"/>
      </a:defRPr>
    </a:lvl4pPr>
    <a:lvl5pPr marL="1828439" algn="l" defTabSz="914220" rtl="0" eaLnBrk="1" latinLnBrk="0" hangingPunct="1">
      <a:defRPr sz="1800" kern="1200">
        <a:solidFill>
          <a:schemeClr val="tx1"/>
        </a:solidFill>
        <a:latin typeface="+mn-lt"/>
        <a:ea typeface="+mn-ea"/>
        <a:cs typeface="+mn-cs"/>
      </a:defRPr>
    </a:lvl5pPr>
    <a:lvl6pPr marL="2285544" algn="l" defTabSz="914220" rtl="0" eaLnBrk="1" latinLnBrk="0" hangingPunct="1">
      <a:defRPr sz="1800" kern="1200">
        <a:solidFill>
          <a:schemeClr val="tx1"/>
        </a:solidFill>
        <a:latin typeface="+mn-lt"/>
        <a:ea typeface="+mn-ea"/>
        <a:cs typeface="+mn-cs"/>
      </a:defRPr>
    </a:lvl6pPr>
    <a:lvl7pPr marL="2742650" algn="l" defTabSz="914220" rtl="0" eaLnBrk="1" latinLnBrk="0" hangingPunct="1">
      <a:defRPr sz="1800" kern="1200">
        <a:solidFill>
          <a:schemeClr val="tx1"/>
        </a:solidFill>
        <a:latin typeface="+mn-lt"/>
        <a:ea typeface="+mn-ea"/>
        <a:cs typeface="+mn-cs"/>
      </a:defRPr>
    </a:lvl7pPr>
    <a:lvl8pPr marL="3199760" algn="l" defTabSz="914220" rtl="0" eaLnBrk="1" latinLnBrk="0" hangingPunct="1">
      <a:defRPr sz="1800" kern="1200">
        <a:solidFill>
          <a:schemeClr val="tx1"/>
        </a:solidFill>
        <a:latin typeface="+mn-lt"/>
        <a:ea typeface="+mn-ea"/>
        <a:cs typeface="+mn-cs"/>
      </a:defRPr>
    </a:lvl8pPr>
    <a:lvl9pPr marL="3656869" algn="l" defTabSz="91422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0" autoAdjust="0"/>
    <p:restoredTop sz="94660"/>
  </p:normalViewPr>
  <p:slideViewPr>
    <p:cSldViewPr>
      <p:cViewPr varScale="1">
        <p:scale>
          <a:sx n="78" d="100"/>
          <a:sy n="78" d="100"/>
        </p:scale>
        <p:origin x="964"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E5098F0-49D0-42AC-9F46-F6292CA6AE5E}" type="datetimeFigureOut">
              <a:rPr lang="en-US" smtClean="0"/>
              <a:pPr/>
              <a:t>10/14/2024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By : Prof. Tejas Chauhan</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540EC8-0783-4611-A23C-AA77547968A0}" type="slidenum">
              <a:rPr lang="en-US" smtClean="0"/>
              <a:pPr/>
              <a:t>‹#›</a:t>
            </a:fld>
            <a:endParaRPr lang="en-US"/>
          </a:p>
        </p:txBody>
      </p:sp>
    </p:spTree>
    <p:extLst>
      <p:ext uri="{BB962C8B-B14F-4D97-AF65-F5344CB8AC3E}">
        <p14:creationId xmlns:p14="http://schemas.microsoft.com/office/powerpoint/2010/main" val="61428154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E86345-BB51-4C2D-9BB7-29D1D67CD99E}" type="datetimeFigureOut">
              <a:rPr lang="en-US" smtClean="0"/>
              <a:pPr/>
              <a:t>10/14/2024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By : Prof. Tejas Chauhan</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4F2C8D-78E5-40F9-8A43-3619AC0D1E93}" type="slidenum">
              <a:rPr lang="en-US" smtClean="0"/>
              <a:pPr/>
              <a:t>‹#›</a:t>
            </a:fld>
            <a:endParaRPr lang="en-US"/>
          </a:p>
        </p:txBody>
      </p:sp>
    </p:spTree>
    <p:extLst>
      <p:ext uri="{BB962C8B-B14F-4D97-AF65-F5344CB8AC3E}">
        <p14:creationId xmlns:p14="http://schemas.microsoft.com/office/powerpoint/2010/main" val="3375889603"/>
      </p:ext>
    </p:extLst>
  </p:cSld>
  <p:clrMap bg1="lt1" tx1="dk1" bg2="lt2" tx2="dk2" accent1="accent1" accent2="accent2" accent3="accent3" accent4="accent4" accent5="accent5" accent6="accent6" hlink="hlink" folHlink="folHlink"/>
  <p:hf sldNum="0" hdr="0" ftr="0" dt="0"/>
  <p:notesStyle>
    <a:lvl1pPr marL="0" algn="l" defTabSz="914220" rtl="0" eaLnBrk="1" latinLnBrk="0" hangingPunct="1">
      <a:defRPr sz="1200" kern="1200">
        <a:solidFill>
          <a:schemeClr val="tx1"/>
        </a:solidFill>
        <a:latin typeface="+mn-lt"/>
        <a:ea typeface="+mn-ea"/>
        <a:cs typeface="+mn-cs"/>
      </a:defRPr>
    </a:lvl1pPr>
    <a:lvl2pPr marL="457106" algn="l" defTabSz="914220" rtl="0" eaLnBrk="1" latinLnBrk="0" hangingPunct="1">
      <a:defRPr sz="1200" kern="1200">
        <a:solidFill>
          <a:schemeClr val="tx1"/>
        </a:solidFill>
        <a:latin typeface="+mn-lt"/>
        <a:ea typeface="+mn-ea"/>
        <a:cs typeface="+mn-cs"/>
      </a:defRPr>
    </a:lvl2pPr>
    <a:lvl3pPr marL="914220" algn="l" defTabSz="914220" rtl="0" eaLnBrk="1" latinLnBrk="0" hangingPunct="1">
      <a:defRPr sz="1200" kern="1200">
        <a:solidFill>
          <a:schemeClr val="tx1"/>
        </a:solidFill>
        <a:latin typeface="+mn-lt"/>
        <a:ea typeface="+mn-ea"/>
        <a:cs typeface="+mn-cs"/>
      </a:defRPr>
    </a:lvl3pPr>
    <a:lvl4pPr marL="1371328" algn="l" defTabSz="914220" rtl="0" eaLnBrk="1" latinLnBrk="0" hangingPunct="1">
      <a:defRPr sz="1200" kern="1200">
        <a:solidFill>
          <a:schemeClr val="tx1"/>
        </a:solidFill>
        <a:latin typeface="+mn-lt"/>
        <a:ea typeface="+mn-ea"/>
        <a:cs typeface="+mn-cs"/>
      </a:defRPr>
    </a:lvl4pPr>
    <a:lvl5pPr marL="1828439" algn="l" defTabSz="914220" rtl="0" eaLnBrk="1" latinLnBrk="0" hangingPunct="1">
      <a:defRPr sz="1200" kern="1200">
        <a:solidFill>
          <a:schemeClr val="tx1"/>
        </a:solidFill>
        <a:latin typeface="+mn-lt"/>
        <a:ea typeface="+mn-ea"/>
        <a:cs typeface="+mn-cs"/>
      </a:defRPr>
    </a:lvl5pPr>
    <a:lvl6pPr marL="2285544" algn="l" defTabSz="914220" rtl="0" eaLnBrk="1" latinLnBrk="0" hangingPunct="1">
      <a:defRPr sz="1200" kern="1200">
        <a:solidFill>
          <a:schemeClr val="tx1"/>
        </a:solidFill>
        <a:latin typeface="+mn-lt"/>
        <a:ea typeface="+mn-ea"/>
        <a:cs typeface="+mn-cs"/>
      </a:defRPr>
    </a:lvl6pPr>
    <a:lvl7pPr marL="2742650" algn="l" defTabSz="914220" rtl="0" eaLnBrk="1" latinLnBrk="0" hangingPunct="1">
      <a:defRPr sz="1200" kern="1200">
        <a:solidFill>
          <a:schemeClr val="tx1"/>
        </a:solidFill>
        <a:latin typeface="+mn-lt"/>
        <a:ea typeface="+mn-ea"/>
        <a:cs typeface="+mn-cs"/>
      </a:defRPr>
    </a:lvl7pPr>
    <a:lvl8pPr marL="3199760" algn="l" defTabSz="914220" rtl="0" eaLnBrk="1" latinLnBrk="0" hangingPunct="1">
      <a:defRPr sz="1200" kern="1200">
        <a:solidFill>
          <a:schemeClr val="tx1"/>
        </a:solidFill>
        <a:latin typeface="+mn-lt"/>
        <a:ea typeface="+mn-ea"/>
        <a:cs typeface="+mn-cs"/>
      </a:defRPr>
    </a:lvl8pPr>
    <a:lvl9pPr marL="3656869" algn="l" defTabSz="91422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0398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1525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0651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2906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019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9636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4149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70398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68912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0815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9279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23871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67261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99884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80037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6677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09962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88454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63101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152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96948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05998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42563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44912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02570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8910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67505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74977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19289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265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9143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49666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35782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8449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54192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38581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58770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81306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23504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6107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9529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704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69526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1306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07628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75478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94551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731050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3093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811143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18817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82009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8854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05736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252412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71635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130199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423817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493804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141115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999861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682342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055914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7656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403003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092992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5684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0314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5"/>
          <p:cNvSpPr txBox="1">
            <a:spLocks noGrp="1"/>
          </p:cNvSpPr>
          <p:nvPr>
            <p:ph type="ctrTitle"/>
          </p:nvPr>
        </p:nvSpPr>
        <p:spPr>
          <a:xfrm>
            <a:off x="1143000" y="841772"/>
            <a:ext cx="6858000" cy="1790700"/>
          </a:xfrm>
          <a:prstGeom prst="rect">
            <a:avLst/>
          </a:prstGeom>
          <a:noFill/>
          <a:ln>
            <a:noFill/>
          </a:ln>
        </p:spPr>
        <p:txBody>
          <a:bodyPr spcFirstLastPara="1" wrap="square" lIns="68561" tIns="34274" rIns="68561" bIns="34274" anchor="b" anchorCtr="0">
            <a:normAutofit/>
          </a:bodyPr>
          <a:lstStyle>
            <a:lvl1pPr lvl="0" algn="ctr">
              <a:lnSpc>
                <a:spcPct val="90000"/>
              </a:lnSpc>
              <a:spcBef>
                <a:spcPts val="0"/>
              </a:spcBef>
              <a:spcAft>
                <a:spcPts val="0"/>
              </a:spcAft>
              <a:buClr>
                <a:schemeClr val="dk1"/>
              </a:buClr>
              <a:buSzPts val="60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5"/>
          <p:cNvSpPr txBox="1">
            <a:spLocks noGrp="1"/>
          </p:cNvSpPr>
          <p:nvPr>
            <p:ph type="subTitle" idx="1"/>
          </p:nvPr>
        </p:nvSpPr>
        <p:spPr>
          <a:xfrm>
            <a:off x="1143000" y="2701528"/>
            <a:ext cx="6858000" cy="1241822"/>
          </a:xfrm>
          <a:prstGeom prst="rect">
            <a:avLst/>
          </a:prstGeom>
          <a:noFill/>
          <a:ln>
            <a:noFill/>
          </a:ln>
        </p:spPr>
        <p:txBody>
          <a:bodyPr spcFirstLastPara="1" wrap="square" lIns="68561" tIns="34274" rIns="68561" bIns="34274" anchor="t" anchorCtr="0">
            <a:normAutofit/>
          </a:bodyPr>
          <a:lstStyle>
            <a:lvl1pPr lvl="0" algn="ctr">
              <a:lnSpc>
                <a:spcPct val="90000"/>
              </a:lnSpc>
              <a:spcBef>
                <a:spcPts val="750"/>
              </a:spcBef>
              <a:spcAft>
                <a:spcPts val="0"/>
              </a:spcAft>
              <a:buClr>
                <a:schemeClr val="dk1"/>
              </a:buClr>
              <a:buSzPts val="2400"/>
              <a:buNone/>
              <a:defRPr sz="1800"/>
            </a:lvl1pPr>
            <a:lvl2pPr lvl="1" algn="ctr">
              <a:lnSpc>
                <a:spcPct val="90000"/>
              </a:lnSpc>
              <a:spcBef>
                <a:spcPts val="375"/>
              </a:spcBef>
              <a:spcAft>
                <a:spcPts val="0"/>
              </a:spcAft>
              <a:buClr>
                <a:schemeClr val="dk1"/>
              </a:buClr>
              <a:buSzPts val="2000"/>
              <a:buNone/>
              <a:defRPr sz="1500"/>
            </a:lvl2pPr>
            <a:lvl3pPr lvl="2" algn="ctr">
              <a:lnSpc>
                <a:spcPct val="90000"/>
              </a:lnSpc>
              <a:spcBef>
                <a:spcPts val="375"/>
              </a:spcBef>
              <a:spcAft>
                <a:spcPts val="0"/>
              </a:spcAft>
              <a:buClr>
                <a:schemeClr val="dk1"/>
              </a:buClr>
              <a:buSzPts val="1800"/>
              <a:buNone/>
              <a:defRPr sz="1400"/>
            </a:lvl3pPr>
            <a:lvl4pPr lvl="3" algn="ctr">
              <a:lnSpc>
                <a:spcPct val="90000"/>
              </a:lnSpc>
              <a:spcBef>
                <a:spcPts val="375"/>
              </a:spcBef>
              <a:spcAft>
                <a:spcPts val="0"/>
              </a:spcAft>
              <a:buClr>
                <a:schemeClr val="dk1"/>
              </a:buClr>
              <a:buSzPts val="1600"/>
              <a:buNone/>
              <a:defRPr sz="1200"/>
            </a:lvl4pPr>
            <a:lvl5pPr lvl="4" algn="ctr">
              <a:lnSpc>
                <a:spcPct val="90000"/>
              </a:lnSpc>
              <a:spcBef>
                <a:spcPts val="375"/>
              </a:spcBef>
              <a:spcAft>
                <a:spcPts val="0"/>
              </a:spcAft>
              <a:buClr>
                <a:schemeClr val="dk1"/>
              </a:buClr>
              <a:buSzPts val="1600"/>
              <a:buNone/>
              <a:defRPr sz="1200"/>
            </a:lvl5pPr>
            <a:lvl6pPr lvl="5" algn="ctr">
              <a:lnSpc>
                <a:spcPct val="90000"/>
              </a:lnSpc>
              <a:spcBef>
                <a:spcPts val="375"/>
              </a:spcBef>
              <a:spcAft>
                <a:spcPts val="0"/>
              </a:spcAft>
              <a:buClr>
                <a:schemeClr val="dk1"/>
              </a:buClr>
              <a:buSzPts val="1600"/>
              <a:buNone/>
              <a:defRPr sz="1200"/>
            </a:lvl6pPr>
            <a:lvl7pPr lvl="6" algn="ctr">
              <a:lnSpc>
                <a:spcPct val="90000"/>
              </a:lnSpc>
              <a:spcBef>
                <a:spcPts val="375"/>
              </a:spcBef>
              <a:spcAft>
                <a:spcPts val="0"/>
              </a:spcAft>
              <a:buClr>
                <a:schemeClr val="dk1"/>
              </a:buClr>
              <a:buSzPts val="1600"/>
              <a:buNone/>
              <a:defRPr sz="1200"/>
            </a:lvl7pPr>
            <a:lvl8pPr lvl="7" algn="ctr">
              <a:lnSpc>
                <a:spcPct val="90000"/>
              </a:lnSpc>
              <a:spcBef>
                <a:spcPts val="375"/>
              </a:spcBef>
              <a:spcAft>
                <a:spcPts val="0"/>
              </a:spcAft>
              <a:buClr>
                <a:schemeClr val="dk1"/>
              </a:buClr>
              <a:buSzPts val="1600"/>
              <a:buNone/>
              <a:defRPr sz="1200"/>
            </a:lvl8pPr>
            <a:lvl9pPr lvl="8" algn="ctr">
              <a:lnSpc>
                <a:spcPct val="90000"/>
              </a:lnSpc>
              <a:spcBef>
                <a:spcPts val="375"/>
              </a:spcBef>
              <a:spcAft>
                <a:spcPts val="0"/>
              </a:spcAft>
              <a:buClr>
                <a:schemeClr val="dk1"/>
              </a:buClr>
              <a:buSzPts val="1600"/>
              <a:buNone/>
              <a:defRPr sz="1200"/>
            </a:lvl9pPr>
          </a:lstStyle>
          <a:p>
            <a:endParaRPr/>
          </a:p>
        </p:txBody>
      </p:sp>
      <p:sp>
        <p:nvSpPr>
          <p:cNvPr id="14" name="Google Shape;14;p5"/>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5"/>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5"/>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628650" y="273844"/>
            <a:ext cx="7886700" cy="994172"/>
          </a:xfrm>
          <a:prstGeom prst="rect">
            <a:avLst/>
          </a:prstGeom>
          <a:noFill/>
          <a:ln>
            <a:noFill/>
          </a:ln>
        </p:spPr>
        <p:txBody>
          <a:bodyPr spcFirstLastPara="1" wrap="square" lIns="68561" tIns="34274" rIns="68561" bIns="34274"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4"/>
          <p:cNvSpPr txBox="1">
            <a:spLocks noGrp="1"/>
          </p:cNvSpPr>
          <p:nvPr>
            <p:ph type="body" idx="1"/>
          </p:nvPr>
        </p:nvSpPr>
        <p:spPr>
          <a:xfrm rot="5400000">
            <a:off x="2940250" y="-942380"/>
            <a:ext cx="3263504" cy="7886700"/>
          </a:xfrm>
          <a:prstGeom prst="rect">
            <a:avLst/>
          </a:prstGeom>
          <a:noFill/>
          <a:ln>
            <a:noFill/>
          </a:ln>
        </p:spPr>
        <p:txBody>
          <a:bodyPr spcFirstLastPara="1" wrap="square" lIns="68561" tIns="34274" rIns="68561" bIns="34274" anchor="t" anchorCtr="0">
            <a:normAutofit/>
          </a:bodyPr>
          <a:lstStyle>
            <a:lvl1pPr marL="342857" lvl="0" indent="-257144" algn="l">
              <a:lnSpc>
                <a:spcPct val="90000"/>
              </a:lnSpc>
              <a:spcBef>
                <a:spcPts val="750"/>
              </a:spcBef>
              <a:spcAft>
                <a:spcPts val="0"/>
              </a:spcAft>
              <a:buClr>
                <a:schemeClr val="dk1"/>
              </a:buClr>
              <a:buSzPts val="1800"/>
              <a:buChar char="•"/>
              <a:defRPr/>
            </a:lvl1pPr>
            <a:lvl2pPr marL="685715" lvl="1" indent="-257144" algn="l">
              <a:lnSpc>
                <a:spcPct val="90000"/>
              </a:lnSpc>
              <a:spcBef>
                <a:spcPts val="375"/>
              </a:spcBef>
              <a:spcAft>
                <a:spcPts val="0"/>
              </a:spcAft>
              <a:buClr>
                <a:schemeClr val="dk1"/>
              </a:buClr>
              <a:buSzPts val="1800"/>
              <a:buChar char="•"/>
              <a:defRPr/>
            </a:lvl2pPr>
            <a:lvl3pPr marL="1028573" lvl="2" indent="-257144" algn="l">
              <a:lnSpc>
                <a:spcPct val="90000"/>
              </a:lnSpc>
              <a:spcBef>
                <a:spcPts val="375"/>
              </a:spcBef>
              <a:spcAft>
                <a:spcPts val="0"/>
              </a:spcAft>
              <a:buClr>
                <a:schemeClr val="dk1"/>
              </a:buClr>
              <a:buSzPts val="1800"/>
              <a:buChar char="•"/>
              <a:defRPr/>
            </a:lvl3pPr>
            <a:lvl4pPr marL="1371430" lvl="3" indent="-257144" algn="l">
              <a:lnSpc>
                <a:spcPct val="90000"/>
              </a:lnSpc>
              <a:spcBef>
                <a:spcPts val="375"/>
              </a:spcBef>
              <a:spcAft>
                <a:spcPts val="0"/>
              </a:spcAft>
              <a:buClr>
                <a:schemeClr val="dk1"/>
              </a:buClr>
              <a:buSzPts val="1800"/>
              <a:buChar char="•"/>
              <a:defRPr/>
            </a:lvl4pPr>
            <a:lvl5pPr marL="1714289" lvl="4" indent="-257144" algn="l">
              <a:lnSpc>
                <a:spcPct val="90000"/>
              </a:lnSpc>
              <a:spcBef>
                <a:spcPts val="375"/>
              </a:spcBef>
              <a:spcAft>
                <a:spcPts val="0"/>
              </a:spcAft>
              <a:buClr>
                <a:schemeClr val="dk1"/>
              </a:buClr>
              <a:buSzPts val="1800"/>
              <a:buChar char="•"/>
              <a:defRPr/>
            </a:lvl5pPr>
            <a:lvl6pPr marL="2057144" lvl="5" indent="-257144" algn="l">
              <a:lnSpc>
                <a:spcPct val="90000"/>
              </a:lnSpc>
              <a:spcBef>
                <a:spcPts val="375"/>
              </a:spcBef>
              <a:spcAft>
                <a:spcPts val="0"/>
              </a:spcAft>
              <a:buClr>
                <a:schemeClr val="dk1"/>
              </a:buClr>
              <a:buSzPts val="1800"/>
              <a:buChar char="•"/>
              <a:defRPr/>
            </a:lvl6pPr>
            <a:lvl7pPr marL="2400000" lvl="6" indent="-257144" algn="l">
              <a:lnSpc>
                <a:spcPct val="90000"/>
              </a:lnSpc>
              <a:spcBef>
                <a:spcPts val="375"/>
              </a:spcBef>
              <a:spcAft>
                <a:spcPts val="0"/>
              </a:spcAft>
              <a:buClr>
                <a:schemeClr val="dk1"/>
              </a:buClr>
              <a:buSzPts val="1800"/>
              <a:buChar char="•"/>
              <a:defRPr/>
            </a:lvl7pPr>
            <a:lvl8pPr marL="2742857" lvl="7" indent="-257144" algn="l">
              <a:lnSpc>
                <a:spcPct val="90000"/>
              </a:lnSpc>
              <a:spcBef>
                <a:spcPts val="375"/>
              </a:spcBef>
              <a:spcAft>
                <a:spcPts val="0"/>
              </a:spcAft>
              <a:buClr>
                <a:schemeClr val="dk1"/>
              </a:buClr>
              <a:buSzPts val="1800"/>
              <a:buChar char="•"/>
              <a:defRPr/>
            </a:lvl8pPr>
            <a:lvl9pPr marL="3085715" lvl="8" indent="-257144" algn="l">
              <a:lnSpc>
                <a:spcPct val="90000"/>
              </a:lnSpc>
              <a:spcBef>
                <a:spcPts val="375"/>
              </a:spcBef>
              <a:spcAft>
                <a:spcPts val="0"/>
              </a:spcAft>
              <a:buClr>
                <a:schemeClr val="dk1"/>
              </a:buClr>
              <a:buSzPts val="1800"/>
              <a:buChar char="•"/>
              <a:defRPr/>
            </a:lvl9pPr>
          </a:lstStyle>
          <a:p>
            <a:endParaRPr/>
          </a:p>
        </p:txBody>
      </p:sp>
      <p:sp>
        <p:nvSpPr>
          <p:cNvPr id="71" name="Google Shape;71;p14"/>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rot="5400000">
            <a:off x="5350078" y="1467446"/>
            <a:ext cx="4358879" cy="1971675"/>
          </a:xfrm>
          <a:prstGeom prst="rect">
            <a:avLst/>
          </a:prstGeom>
          <a:noFill/>
          <a:ln>
            <a:noFill/>
          </a:ln>
        </p:spPr>
        <p:txBody>
          <a:bodyPr spcFirstLastPara="1" wrap="square" lIns="68561" tIns="34274" rIns="68561" bIns="34274"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5"/>
          <p:cNvSpPr txBox="1">
            <a:spLocks noGrp="1"/>
          </p:cNvSpPr>
          <p:nvPr>
            <p:ph type="body" idx="1"/>
          </p:nvPr>
        </p:nvSpPr>
        <p:spPr>
          <a:xfrm rot="5400000">
            <a:off x="1349578" y="-447080"/>
            <a:ext cx="4358879" cy="5800725"/>
          </a:xfrm>
          <a:prstGeom prst="rect">
            <a:avLst/>
          </a:prstGeom>
          <a:noFill/>
          <a:ln>
            <a:noFill/>
          </a:ln>
        </p:spPr>
        <p:txBody>
          <a:bodyPr spcFirstLastPara="1" wrap="square" lIns="68561" tIns="34274" rIns="68561" bIns="34274" anchor="t" anchorCtr="0">
            <a:normAutofit/>
          </a:bodyPr>
          <a:lstStyle>
            <a:lvl1pPr marL="342857" lvl="0" indent="-257144" algn="l">
              <a:lnSpc>
                <a:spcPct val="90000"/>
              </a:lnSpc>
              <a:spcBef>
                <a:spcPts val="750"/>
              </a:spcBef>
              <a:spcAft>
                <a:spcPts val="0"/>
              </a:spcAft>
              <a:buClr>
                <a:schemeClr val="dk1"/>
              </a:buClr>
              <a:buSzPts val="1800"/>
              <a:buChar char="•"/>
              <a:defRPr/>
            </a:lvl1pPr>
            <a:lvl2pPr marL="685715" lvl="1" indent="-257144" algn="l">
              <a:lnSpc>
                <a:spcPct val="90000"/>
              </a:lnSpc>
              <a:spcBef>
                <a:spcPts val="375"/>
              </a:spcBef>
              <a:spcAft>
                <a:spcPts val="0"/>
              </a:spcAft>
              <a:buClr>
                <a:schemeClr val="dk1"/>
              </a:buClr>
              <a:buSzPts val="1800"/>
              <a:buChar char="•"/>
              <a:defRPr/>
            </a:lvl2pPr>
            <a:lvl3pPr marL="1028573" lvl="2" indent="-257144" algn="l">
              <a:lnSpc>
                <a:spcPct val="90000"/>
              </a:lnSpc>
              <a:spcBef>
                <a:spcPts val="375"/>
              </a:spcBef>
              <a:spcAft>
                <a:spcPts val="0"/>
              </a:spcAft>
              <a:buClr>
                <a:schemeClr val="dk1"/>
              </a:buClr>
              <a:buSzPts val="1800"/>
              <a:buChar char="•"/>
              <a:defRPr/>
            </a:lvl3pPr>
            <a:lvl4pPr marL="1371430" lvl="3" indent="-257144" algn="l">
              <a:lnSpc>
                <a:spcPct val="90000"/>
              </a:lnSpc>
              <a:spcBef>
                <a:spcPts val="375"/>
              </a:spcBef>
              <a:spcAft>
                <a:spcPts val="0"/>
              </a:spcAft>
              <a:buClr>
                <a:schemeClr val="dk1"/>
              </a:buClr>
              <a:buSzPts val="1800"/>
              <a:buChar char="•"/>
              <a:defRPr/>
            </a:lvl4pPr>
            <a:lvl5pPr marL="1714289" lvl="4" indent="-257144" algn="l">
              <a:lnSpc>
                <a:spcPct val="90000"/>
              </a:lnSpc>
              <a:spcBef>
                <a:spcPts val="375"/>
              </a:spcBef>
              <a:spcAft>
                <a:spcPts val="0"/>
              </a:spcAft>
              <a:buClr>
                <a:schemeClr val="dk1"/>
              </a:buClr>
              <a:buSzPts val="1800"/>
              <a:buChar char="•"/>
              <a:defRPr/>
            </a:lvl5pPr>
            <a:lvl6pPr marL="2057144" lvl="5" indent="-257144" algn="l">
              <a:lnSpc>
                <a:spcPct val="90000"/>
              </a:lnSpc>
              <a:spcBef>
                <a:spcPts val="375"/>
              </a:spcBef>
              <a:spcAft>
                <a:spcPts val="0"/>
              </a:spcAft>
              <a:buClr>
                <a:schemeClr val="dk1"/>
              </a:buClr>
              <a:buSzPts val="1800"/>
              <a:buChar char="•"/>
              <a:defRPr/>
            </a:lvl6pPr>
            <a:lvl7pPr marL="2400000" lvl="6" indent="-257144" algn="l">
              <a:lnSpc>
                <a:spcPct val="90000"/>
              </a:lnSpc>
              <a:spcBef>
                <a:spcPts val="375"/>
              </a:spcBef>
              <a:spcAft>
                <a:spcPts val="0"/>
              </a:spcAft>
              <a:buClr>
                <a:schemeClr val="dk1"/>
              </a:buClr>
              <a:buSzPts val="1800"/>
              <a:buChar char="•"/>
              <a:defRPr/>
            </a:lvl7pPr>
            <a:lvl8pPr marL="2742857" lvl="7" indent="-257144" algn="l">
              <a:lnSpc>
                <a:spcPct val="90000"/>
              </a:lnSpc>
              <a:spcBef>
                <a:spcPts val="375"/>
              </a:spcBef>
              <a:spcAft>
                <a:spcPts val="0"/>
              </a:spcAft>
              <a:buClr>
                <a:schemeClr val="dk1"/>
              </a:buClr>
              <a:buSzPts val="1800"/>
              <a:buChar char="•"/>
              <a:defRPr/>
            </a:lvl8pPr>
            <a:lvl9pPr marL="3085715" lvl="8" indent="-257144" algn="l">
              <a:lnSpc>
                <a:spcPct val="90000"/>
              </a:lnSpc>
              <a:spcBef>
                <a:spcPts val="375"/>
              </a:spcBef>
              <a:spcAft>
                <a:spcPts val="0"/>
              </a:spcAft>
              <a:buClr>
                <a:schemeClr val="dk1"/>
              </a:buClr>
              <a:buSzPts val="1800"/>
              <a:buChar char="•"/>
              <a:defRPr/>
            </a:lvl9pPr>
          </a:lstStyle>
          <a:p>
            <a:endParaRPr/>
          </a:p>
        </p:txBody>
      </p:sp>
      <p:sp>
        <p:nvSpPr>
          <p:cNvPr id="77" name="Google Shape;77;p15"/>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7"/>
        <p:cNvGrpSpPr/>
        <p:nvPr/>
      </p:nvGrpSpPr>
      <p:grpSpPr>
        <a:xfrm>
          <a:off x="0" y="0"/>
          <a:ext cx="0" cy="0"/>
          <a:chOff x="0" y="0"/>
          <a:chExt cx="0" cy="0"/>
        </a:xfrm>
      </p:grpSpPr>
      <p:sp>
        <p:nvSpPr>
          <p:cNvPr id="18" name="Google Shape;18;p6"/>
          <p:cNvSpPr txBox="1">
            <a:spLocks noGrp="1"/>
          </p:cNvSpPr>
          <p:nvPr>
            <p:ph type="title"/>
          </p:nvPr>
        </p:nvSpPr>
        <p:spPr>
          <a:xfrm>
            <a:off x="628650" y="273844"/>
            <a:ext cx="7886700" cy="994172"/>
          </a:xfrm>
          <a:prstGeom prst="rect">
            <a:avLst/>
          </a:prstGeom>
          <a:noFill/>
          <a:ln>
            <a:noFill/>
          </a:ln>
        </p:spPr>
        <p:txBody>
          <a:bodyPr spcFirstLastPara="1" wrap="square" lIns="68561" tIns="34274" rIns="68561" bIns="34274"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6"/>
          <p:cNvSpPr txBox="1">
            <a:spLocks noGrp="1"/>
          </p:cNvSpPr>
          <p:nvPr>
            <p:ph type="body" idx="1"/>
          </p:nvPr>
        </p:nvSpPr>
        <p:spPr>
          <a:xfrm>
            <a:off x="628650" y="1369219"/>
            <a:ext cx="7886700" cy="3263504"/>
          </a:xfrm>
          <a:prstGeom prst="rect">
            <a:avLst/>
          </a:prstGeom>
          <a:noFill/>
          <a:ln>
            <a:noFill/>
          </a:ln>
        </p:spPr>
        <p:txBody>
          <a:bodyPr spcFirstLastPara="1" wrap="square" lIns="68561" tIns="34274" rIns="68561" bIns="34274" anchor="t" anchorCtr="0">
            <a:normAutofit/>
          </a:bodyPr>
          <a:lstStyle>
            <a:lvl1pPr marL="342857" lvl="0" indent="-257144" algn="l">
              <a:lnSpc>
                <a:spcPct val="90000"/>
              </a:lnSpc>
              <a:spcBef>
                <a:spcPts val="750"/>
              </a:spcBef>
              <a:spcAft>
                <a:spcPts val="0"/>
              </a:spcAft>
              <a:buClr>
                <a:schemeClr val="dk1"/>
              </a:buClr>
              <a:buSzPts val="1800"/>
              <a:buChar char="•"/>
              <a:defRPr/>
            </a:lvl1pPr>
            <a:lvl2pPr marL="685715" lvl="1" indent="-257144" algn="l">
              <a:lnSpc>
                <a:spcPct val="90000"/>
              </a:lnSpc>
              <a:spcBef>
                <a:spcPts val="375"/>
              </a:spcBef>
              <a:spcAft>
                <a:spcPts val="0"/>
              </a:spcAft>
              <a:buClr>
                <a:schemeClr val="dk1"/>
              </a:buClr>
              <a:buSzPts val="1800"/>
              <a:buChar char="•"/>
              <a:defRPr/>
            </a:lvl2pPr>
            <a:lvl3pPr marL="1028573" lvl="2" indent="-257144" algn="l">
              <a:lnSpc>
                <a:spcPct val="90000"/>
              </a:lnSpc>
              <a:spcBef>
                <a:spcPts val="375"/>
              </a:spcBef>
              <a:spcAft>
                <a:spcPts val="0"/>
              </a:spcAft>
              <a:buClr>
                <a:schemeClr val="dk1"/>
              </a:buClr>
              <a:buSzPts val="1800"/>
              <a:buChar char="•"/>
              <a:defRPr/>
            </a:lvl3pPr>
            <a:lvl4pPr marL="1371430" lvl="3" indent="-257144" algn="l">
              <a:lnSpc>
                <a:spcPct val="90000"/>
              </a:lnSpc>
              <a:spcBef>
                <a:spcPts val="375"/>
              </a:spcBef>
              <a:spcAft>
                <a:spcPts val="0"/>
              </a:spcAft>
              <a:buClr>
                <a:schemeClr val="dk1"/>
              </a:buClr>
              <a:buSzPts val="1800"/>
              <a:buChar char="•"/>
              <a:defRPr/>
            </a:lvl4pPr>
            <a:lvl5pPr marL="1714289" lvl="4" indent="-257144" algn="l">
              <a:lnSpc>
                <a:spcPct val="90000"/>
              </a:lnSpc>
              <a:spcBef>
                <a:spcPts val="375"/>
              </a:spcBef>
              <a:spcAft>
                <a:spcPts val="0"/>
              </a:spcAft>
              <a:buClr>
                <a:schemeClr val="dk1"/>
              </a:buClr>
              <a:buSzPts val="1800"/>
              <a:buChar char="•"/>
              <a:defRPr/>
            </a:lvl5pPr>
            <a:lvl6pPr marL="2057144" lvl="5" indent="-257144" algn="l">
              <a:lnSpc>
                <a:spcPct val="90000"/>
              </a:lnSpc>
              <a:spcBef>
                <a:spcPts val="375"/>
              </a:spcBef>
              <a:spcAft>
                <a:spcPts val="0"/>
              </a:spcAft>
              <a:buClr>
                <a:schemeClr val="dk1"/>
              </a:buClr>
              <a:buSzPts val="1800"/>
              <a:buChar char="•"/>
              <a:defRPr/>
            </a:lvl6pPr>
            <a:lvl7pPr marL="2400000" lvl="6" indent="-257144" algn="l">
              <a:lnSpc>
                <a:spcPct val="90000"/>
              </a:lnSpc>
              <a:spcBef>
                <a:spcPts val="375"/>
              </a:spcBef>
              <a:spcAft>
                <a:spcPts val="0"/>
              </a:spcAft>
              <a:buClr>
                <a:schemeClr val="dk1"/>
              </a:buClr>
              <a:buSzPts val="1800"/>
              <a:buChar char="•"/>
              <a:defRPr/>
            </a:lvl7pPr>
            <a:lvl8pPr marL="2742857" lvl="7" indent="-257144" algn="l">
              <a:lnSpc>
                <a:spcPct val="90000"/>
              </a:lnSpc>
              <a:spcBef>
                <a:spcPts val="375"/>
              </a:spcBef>
              <a:spcAft>
                <a:spcPts val="0"/>
              </a:spcAft>
              <a:buClr>
                <a:schemeClr val="dk1"/>
              </a:buClr>
              <a:buSzPts val="1800"/>
              <a:buChar char="•"/>
              <a:defRPr/>
            </a:lvl8pPr>
            <a:lvl9pPr marL="3085715" lvl="8" indent="-257144" algn="l">
              <a:lnSpc>
                <a:spcPct val="90000"/>
              </a:lnSpc>
              <a:spcBef>
                <a:spcPts val="375"/>
              </a:spcBef>
              <a:spcAft>
                <a:spcPts val="0"/>
              </a:spcAft>
              <a:buClr>
                <a:schemeClr val="dk1"/>
              </a:buClr>
              <a:buSzPts val="1800"/>
              <a:buChar char="•"/>
              <a:defRPr/>
            </a:lvl9pPr>
          </a:lstStyle>
          <a:p>
            <a:endParaRPr/>
          </a:p>
        </p:txBody>
      </p:sp>
      <p:sp>
        <p:nvSpPr>
          <p:cNvPr id="20" name="Google Shape;20;p6"/>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6"/>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6"/>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623888" y="1282309"/>
            <a:ext cx="7886700" cy="2139553"/>
          </a:xfrm>
          <a:prstGeom prst="rect">
            <a:avLst/>
          </a:prstGeom>
          <a:noFill/>
          <a:ln>
            <a:noFill/>
          </a:ln>
        </p:spPr>
        <p:txBody>
          <a:bodyPr spcFirstLastPara="1" wrap="square" lIns="68561" tIns="34274" rIns="68561" bIns="34274" anchor="b" anchorCtr="0">
            <a:normAutofit/>
          </a:bodyPr>
          <a:lstStyle>
            <a:lvl1pPr lvl="0" algn="l">
              <a:lnSpc>
                <a:spcPct val="90000"/>
              </a:lnSpc>
              <a:spcBef>
                <a:spcPts val="0"/>
              </a:spcBef>
              <a:spcAft>
                <a:spcPts val="0"/>
              </a:spcAft>
              <a:buClr>
                <a:schemeClr val="dk1"/>
              </a:buClr>
              <a:buSzPts val="60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7"/>
          <p:cNvSpPr txBox="1">
            <a:spLocks noGrp="1"/>
          </p:cNvSpPr>
          <p:nvPr>
            <p:ph type="body" idx="1"/>
          </p:nvPr>
        </p:nvSpPr>
        <p:spPr>
          <a:xfrm>
            <a:off x="623888" y="3442099"/>
            <a:ext cx="7886700" cy="1125140"/>
          </a:xfrm>
          <a:prstGeom prst="rect">
            <a:avLst/>
          </a:prstGeom>
          <a:noFill/>
          <a:ln>
            <a:noFill/>
          </a:ln>
        </p:spPr>
        <p:txBody>
          <a:bodyPr spcFirstLastPara="1" wrap="square" lIns="68561" tIns="34274" rIns="68561" bIns="34274" anchor="t" anchorCtr="0">
            <a:normAutofit/>
          </a:bodyPr>
          <a:lstStyle>
            <a:lvl1pPr marL="342857" lvl="0" indent="-171430" algn="l">
              <a:lnSpc>
                <a:spcPct val="90000"/>
              </a:lnSpc>
              <a:spcBef>
                <a:spcPts val="750"/>
              </a:spcBef>
              <a:spcAft>
                <a:spcPts val="0"/>
              </a:spcAft>
              <a:buClr>
                <a:srgbClr val="888888"/>
              </a:buClr>
              <a:buSzPts val="2400"/>
              <a:buNone/>
              <a:defRPr sz="1800">
                <a:solidFill>
                  <a:srgbClr val="888888"/>
                </a:solidFill>
              </a:defRPr>
            </a:lvl1pPr>
            <a:lvl2pPr marL="685715" lvl="1" indent="-171430" algn="l">
              <a:lnSpc>
                <a:spcPct val="90000"/>
              </a:lnSpc>
              <a:spcBef>
                <a:spcPts val="375"/>
              </a:spcBef>
              <a:spcAft>
                <a:spcPts val="0"/>
              </a:spcAft>
              <a:buClr>
                <a:srgbClr val="888888"/>
              </a:buClr>
              <a:buSzPts val="2000"/>
              <a:buNone/>
              <a:defRPr sz="1500">
                <a:solidFill>
                  <a:srgbClr val="888888"/>
                </a:solidFill>
              </a:defRPr>
            </a:lvl2pPr>
            <a:lvl3pPr marL="1028573" lvl="2" indent="-171430" algn="l">
              <a:lnSpc>
                <a:spcPct val="90000"/>
              </a:lnSpc>
              <a:spcBef>
                <a:spcPts val="375"/>
              </a:spcBef>
              <a:spcAft>
                <a:spcPts val="0"/>
              </a:spcAft>
              <a:buClr>
                <a:srgbClr val="888888"/>
              </a:buClr>
              <a:buSzPts val="1800"/>
              <a:buNone/>
              <a:defRPr sz="1400">
                <a:solidFill>
                  <a:srgbClr val="888888"/>
                </a:solidFill>
              </a:defRPr>
            </a:lvl3pPr>
            <a:lvl4pPr marL="1371430" lvl="3" indent="-171430" algn="l">
              <a:lnSpc>
                <a:spcPct val="90000"/>
              </a:lnSpc>
              <a:spcBef>
                <a:spcPts val="375"/>
              </a:spcBef>
              <a:spcAft>
                <a:spcPts val="0"/>
              </a:spcAft>
              <a:buClr>
                <a:srgbClr val="888888"/>
              </a:buClr>
              <a:buSzPts val="1600"/>
              <a:buNone/>
              <a:defRPr sz="1200">
                <a:solidFill>
                  <a:srgbClr val="888888"/>
                </a:solidFill>
              </a:defRPr>
            </a:lvl4pPr>
            <a:lvl5pPr marL="1714289" lvl="4" indent="-171430" algn="l">
              <a:lnSpc>
                <a:spcPct val="90000"/>
              </a:lnSpc>
              <a:spcBef>
                <a:spcPts val="375"/>
              </a:spcBef>
              <a:spcAft>
                <a:spcPts val="0"/>
              </a:spcAft>
              <a:buClr>
                <a:srgbClr val="888888"/>
              </a:buClr>
              <a:buSzPts val="1600"/>
              <a:buNone/>
              <a:defRPr sz="1200">
                <a:solidFill>
                  <a:srgbClr val="888888"/>
                </a:solidFill>
              </a:defRPr>
            </a:lvl5pPr>
            <a:lvl6pPr marL="2057144" lvl="5" indent="-171430" algn="l">
              <a:lnSpc>
                <a:spcPct val="90000"/>
              </a:lnSpc>
              <a:spcBef>
                <a:spcPts val="375"/>
              </a:spcBef>
              <a:spcAft>
                <a:spcPts val="0"/>
              </a:spcAft>
              <a:buClr>
                <a:srgbClr val="888888"/>
              </a:buClr>
              <a:buSzPts val="1600"/>
              <a:buNone/>
              <a:defRPr sz="1200">
                <a:solidFill>
                  <a:srgbClr val="888888"/>
                </a:solidFill>
              </a:defRPr>
            </a:lvl6pPr>
            <a:lvl7pPr marL="2400000" lvl="6" indent="-171430" algn="l">
              <a:lnSpc>
                <a:spcPct val="90000"/>
              </a:lnSpc>
              <a:spcBef>
                <a:spcPts val="375"/>
              </a:spcBef>
              <a:spcAft>
                <a:spcPts val="0"/>
              </a:spcAft>
              <a:buClr>
                <a:srgbClr val="888888"/>
              </a:buClr>
              <a:buSzPts val="1600"/>
              <a:buNone/>
              <a:defRPr sz="1200">
                <a:solidFill>
                  <a:srgbClr val="888888"/>
                </a:solidFill>
              </a:defRPr>
            </a:lvl7pPr>
            <a:lvl8pPr marL="2742857" lvl="7" indent="-171430" algn="l">
              <a:lnSpc>
                <a:spcPct val="90000"/>
              </a:lnSpc>
              <a:spcBef>
                <a:spcPts val="375"/>
              </a:spcBef>
              <a:spcAft>
                <a:spcPts val="0"/>
              </a:spcAft>
              <a:buClr>
                <a:srgbClr val="888888"/>
              </a:buClr>
              <a:buSzPts val="1600"/>
              <a:buNone/>
              <a:defRPr sz="1200">
                <a:solidFill>
                  <a:srgbClr val="888888"/>
                </a:solidFill>
              </a:defRPr>
            </a:lvl8pPr>
            <a:lvl9pPr marL="3085715" lvl="8" indent="-171430" algn="l">
              <a:lnSpc>
                <a:spcPct val="90000"/>
              </a:lnSpc>
              <a:spcBef>
                <a:spcPts val="375"/>
              </a:spcBef>
              <a:spcAft>
                <a:spcPts val="0"/>
              </a:spcAft>
              <a:buClr>
                <a:srgbClr val="888888"/>
              </a:buClr>
              <a:buSzPts val="1600"/>
              <a:buNone/>
              <a:defRPr sz="1200">
                <a:solidFill>
                  <a:srgbClr val="888888"/>
                </a:solidFill>
              </a:defRPr>
            </a:lvl9pPr>
          </a:lstStyle>
          <a:p>
            <a:endParaRPr/>
          </a:p>
        </p:txBody>
      </p:sp>
      <p:sp>
        <p:nvSpPr>
          <p:cNvPr id="26" name="Google Shape;26;p7"/>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7"/>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628650" y="273844"/>
            <a:ext cx="7886700" cy="994172"/>
          </a:xfrm>
          <a:prstGeom prst="rect">
            <a:avLst/>
          </a:prstGeom>
          <a:noFill/>
          <a:ln>
            <a:noFill/>
          </a:ln>
        </p:spPr>
        <p:txBody>
          <a:bodyPr spcFirstLastPara="1" wrap="square" lIns="68561" tIns="34274" rIns="68561" bIns="34274"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628650" y="1369219"/>
            <a:ext cx="3886200" cy="3263504"/>
          </a:xfrm>
          <a:prstGeom prst="rect">
            <a:avLst/>
          </a:prstGeom>
          <a:noFill/>
          <a:ln>
            <a:noFill/>
          </a:ln>
        </p:spPr>
        <p:txBody>
          <a:bodyPr spcFirstLastPara="1" wrap="square" lIns="68561" tIns="34274" rIns="68561" bIns="34274" anchor="t" anchorCtr="0">
            <a:normAutofit/>
          </a:bodyPr>
          <a:lstStyle>
            <a:lvl1pPr marL="342857" lvl="0" indent="-257144" algn="l">
              <a:lnSpc>
                <a:spcPct val="90000"/>
              </a:lnSpc>
              <a:spcBef>
                <a:spcPts val="750"/>
              </a:spcBef>
              <a:spcAft>
                <a:spcPts val="0"/>
              </a:spcAft>
              <a:buClr>
                <a:schemeClr val="dk1"/>
              </a:buClr>
              <a:buSzPts val="1800"/>
              <a:buChar char="•"/>
              <a:defRPr/>
            </a:lvl1pPr>
            <a:lvl2pPr marL="685715" lvl="1" indent="-257144" algn="l">
              <a:lnSpc>
                <a:spcPct val="90000"/>
              </a:lnSpc>
              <a:spcBef>
                <a:spcPts val="375"/>
              </a:spcBef>
              <a:spcAft>
                <a:spcPts val="0"/>
              </a:spcAft>
              <a:buClr>
                <a:schemeClr val="dk1"/>
              </a:buClr>
              <a:buSzPts val="1800"/>
              <a:buChar char="•"/>
              <a:defRPr/>
            </a:lvl2pPr>
            <a:lvl3pPr marL="1028573" lvl="2" indent="-257144" algn="l">
              <a:lnSpc>
                <a:spcPct val="90000"/>
              </a:lnSpc>
              <a:spcBef>
                <a:spcPts val="375"/>
              </a:spcBef>
              <a:spcAft>
                <a:spcPts val="0"/>
              </a:spcAft>
              <a:buClr>
                <a:schemeClr val="dk1"/>
              </a:buClr>
              <a:buSzPts val="1800"/>
              <a:buChar char="•"/>
              <a:defRPr/>
            </a:lvl3pPr>
            <a:lvl4pPr marL="1371430" lvl="3" indent="-257144" algn="l">
              <a:lnSpc>
                <a:spcPct val="90000"/>
              </a:lnSpc>
              <a:spcBef>
                <a:spcPts val="375"/>
              </a:spcBef>
              <a:spcAft>
                <a:spcPts val="0"/>
              </a:spcAft>
              <a:buClr>
                <a:schemeClr val="dk1"/>
              </a:buClr>
              <a:buSzPts val="1800"/>
              <a:buChar char="•"/>
              <a:defRPr/>
            </a:lvl4pPr>
            <a:lvl5pPr marL="1714289" lvl="4" indent="-257144" algn="l">
              <a:lnSpc>
                <a:spcPct val="90000"/>
              </a:lnSpc>
              <a:spcBef>
                <a:spcPts val="375"/>
              </a:spcBef>
              <a:spcAft>
                <a:spcPts val="0"/>
              </a:spcAft>
              <a:buClr>
                <a:schemeClr val="dk1"/>
              </a:buClr>
              <a:buSzPts val="1800"/>
              <a:buChar char="•"/>
              <a:defRPr/>
            </a:lvl5pPr>
            <a:lvl6pPr marL="2057144" lvl="5" indent="-257144" algn="l">
              <a:lnSpc>
                <a:spcPct val="90000"/>
              </a:lnSpc>
              <a:spcBef>
                <a:spcPts val="375"/>
              </a:spcBef>
              <a:spcAft>
                <a:spcPts val="0"/>
              </a:spcAft>
              <a:buClr>
                <a:schemeClr val="dk1"/>
              </a:buClr>
              <a:buSzPts val="1800"/>
              <a:buChar char="•"/>
              <a:defRPr/>
            </a:lvl6pPr>
            <a:lvl7pPr marL="2400000" lvl="6" indent="-257144" algn="l">
              <a:lnSpc>
                <a:spcPct val="90000"/>
              </a:lnSpc>
              <a:spcBef>
                <a:spcPts val="375"/>
              </a:spcBef>
              <a:spcAft>
                <a:spcPts val="0"/>
              </a:spcAft>
              <a:buClr>
                <a:schemeClr val="dk1"/>
              </a:buClr>
              <a:buSzPts val="1800"/>
              <a:buChar char="•"/>
              <a:defRPr/>
            </a:lvl7pPr>
            <a:lvl8pPr marL="2742857" lvl="7" indent="-257144" algn="l">
              <a:lnSpc>
                <a:spcPct val="90000"/>
              </a:lnSpc>
              <a:spcBef>
                <a:spcPts val="375"/>
              </a:spcBef>
              <a:spcAft>
                <a:spcPts val="0"/>
              </a:spcAft>
              <a:buClr>
                <a:schemeClr val="dk1"/>
              </a:buClr>
              <a:buSzPts val="1800"/>
              <a:buChar char="•"/>
              <a:defRPr/>
            </a:lvl8pPr>
            <a:lvl9pPr marL="3085715" lvl="8" indent="-257144" algn="l">
              <a:lnSpc>
                <a:spcPct val="90000"/>
              </a:lnSpc>
              <a:spcBef>
                <a:spcPts val="375"/>
              </a:spcBef>
              <a:spcAft>
                <a:spcPts val="0"/>
              </a:spcAft>
              <a:buClr>
                <a:schemeClr val="dk1"/>
              </a:buClr>
              <a:buSzPts val="1800"/>
              <a:buChar char="•"/>
              <a:defRPr/>
            </a:lvl9pPr>
          </a:lstStyle>
          <a:p>
            <a:endParaRPr/>
          </a:p>
        </p:txBody>
      </p:sp>
      <p:sp>
        <p:nvSpPr>
          <p:cNvPr id="32" name="Google Shape;32;p8"/>
          <p:cNvSpPr txBox="1">
            <a:spLocks noGrp="1"/>
          </p:cNvSpPr>
          <p:nvPr>
            <p:ph type="body" idx="2"/>
          </p:nvPr>
        </p:nvSpPr>
        <p:spPr>
          <a:xfrm>
            <a:off x="4629150" y="1369219"/>
            <a:ext cx="3886200" cy="3263504"/>
          </a:xfrm>
          <a:prstGeom prst="rect">
            <a:avLst/>
          </a:prstGeom>
          <a:noFill/>
          <a:ln>
            <a:noFill/>
          </a:ln>
        </p:spPr>
        <p:txBody>
          <a:bodyPr spcFirstLastPara="1" wrap="square" lIns="68561" tIns="34274" rIns="68561" bIns="34274" anchor="t" anchorCtr="0">
            <a:normAutofit/>
          </a:bodyPr>
          <a:lstStyle>
            <a:lvl1pPr marL="342857" lvl="0" indent="-257144" algn="l">
              <a:lnSpc>
                <a:spcPct val="90000"/>
              </a:lnSpc>
              <a:spcBef>
                <a:spcPts val="750"/>
              </a:spcBef>
              <a:spcAft>
                <a:spcPts val="0"/>
              </a:spcAft>
              <a:buClr>
                <a:schemeClr val="dk1"/>
              </a:buClr>
              <a:buSzPts val="1800"/>
              <a:buChar char="•"/>
              <a:defRPr/>
            </a:lvl1pPr>
            <a:lvl2pPr marL="685715" lvl="1" indent="-257144" algn="l">
              <a:lnSpc>
                <a:spcPct val="90000"/>
              </a:lnSpc>
              <a:spcBef>
                <a:spcPts val="375"/>
              </a:spcBef>
              <a:spcAft>
                <a:spcPts val="0"/>
              </a:spcAft>
              <a:buClr>
                <a:schemeClr val="dk1"/>
              </a:buClr>
              <a:buSzPts val="1800"/>
              <a:buChar char="•"/>
              <a:defRPr/>
            </a:lvl2pPr>
            <a:lvl3pPr marL="1028573" lvl="2" indent="-257144" algn="l">
              <a:lnSpc>
                <a:spcPct val="90000"/>
              </a:lnSpc>
              <a:spcBef>
                <a:spcPts val="375"/>
              </a:spcBef>
              <a:spcAft>
                <a:spcPts val="0"/>
              </a:spcAft>
              <a:buClr>
                <a:schemeClr val="dk1"/>
              </a:buClr>
              <a:buSzPts val="1800"/>
              <a:buChar char="•"/>
              <a:defRPr/>
            </a:lvl3pPr>
            <a:lvl4pPr marL="1371430" lvl="3" indent="-257144" algn="l">
              <a:lnSpc>
                <a:spcPct val="90000"/>
              </a:lnSpc>
              <a:spcBef>
                <a:spcPts val="375"/>
              </a:spcBef>
              <a:spcAft>
                <a:spcPts val="0"/>
              </a:spcAft>
              <a:buClr>
                <a:schemeClr val="dk1"/>
              </a:buClr>
              <a:buSzPts val="1800"/>
              <a:buChar char="•"/>
              <a:defRPr/>
            </a:lvl4pPr>
            <a:lvl5pPr marL="1714289" lvl="4" indent="-257144" algn="l">
              <a:lnSpc>
                <a:spcPct val="90000"/>
              </a:lnSpc>
              <a:spcBef>
                <a:spcPts val="375"/>
              </a:spcBef>
              <a:spcAft>
                <a:spcPts val="0"/>
              </a:spcAft>
              <a:buClr>
                <a:schemeClr val="dk1"/>
              </a:buClr>
              <a:buSzPts val="1800"/>
              <a:buChar char="•"/>
              <a:defRPr/>
            </a:lvl5pPr>
            <a:lvl6pPr marL="2057144" lvl="5" indent="-257144" algn="l">
              <a:lnSpc>
                <a:spcPct val="90000"/>
              </a:lnSpc>
              <a:spcBef>
                <a:spcPts val="375"/>
              </a:spcBef>
              <a:spcAft>
                <a:spcPts val="0"/>
              </a:spcAft>
              <a:buClr>
                <a:schemeClr val="dk1"/>
              </a:buClr>
              <a:buSzPts val="1800"/>
              <a:buChar char="•"/>
              <a:defRPr/>
            </a:lvl6pPr>
            <a:lvl7pPr marL="2400000" lvl="6" indent="-257144" algn="l">
              <a:lnSpc>
                <a:spcPct val="90000"/>
              </a:lnSpc>
              <a:spcBef>
                <a:spcPts val="375"/>
              </a:spcBef>
              <a:spcAft>
                <a:spcPts val="0"/>
              </a:spcAft>
              <a:buClr>
                <a:schemeClr val="dk1"/>
              </a:buClr>
              <a:buSzPts val="1800"/>
              <a:buChar char="•"/>
              <a:defRPr/>
            </a:lvl7pPr>
            <a:lvl8pPr marL="2742857" lvl="7" indent="-257144" algn="l">
              <a:lnSpc>
                <a:spcPct val="90000"/>
              </a:lnSpc>
              <a:spcBef>
                <a:spcPts val="375"/>
              </a:spcBef>
              <a:spcAft>
                <a:spcPts val="0"/>
              </a:spcAft>
              <a:buClr>
                <a:schemeClr val="dk1"/>
              </a:buClr>
              <a:buSzPts val="1800"/>
              <a:buChar char="•"/>
              <a:defRPr/>
            </a:lvl8pPr>
            <a:lvl9pPr marL="3085715" lvl="8" indent="-257144" algn="l">
              <a:lnSpc>
                <a:spcPct val="90000"/>
              </a:lnSpc>
              <a:spcBef>
                <a:spcPts val="375"/>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629841" y="273844"/>
            <a:ext cx="7886700" cy="994172"/>
          </a:xfrm>
          <a:prstGeom prst="rect">
            <a:avLst/>
          </a:prstGeom>
          <a:noFill/>
          <a:ln>
            <a:noFill/>
          </a:ln>
        </p:spPr>
        <p:txBody>
          <a:bodyPr spcFirstLastPara="1" wrap="square" lIns="68561" tIns="34274" rIns="68561" bIns="34274"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629842" y="1260872"/>
            <a:ext cx="3868340" cy="617934"/>
          </a:xfrm>
          <a:prstGeom prst="rect">
            <a:avLst/>
          </a:prstGeom>
          <a:noFill/>
          <a:ln>
            <a:noFill/>
          </a:ln>
        </p:spPr>
        <p:txBody>
          <a:bodyPr spcFirstLastPara="1" wrap="square" lIns="68561" tIns="34274" rIns="68561" bIns="34274" anchor="b" anchorCtr="0">
            <a:normAutofit/>
          </a:bodyPr>
          <a:lstStyle>
            <a:lvl1pPr marL="342857" lvl="0" indent="-171430" algn="l">
              <a:lnSpc>
                <a:spcPct val="90000"/>
              </a:lnSpc>
              <a:spcBef>
                <a:spcPts val="750"/>
              </a:spcBef>
              <a:spcAft>
                <a:spcPts val="0"/>
              </a:spcAft>
              <a:buClr>
                <a:schemeClr val="dk1"/>
              </a:buClr>
              <a:buSzPts val="2400"/>
              <a:buNone/>
              <a:defRPr sz="1800" b="1"/>
            </a:lvl1pPr>
            <a:lvl2pPr marL="685715" lvl="1" indent="-171430" algn="l">
              <a:lnSpc>
                <a:spcPct val="90000"/>
              </a:lnSpc>
              <a:spcBef>
                <a:spcPts val="375"/>
              </a:spcBef>
              <a:spcAft>
                <a:spcPts val="0"/>
              </a:spcAft>
              <a:buClr>
                <a:schemeClr val="dk1"/>
              </a:buClr>
              <a:buSzPts val="2000"/>
              <a:buNone/>
              <a:defRPr sz="1500" b="1"/>
            </a:lvl2pPr>
            <a:lvl3pPr marL="1028573" lvl="2" indent="-171430" algn="l">
              <a:lnSpc>
                <a:spcPct val="90000"/>
              </a:lnSpc>
              <a:spcBef>
                <a:spcPts val="375"/>
              </a:spcBef>
              <a:spcAft>
                <a:spcPts val="0"/>
              </a:spcAft>
              <a:buClr>
                <a:schemeClr val="dk1"/>
              </a:buClr>
              <a:buSzPts val="1800"/>
              <a:buNone/>
              <a:defRPr sz="1400" b="1"/>
            </a:lvl3pPr>
            <a:lvl4pPr marL="1371430" lvl="3" indent="-171430" algn="l">
              <a:lnSpc>
                <a:spcPct val="90000"/>
              </a:lnSpc>
              <a:spcBef>
                <a:spcPts val="375"/>
              </a:spcBef>
              <a:spcAft>
                <a:spcPts val="0"/>
              </a:spcAft>
              <a:buClr>
                <a:schemeClr val="dk1"/>
              </a:buClr>
              <a:buSzPts val="1600"/>
              <a:buNone/>
              <a:defRPr sz="1200" b="1"/>
            </a:lvl4pPr>
            <a:lvl5pPr marL="1714289" lvl="4" indent="-171430" algn="l">
              <a:lnSpc>
                <a:spcPct val="90000"/>
              </a:lnSpc>
              <a:spcBef>
                <a:spcPts val="375"/>
              </a:spcBef>
              <a:spcAft>
                <a:spcPts val="0"/>
              </a:spcAft>
              <a:buClr>
                <a:schemeClr val="dk1"/>
              </a:buClr>
              <a:buSzPts val="1600"/>
              <a:buNone/>
              <a:defRPr sz="1200" b="1"/>
            </a:lvl5pPr>
            <a:lvl6pPr marL="2057144" lvl="5" indent="-171430" algn="l">
              <a:lnSpc>
                <a:spcPct val="90000"/>
              </a:lnSpc>
              <a:spcBef>
                <a:spcPts val="375"/>
              </a:spcBef>
              <a:spcAft>
                <a:spcPts val="0"/>
              </a:spcAft>
              <a:buClr>
                <a:schemeClr val="dk1"/>
              </a:buClr>
              <a:buSzPts val="1600"/>
              <a:buNone/>
              <a:defRPr sz="1200" b="1"/>
            </a:lvl6pPr>
            <a:lvl7pPr marL="2400000" lvl="6" indent="-171430" algn="l">
              <a:lnSpc>
                <a:spcPct val="90000"/>
              </a:lnSpc>
              <a:spcBef>
                <a:spcPts val="375"/>
              </a:spcBef>
              <a:spcAft>
                <a:spcPts val="0"/>
              </a:spcAft>
              <a:buClr>
                <a:schemeClr val="dk1"/>
              </a:buClr>
              <a:buSzPts val="1600"/>
              <a:buNone/>
              <a:defRPr sz="1200" b="1"/>
            </a:lvl7pPr>
            <a:lvl8pPr marL="2742857" lvl="7" indent="-171430" algn="l">
              <a:lnSpc>
                <a:spcPct val="90000"/>
              </a:lnSpc>
              <a:spcBef>
                <a:spcPts val="375"/>
              </a:spcBef>
              <a:spcAft>
                <a:spcPts val="0"/>
              </a:spcAft>
              <a:buClr>
                <a:schemeClr val="dk1"/>
              </a:buClr>
              <a:buSzPts val="1600"/>
              <a:buNone/>
              <a:defRPr sz="1200" b="1"/>
            </a:lvl8pPr>
            <a:lvl9pPr marL="3085715" lvl="8" indent="-171430" algn="l">
              <a:lnSpc>
                <a:spcPct val="90000"/>
              </a:lnSpc>
              <a:spcBef>
                <a:spcPts val="375"/>
              </a:spcBef>
              <a:spcAft>
                <a:spcPts val="0"/>
              </a:spcAft>
              <a:buClr>
                <a:schemeClr val="dk1"/>
              </a:buClr>
              <a:buSzPts val="1600"/>
              <a:buNone/>
              <a:defRPr sz="1200" b="1"/>
            </a:lvl9pPr>
          </a:lstStyle>
          <a:p>
            <a:endParaRPr/>
          </a:p>
        </p:txBody>
      </p:sp>
      <p:sp>
        <p:nvSpPr>
          <p:cNvPr id="39" name="Google Shape;39;p9"/>
          <p:cNvSpPr txBox="1">
            <a:spLocks noGrp="1"/>
          </p:cNvSpPr>
          <p:nvPr>
            <p:ph type="body" idx="2"/>
          </p:nvPr>
        </p:nvSpPr>
        <p:spPr>
          <a:xfrm>
            <a:off x="629842" y="1878806"/>
            <a:ext cx="3868340" cy="2763441"/>
          </a:xfrm>
          <a:prstGeom prst="rect">
            <a:avLst/>
          </a:prstGeom>
          <a:noFill/>
          <a:ln>
            <a:noFill/>
          </a:ln>
        </p:spPr>
        <p:txBody>
          <a:bodyPr spcFirstLastPara="1" wrap="square" lIns="68561" tIns="34274" rIns="68561" bIns="34274" anchor="t" anchorCtr="0">
            <a:normAutofit/>
          </a:bodyPr>
          <a:lstStyle>
            <a:lvl1pPr marL="342857" lvl="0" indent="-257144" algn="l">
              <a:lnSpc>
                <a:spcPct val="90000"/>
              </a:lnSpc>
              <a:spcBef>
                <a:spcPts val="750"/>
              </a:spcBef>
              <a:spcAft>
                <a:spcPts val="0"/>
              </a:spcAft>
              <a:buClr>
                <a:schemeClr val="dk1"/>
              </a:buClr>
              <a:buSzPts val="1800"/>
              <a:buChar char="•"/>
              <a:defRPr/>
            </a:lvl1pPr>
            <a:lvl2pPr marL="685715" lvl="1" indent="-257144" algn="l">
              <a:lnSpc>
                <a:spcPct val="90000"/>
              </a:lnSpc>
              <a:spcBef>
                <a:spcPts val="375"/>
              </a:spcBef>
              <a:spcAft>
                <a:spcPts val="0"/>
              </a:spcAft>
              <a:buClr>
                <a:schemeClr val="dk1"/>
              </a:buClr>
              <a:buSzPts val="1800"/>
              <a:buChar char="•"/>
              <a:defRPr/>
            </a:lvl2pPr>
            <a:lvl3pPr marL="1028573" lvl="2" indent="-257144" algn="l">
              <a:lnSpc>
                <a:spcPct val="90000"/>
              </a:lnSpc>
              <a:spcBef>
                <a:spcPts val="375"/>
              </a:spcBef>
              <a:spcAft>
                <a:spcPts val="0"/>
              </a:spcAft>
              <a:buClr>
                <a:schemeClr val="dk1"/>
              </a:buClr>
              <a:buSzPts val="1800"/>
              <a:buChar char="•"/>
              <a:defRPr/>
            </a:lvl3pPr>
            <a:lvl4pPr marL="1371430" lvl="3" indent="-257144" algn="l">
              <a:lnSpc>
                <a:spcPct val="90000"/>
              </a:lnSpc>
              <a:spcBef>
                <a:spcPts val="375"/>
              </a:spcBef>
              <a:spcAft>
                <a:spcPts val="0"/>
              </a:spcAft>
              <a:buClr>
                <a:schemeClr val="dk1"/>
              </a:buClr>
              <a:buSzPts val="1800"/>
              <a:buChar char="•"/>
              <a:defRPr/>
            </a:lvl4pPr>
            <a:lvl5pPr marL="1714289" lvl="4" indent="-257144" algn="l">
              <a:lnSpc>
                <a:spcPct val="90000"/>
              </a:lnSpc>
              <a:spcBef>
                <a:spcPts val="375"/>
              </a:spcBef>
              <a:spcAft>
                <a:spcPts val="0"/>
              </a:spcAft>
              <a:buClr>
                <a:schemeClr val="dk1"/>
              </a:buClr>
              <a:buSzPts val="1800"/>
              <a:buChar char="•"/>
              <a:defRPr/>
            </a:lvl5pPr>
            <a:lvl6pPr marL="2057144" lvl="5" indent="-257144" algn="l">
              <a:lnSpc>
                <a:spcPct val="90000"/>
              </a:lnSpc>
              <a:spcBef>
                <a:spcPts val="375"/>
              </a:spcBef>
              <a:spcAft>
                <a:spcPts val="0"/>
              </a:spcAft>
              <a:buClr>
                <a:schemeClr val="dk1"/>
              </a:buClr>
              <a:buSzPts val="1800"/>
              <a:buChar char="•"/>
              <a:defRPr/>
            </a:lvl6pPr>
            <a:lvl7pPr marL="2400000" lvl="6" indent="-257144" algn="l">
              <a:lnSpc>
                <a:spcPct val="90000"/>
              </a:lnSpc>
              <a:spcBef>
                <a:spcPts val="375"/>
              </a:spcBef>
              <a:spcAft>
                <a:spcPts val="0"/>
              </a:spcAft>
              <a:buClr>
                <a:schemeClr val="dk1"/>
              </a:buClr>
              <a:buSzPts val="1800"/>
              <a:buChar char="•"/>
              <a:defRPr/>
            </a:lvl7pPr>
            <a:lvl8pPr marL="2742857" lvl="7" indent="-257144" algn="l">
              <a:lnSpc>
                <a:spcPct val="90000"/>
              </a:lnSpc>
              <a:spcBef>
                <a:spcPts val="375"/>
              </a:spcBef>
              <a:spcAft>
                <a:spcPts val="0"/>
              </a:spcAft>
              <a:buClr>
                <a:schemeClr val="dk1"/>
              </a:buClr>
              <a:buSzPts val="1800"/>
              <a:buChar char="•"/>
              <a:defRPr/>
            </a:lvl8pPr>
            <a:lvl9pPr marL="3085715" lvl="8" indent="-257144" algn="l">
              <a:lnSpc>
                <a:spcPct val="90000"/>
              </a:lnSpc>
              <a:spcBef>
                <a:spcPts val="375"/>
              </a:spcBef>
              <a:spcAft>
                <a:spcPts val="0"/>
              </a:spcAft>
              <a:buClr>
                <a:schemeClr val="dk1"/>
              </a:buClr>
              <a:buSzPts val="1800"/>
              <a:buChar char="•"/>
              <a:defRPr/>
            </a:lvl9pPr>
          </a:lstStyle>
          <a:p>
            <a:endParaRPr/>
          </a:p>
        </p:txBody>
      </p:sp>
      <p:sp>
        <p:nvSpPr>
          <p:cNvPr id="40" name="Google Shape;40;p9"/>
          <p:cNvSpPr txBox="1">
            <a:spLocks noGrp="1"/>
          </p:cNvSpPr>
          <p:nvPr>
            <p:ph type="body" idx="3"/>
          </p:nvPr>
        </p:nvSpPr>
        <p:spPr>
          <a:xfrm>
            <a:off x="4629152" y="1260872"/>
            <a:ext cx="3887391" cy="617934"/>
          </a:xfrm>
          <a:prstGeom prst="rect">
            <a:avLst/>
          </a:prstGeom>
          <a:noFill/>
          <a:ln>
            <a:noFill/>
          </a:ln>
        </p:spPr>
        <p:txBody>
          <a:bodyPr spcFirstLastPara="1" wrap="square" lIns="68561" tIns="34274" rIns="68561" bIns="34274" anchor="b" anchorCtr="0">
            <a:normAutofit/>
          </a:bodyPr>
          <a:lstStyle>
            <a:lvl1pPr marL="342857" lvl="0" indent="-171430" algn="l">
              <a:lnSpc>
                <a:spcPct val="90000"/>
              </a:lnSpc>
              <a:spcBef>
                <a:spcPts val="750"/>
              </a:spcBef>
              <a:spcAft>
                <a:spcPts val="0"/>
              </a:spcAft>
              <a:buClr>
                <a:schemeClr val="dk1"/>
              </a:buClr>
              <a:buSzPts val="2400"/>
              <a:buNone/>
              <a:defRPr sz="1800" b="1"/>
            </a:lvl1pPr>
            <a:lvl2pPr marL="685715" lvl="1" indent="-171430" algn="l">
              <a:lnSpc>
                <a:spcPct val="90000"/>
              </a:lnSpc>
              <a:spcBef>
                <a:spcPts val="375"/>
              </a:spcBef>
              <a:spcAft>
                <a:spcPts val="0"/>
              </a:spcAft>
              <a:buClr>
                <a:schemeClr val="dk1"/>
              </a:buClr>
              <a:buSzPts val="2000"/>
              <a:buNone/>
              <a:defRPr sz="1500" b="1"/>
            </a:lvl2pPr>
            <a:lvl3pPr marL="1028573" lvl="2" indent="-171430" algn="l">
              <a:lnSpc>
                <a:spcPct val="90000"/>
              </a:lnSpc>
              <a:spcBef>
                <a:spcPts val="375"/>
              </a:spcBef>
              <a:spcAft>
                <a:spcPts val="0"/>
              </a:spcAft>
              <a:buClr>
                <a:schemeClr val="dk1"/>
              </a:buClr>
              <a:buSzPts val="1800"/>
              <a:buNone/>
              <a:defRPr sz="1400" b="1"/>
            </a:lvl3pPr>
            <a:lvl4pPr marL="1371430" lvl="3" indent="-171430" algn="l">
              <a:lnSpc>
                <a:spcPct val="90000"/>
              </a:lnSpc>
              <a:spcBef>
                <a:spcPts val="375"/>
              </a:spcBef>
              <a:spcAft>
                <a:spcPts val="0"/>
              </a:spcAft>
              <a:buClr>
                <a:schemeClr val="dk1"/>
              </a:buClr>
              <a:buSzPts val="1600"/>
              <a:buNone/>
              <a:defRPr sz="1200" b="1"/>
            </a:lvl4pPr>
            <a:lvl5pPr marL="1714289" lvl="4" indent="-171430" algn="l">
              <a:lnSpc>
                <a:spcPct val="90000"/>
              </a:lnSpc>
              <a:spcBef>
                <a:spcPts val="375"/>
              </a:spcBef>
              <a:spcAft>
                <a:spcPts val="0"/>
              </a:spcAft>
              <a:buClr>
                <a:schemeClr val="dk1"/>
              </a:buClr>
              <a:buSzPts val="1600"/>
              <a:buNone/>
              <a:defRPr sz="1200" b="1"/>
            </a:lvl5pPr>
            <a:lvl6pPr marL="2057144" lvl="5" indent="-171430" algn="l">
              <a:lnSpc>
                <a:spcPct val="90000"/>
              </a:lnSpc>
              <a:spcBef>
                <a:spcPts val="375"/>
              </a:spcBef>
              <a:spcAft>
                <a:spcPts val="0"/>
              </a:spcAft>
              <a:buClr>
                <a:schemeClr val="dk1"/>
              </a:buClr>
              <a:buSzPts val="1600"/>
              <a:buNone/>
              <a:defRPr sz="1200" b="1"/>
            </a:lvl6pPr>
            <a:lvl7pPr marL="2400000" lvl="6" indent="-171430" algn="l">
              <a:lnSpc>
                <a:spcPct val="90000"/>
              </a:lnSpc>
              <a:spcBef>
                <a:spcPts val="375"/>
              </a:spcBef>
              <a:spcAft>
                <a:spcPts val="0"/>
              </a:spcAft>
              <a:buClr>
                <a:schemeClr val="dk1"/>
              </a:buClr>
              <a:buSzPts val="1600"/>
              <a:buNone/>
              <a:defRPr sz="1200" b="1"/>
            </a:lvl7pPr>
            <a:lvl8pPr marL="2742857" lvl="7" indent="-171430" algn="l">
              <a:lnSpc>
                <a:spcPct val="90000"/>
              </a:lnSpc>
              <a:spcBef>
                <a:spcPts val="375"/>
              </a:spcBef>
              <a:spcAft>
                <a:spcPts val="0"/>
              </a:spcAft>
              <a:buClr>
                <a:schemeClr val="dk1"/>
              </a:buClr>
              <a:buSzPts val="1600"/>
              <a:buNone/>
              <a:defRPr sz="1200" b="1"/>
            </a:lvl8pPr>
            <a:lvl9pPr marL="3085715" lvl="8" indent="-171430" algn="l">
              <a:lnSpc>
                <a:spcPct val="90000"/>
              </a:lnSpc>
              <a:spcBef>
                <a:spcPts val="375"/>
              </a:spcBef>
              <a:spcAft>
                <a:spcPts val="0"/>
              </a:spcAft>
              <a:buClr>
                <a:schemeClr val="dk1"/>
              </a:buClr>
              <a:buSzPts val="1600"/>
              <a:buNone/>
              <a:defRPr sz="1200" b="1"/>
            </a:lvl9pPr>
          </a:lstStyle>
          <a:p>
            <a:endParaRPr/>
          </a:p>
        </p:txBody>
      </p:sp>
      <p:sp>
        <p:nvSpPr>
          <p:cNvPr id="41" name="Google Shape;41;p9"/>
          <p:cNvSpPr txBox="1">
            <a:spLocks noGrp="1"/>
          </p:cNvSpPr>
          <p:nvPr>
            <p:ph type="body" idx="4"/>
          </p:nvPr>
        </p:nvSpPr>
        <p:spPr>
          <a:xfrm>
            <a:off x="4629152" y="1878806"/>
            <a:ext cx="3887391" cy="2763441"/>
          </a:xfrm>
          <a:prstGeom prst="rect">
            <a:avLst/>
          </a:prstGeom>
          <a:noFill/>
          <a:ln>
            <a:noFill/>
          </a:ln>
        </p:spPr>
        <p:txBody>
          <a:bodyPr spcFirstLastPara="1" wrap="square" lIns="68561" tIns="34274" rIns="68561" bIns="34274" anchor="t" anchorCtr="0">
            <a:normAutofit/>
          </a:bodyPr>
          <a:lstStyle>
            <a:lvl1pPr marL="342857" lvl="0" indent="-257144" algn="l">
              <a:lnSpc>
                <a:spcPct val="90000"/>
              </a:lnSpc>
              <a:spcBef>
                <a:spcPts val="750"/>
              </a:spcBef>
              <a:spcAft>
                <a:spcPts val="0"/>
              </a:spcAft>
              <a:buClr>
                <a:schemeClr val="dk1"/>
              </a:buClr>
              <a:buSzPts val="1800"/>
              <a:buChar char="•"/>
              <a:defRPr/>
            </a:lvl1pPr>
            <a:lvl2pPr marL="685715" lvl="1" indent="-257144" algn="l">
              <a:lnSpc>
                <a:spcPct val="90000"/>
              </a:lnSpc>
              <a:spcBef>
                <a:spcPts val="375"/>
              </a:spcBef>
              <a:spcAft>
                <a:spcPts val="0"/>
              </a:spcAft>
              <a:buClr>
                <a:schemeClr val="dk1"/>
              </a:buClr>
              <a:buSzPts val="1800"/>
              <a:buChar char="•"/>
              <a:defRPr/>
            </a:lvl2pPr>
            <a:lvl3pPr marL="1028573" lvl="2" indent="-257144" algn="l">
              <a:lnSpc>
                <a:spcPct val="90000"/>
              </a:lnSpc>
              <a:spcBef>
                <a:spcPts val="375"/>
              </a:spcBef>
              <a:spcAft>
                <a:spcPts val="0"/>
              </a:spcAft>
              <a:buClr>
                <a:schemeClr val="dk1"/>
              </a:buClr>
              <a:buSzPts val="1800"/>
              <a:buChar char="•"/>
              <a:defRPr/>
            </a:lvl3pPr>
            <a:lvl4pPr marL="1371430" lvl="3" indent="-257144" algn="l">
              <a:lnSpc>
                <a:spcPct val="90000"/>
              </a:lnSpc>
              <a:spcBef>
                <a:spcPts val="375"/>
              </a:spcBef>
              <a:spcAft>
                <a:spcPts val="0"/>
              </a:spcAft>
              <a:buClr>
                <a:schemeClr val="dk1"/>
              </a:buClr>
              <a:buSzPts val="1800"/>
              <a:buChar char="•"/>
              <a:defRPr/>
            </a:lvl4pPr>
            <a:lvl5pPr marL="1714289" lvl="4" indent="-257144" algn="l">
              <a:lnSpc>
                <a:spcPct val="90000"/>
              </a:lnSpc>
              <a:spcBef>
                <a:spcPts val="375"/>
              </a:spcBef>
              <a:spcAft>
                <a:spcPts val="0"/>
              </a:spcAft>
              <a:buClr>
                <a:schemeClr val="dk1"/>
              </a:buClr>
              <a:buSzPts val="1800"/>
              <a:buChar char="•"/>
              <a:defRPr/>
            </a:lvl5pPr>
            <a:lvl6pPr marL="2057144" lvl="5" indent="-257144" algn="l">
              <a:lnSpc>
                <a:spcPct val="90000"/>
              </a:lnSpc>
              <a:spcBef>
                <a:spcPts val="375"/>
              </a:spcBef>
              <a:spcAft>
                <a:spcPts val="0"/>
              </a:spcAft>
              <a:buClr>
                <a:schemeClr val="dk1"/>
              </a:buClr>
              <a:buSzPts val="1800"/>
              <a:buChar char="•"/>
              <a:defRPr/>
            </a:lvl6pPr>
            <a:lvl7pPr marL="2400000" lvl="6" indent="-257144" algn="l">
              <a:lnSpc>
                <a:spcPct val="90000"/>
              </a:lnSpc>
              <a:spcBef>
                <a:spcPts val="375"/>
              </a:spcBef>
              <a:spcAft>
                <a:spcPts val="0"/>
              </a:spcAft>
              <a:buClr>
                <a:schemeClr val="dk1"/>
              </a:buClr>
              <a:buSzPts val="1800"/>
              <a:buChar char="•"/>
              <a:defRPr/>
            </a:lvl7pPr>
            <a:lvl8pPr marL="2742857" lvl="7" indent="-257144" algn="l">
              <a:lnSpc>
                <a:spcPct val="90000"/>
              </a:lnSpc>
              <a:spcBef>
                <a:spcPts val="375"/>
              </a:spcBef>
              <a:spcAft>
                <a:spcPts val="0"/>
              </a:spcAft>
              <a:buClr>
                <a:schemeClr val="dk1"/>
              </a:buClr>
              <a:buSzPts val="1800"/>
              <a:buChar char="•"/>
              <a:defRPr/>
            </a:lvl8pPr>
            <a:lvl9pPr marL="3085715" lvl="8" indent="-257144" algn="l">
              <a:lnSpc>
                <a:spcPct val="90000"/>
              </a:lnSpc>
              <a:spcBef>
                <a:spcPts val="375"/>
              </a:spcBef>
              <a:spcAft>
                <a:spcPts val="0"/>
              </a:spcAft>
              <a:buClr>
                <a:schemeClr val="dk1"/>
              </a:buClr>
              <a:buSzPts val="1800"/>
              <a:buChar char="•"/>
              <a:defRPr/>
            </a:lvl9pPr>
          </a:lstStyle>
          <a:p>
            <a:endParaRPr/>
          </a:p>
        </p:txBody>
      </p:sp>
      <p:sp>
        <p:nvSpPr>
          <p:cNvPr id="42" name="Google Shape;42;p9"/>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9"/>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628650" y="273844"/>
            <a:ext cx="7886700" cy="994172"/>
          </a:xfrm>
          <a:prstGeom prst="rect">
            <a:avLst/>
          </a:prstGeom>
          <a:noFill/>
          <a:ln>
            <a:noFill/>
          </a:ln>
        </p:spPr>
        <p:txBody>
          <a:bodyPr spcFirstLastPara="1" wrap="square" lIns="68561" tIns="34274" rIns="68561" bIns="34274"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0"/>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1"/>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629841" y="342900"/>
            <a:ext cx="2949178" cy="1200150"/>
          </a:xfrm>
          <a:prstGeom prst="rect">
            <a:avLst/>
          </a:prstGeom>
          <a:noFill/>
          <a:ln>
            <a:noFill/>
          </a:ln>
        </p:spPr>
        <p:txBody>
          <a:bodyPr spcFirstLastPara="1" wrap="square" lIns="68561" tIns="34274" rIns="68561" bIns="34274" anchor="b" anchorCtr="0">
            <a:normAutofit/>
          </a:bodyPr>
          <a:lstStyle>
            <a:lvl1pPr lvl="0" algn="l">
              <a:lnSpc>
                <a:spcPct val="90000"/>
              </a:lnSpc>
              <a:spcBef>
                <a:spcPts val="0"/>
              </a:spcBef>
              <a:spcAft>
                <a:spcPts val="0"/>
              </a:spcAft>
              <a:buClr>
                <a:schemeClr val="dk1"/>
              </a:buClr>
              <a:buSzPts val="32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3887391" y="740574"/>
            <a:ext cx="4629150" cy="3655219"/>
          </a:xfrm>
          <a:prstGeom prst="rect">
            <a:avLst/>
          </a:prstGeom>
          <a:noFill/>
          <a:ln>
            <a:noFill/>
          </a:ln>
        </p:spPr>
        <p:txBody>
          <a:bodyPr spcFirstLastPara="1" wrap="square" lIns="68561" tIns="34274" rIns="68561" bIns="34274" anchor="t" anchorCtr="0">
            <a:normAutofit/>
          </a:bodyPr>
          <a:lstStyle>
            <a:lvl1pPr marL="342857" lvl="0" indent="-323810" algn="l">
              <a:lnSpc>
                <a:spcPct val="90000"/>
              </a:lnSpc>
              <a:spcBef>
                <a:spcPts val="750"/>
              </a:spcBef>
              <a:spcAft>
                <a:spcPts val="0"/>
              </a:spcAft>
              <a:buClr>
                <a:schemeClr val="dk1"/>
              </a:buClr>
              <a:buSzPts val="3200"/>
              <a:buChar char="•"/>
              <a:defRPr sz="2400"/>
            </a:lvl1pPr>
            <a:lvl2pPr marL="685715" lvl="1" indent="-304763" algn="l">
              <a:lnSpc>
                <a:spcPct val="90000"/>
              </a:lnSpc>
              <a:spcBef>
                <a:spcPts val="375"/>
              </a:spcBef>
              <a:spcAft>
                <a:spcPts val="0"/>
              </a:spcAft>
              <a:buClr>
                <a:schemeClr val="dk1"/>
              </a:buClr>
              <a:buSzPts val="2800"/>
              <a:buChar char="•"/>
              <a:defRPr sz="2100"/>
            </a:lvl2pPr>
            <a:lvl3pPr marL="1028573" lvl="2" indent="-285715" algn="l">
              <a:lnSpc>
                <a:spcPct val="90000"/>
              </a:lnSpc>
              <a:spcBef>
                <a:spcPts val="375"/>
              </a:spcBef>
              <a:spcAft>
                <a:spcPts val="0"/>
              </a:spcAft>
              <a:buClr>
                <a:schemeClr val="dk1"/>
              </a:buClr>
              <a:buSzPts val="2400"/>
              <a:buChar char="•"/>
              <a:defRPr sz="1800"/>
            </a:lvl3pPr>
            <a:lvl4pPr marL="1371430" lvl="3" indent="-266669" algn="l">
              <a:lnSpc>
                <a:spcPct val="90000"/>
              </a:lnSpc>
              <a:spcBef>
                <a:spcPts val="375"/>
              </a:spcBef>
              <a:spcAft>
                <a:spcPts val="0"/>
              </a:spcAft>
              <a:buClr>
                <a:schemeClr val="dk1"/>
              </a:buClr>
              <a:buSzPts val="2000"/>
              <a:buChar char="•"/>
              <a:defRPr sz="1500"/>
            </a:lvl4pPr>
            <a:lvl5pPr marL="1714289" lvl="4" indent="-266669" algn="l">
              <a:lnSpc>
                <a:spcPct val="90000"/>
              </a:lnSpc>
              <a:spcBef>
                <a:spcPts val="375"/>
              </a:spcBef>
              <a:spcAft>
                <a:spcPts val="0"/>
              </a:spcAft>
              <a:buClr>
                <a:schemeClr val="dk1"/>
              </a:buClr>
              <a:buSzPts val="2000"/>
              <a:buChar char="•"/>
              <a:defRPr sz="1500"/>
            </a:lvl5pPr>
            <a:lvl6pPr marL="2057144" lvl="5" indent="-266669" algn="l">
              <a:lnSpc>
                <a:spcPct val="90000"/>
              </a:lnSpc>
              <a:spcBef>
                <a:spcPts val="375"/>
              </a:spcBef>
              <a:spcAft>
                <a:spcPts val="0"/>
              </a:spcAft>
              <a:buClr>
                <a:schemeClr val="dk1"/>
              </a:buClr>
              <a:buSzPts val="2000"/>
              <a:buChar char="•"/>
              <a:defRPr sz="1500"/>
            </a:lvl6pPr>
            <a:lvl7pPr marL="2400000" lvl="6" indent="-266669" algn="l">
              <a:lnSpc>
                <a:spcPct val="90000"/>
              </a:lnSpc>
              <a:spcBef>
                <a:spcPts val="375"/>
              </a:spcBef>
              <a:spcAft>
                <a:spcPts val="0"/>
              </a:spcAft>
              <a:buClr>
                <a:schemeClr val="dk1"/>
              </a:buClr>
              <a:buSzPts val="2000"/>
              <a:buChar char="•"/>
              <a:defRPr sz="1500"/>
            </a:lvl7pPr>
            <a:lvl8pPr marL="2742857" lvl="7" indent="-266669" algn="l">
              <a:lnSpc>
                <a:spcPct val="90000"/>
              </a:lnSpc>
              <a:spcBef>
                <a:spcPts val="375"/>
              </a:spcBef>
              <a:spcAft>
                <a:spcPts val="0"/>
              </a:spcAft>
              <a:buClr>
                <a:schemeClr val="dk1"/>
              </a:buClr>
              <a:buSzPts val="2000"/>
              <a:buChar char="•"/>
              <a:defRPr sz="1500"/>
            </a:lvl8pPr>
            <a:lvl9pPr marL="3085715" lvl="8" indent="-266669" algn="l">
              <a:lnSpc>
                <a:spcPct val="90000"/>
              </a:lnSpc>
              <a:spcBef>
                <a:spcPts val="375"/>
              </a:spcBef>
              <a:spcAft>
                <a:spcPts val="0"/>
              </a:spcAft>
              <a:buClr>
                <a:schemeClr val="dk1"/>
              </a:buClr>
              <a:buSzPts val="2000"/>
              <a:buChar char="•"/>
              <a:defRPr sz="1500"/>
            </a:lvl9pPr>
          </a:lstStyle>
          <a:p>
            <a:endParaRPr/>
          </a:p>
        </p:txBody>
      </p:sp>
      <p:sp>
        <p:nvSpPr>
          <p:cNvPr id="57" name="Google Shape;57;p12"/>
          <p:cNvSpPr txBox="1">
            <a:spLocks noGrp="1"/>
          </p:cNvSpPr>
          <p:nvPr>
            <p:ph type="body" idx="2"/>
          </p:nvPr>
        </p:nvSpPr>
        <p:spPr>
          <a:xfrm>
            <a:off x="629841" y="1543052"/>
            <a:ext cx="2949178" cy="2858691"/>
          </a:xfrm>
          <a:prstGeom prst="rect">
            <a:avLst/>
          </a:prstGeom>
          <a:noFill/>
          <a:ln>
            <a:noFill/>
          </a:ln>
        </p:spPr>
        <p:txBody>
          <a:bodyPr spcFirstLastPara="1" wrap="square" lIns="68561" tIns="34274" rIns="68561" bIns="34274" anchor="t" anchorCtr="0">
            <a:normAutofit/>
          </a:bodyPr>
          <a:lstStyle>
            <a:lvl1pPr marL="342857" lvl="0" indent="-171430" algn="l">
              <a:lnSpc>
                <a:spcPct val="90000"/>
              </a:lnSpc>
              <a:spcBef>
                <a:spcPts val="750"/>
              </a:spcBef>
              <a:spcAft>
                <a:spcPts val="0"/>
              </a:spcAft>
              <a:buClr>
                <a:schemeClr val="dk1"/>
              </a:buClr>
              <a:buSzPts val="1600"/>
              <a:buNone/>
              <a:defRPr sz="1200"/>
            </a:lvl1pPr>
            <a:lvl2pPr marL="685715" lvl="1" indent="-171430" algn="l">
              <a:lnSpc>
                <a:spcPct val="90000"/>
              </a:lnSpc>
              <a:spcBef>
                <a:spcPts val="375"/>
              </a:spcBef>
              <a:spcAft>
                <a:spcPts val="0"/>
              </a:spcAft>
              <a:buClr>
                <a:schemeClr val="dk1"/>
              </a:buClr>
              <a:buSzPts val="1400"/>
              <a:buNone/>
              <a:defRPr sz="1100"/>
            </a:lvl2pPr>
            <a:lvl3pPr marL="1028573" lvl="2" indent="-171430" algn="l">
              <a:lnSpc>
                <a:spcPct val="90000"/>
              </a:lnSpc>
              <a:spcBef>
                <a:spcPts val="375"/>
              </a:spcBef>
              <a:spcAft>
                <a:spcPts val="0"/>
              </a:spcAft>
              <a:buClr>
                <a:schemeClr val="dk1"/>
              </a:buClr>
              <a:buSzPts val="1200"/>
              <a:buNone/>
              <a:defRPr sz="900"/>
            </a:lvl3pPr>
            <a:lvl4pPr marL="1371430" lvl="3" indent="-171430" algn="l">
              <a:lnSpc>
                <a:spcPct val="90000"/>
              </a:lnSpc>
              <a:spcBef>
                <a:spcPts val="375"/>
              </a:spcBef>
              <a:spcAft>
                <a:spcPts val="0"/>
              </a:spcAft>
              <a:buClr>
                <a:schemeClr val="dk1"/>
              </a:buClr>
              <a:buSzPts val="1000"/>
              <a:buNone/>
              <a:defRPr sz="800"/>
            </a:lvl4pPr>
            <a:lvl5pPr marL="1714289" lvl="4" indent="-171430" algn="l">
              <a:lnSpc>
                <a:spcPct val="90000"/>
              </a:lnSpc>
              <a:spcBef>
                <a:spcPts val="375"/>
              </a:spcBef>
              <a:spcAft>
                <a:spcPts val="0"/>
              </a:spcAft>
              <a:buClr>
                <a:schemeClr val="dk1"/>
              </a:buClr>
              <a:buSzPts val="1000"/>
              <a:buNone/>
              <a:defRPr sz="800"/>
            </a:lvl5pPr>
            <a:lvl6pPr marL="2057144" lvl="5" indent="-171430" algn="l">
              <a:lnSpc>
                <a:spcPct val="90000"/>
              </a:lnSpc>
              <a:spcBef>
                <a:spcPts val="375"/>
              </a:spcBef>
              <a:spcAft>
                <a:spcPts val="0"/>
              </a:spcAft>
              <a:buClr>
                <a:schemeClr val="dk1"/>
              </a:buClr>
              <a:buSzPts val="1000"/>
              <a:buNone/>
              <a:defRPr sz="800"/>
            </a:lvl6pPr>
            <a:lvl7pPr marL="2400000" lvl="6" indent="-171430" algn="l">
              <a:lnSpc>
                <a:spcPct val="90000"/>
              </a:lnSpc>
              <a:spcBef>
                <a:spcPts val="375"/>
              </a:spcBef>
              <a:spcAft>
                <a:spcPts val="0"/>
              </a:spcAft>
              <a:buClr>
                <a:schemeClr val="dk1"/>
              </a:buClr>
              <a:buSzPts val="1000"/>
              <a:buNone/>
              <a:defRPr sz="800"/>
            </a:lvl7pPr>
            <a:lvl8pPr marL="2742857" lvl="7" indent="-171430" algn="l">
              <a:lnSpc>
                <a:spcPct val="90000"/>
              </a:lnSpc>
              <a:spcBef>
                <a:spcPts val="375"/>
              </a:spcBef>
              <a:spcAft>
                <a:spcPts val="0"/>
              </a:spcAft>
              <a:buClr>
                <a:schemeClr val="dk1"/>
              </a:buClr>
              <a:buSzPts val="1000"/>
              <a:buNone/>
              <a:defRPr sz="800"/>
            </a:lvl8pPr>
            <a:lvl9pPr marL="3085715" lvl="8" indent="-171430" algn="l">
              <a:lnSpc>
                <a:spcPct val="90000"/>
              </a:lnSpc>
              <a:spcBef>
                <a:spcPts val="375"/>
              </a:spcBef>
              <a:spcAft>
                <a:spcPts val="0"/>
              </a:spcAft>
              <a:buClr>
                <a:schemeClr val="dk1"/>
              </a:buClr>
              <a:buSzPts val="1000"/>
              <a:buNone/>
              <a:defRPr sz="800"/>
            </a:lvl9pPr>
          </a:lstStyle>
          <a:p>
            <a:endParaRPr/>
          </a:p>
        </p:txBody>
      </p:sp>
      <p:sp>
        <p:nvSpPr>
          <p:cNvPr id="58" name="Google Shape;58;p12"/>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2"/>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629841" y="342900"/>
            <a:ext cx="2949178" cy="1200150"/>
          </a:xfrm>
          <a:prstGeom prst="rect">
            <a:avLst/>
          </a:prstGeom>
          <a:noFill/>
          <a:ln>
            <a:noFill/>
          </a:ln>
        </p:spPr>
        <p:txBody>
          <a:bodyPr spcFirstLastPara="1" wrap="square" lIns="68561" tIns="34274" rIns="68561" bIns="34274" anchor="b" anchorCtr="0">
            <a:normAutofit/>
          </a:bodyPr>
          <a:lstStyle>
            <a:lvl1pPr lvl="0" algn="l">
              <a:lnSpc>
                <a:spcPct val="90000"/>
              </a:lnSpc>
              <a:spcBef>
                <a:spcPts val="0"/>
              </a:spcBef>
              <a:spcAft>
                <a:spcPts val="0"/>
              </a:spcAft>
              <a:buClr>
                <a:schemeClr val="dk1"/>
              </a:buClr>
              <a:buSzPts val="32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a:spLocks noGrp="1"/>
          </p:cNvSpPr>
          <p:nvPr>
            <p:ph type="pic" idx="2"/>
          </p:nvPr>
        </p:nvSpPr>
        <p:spPr>
          <a:xfrm>
            <a:off x="3887391" y="740574"/>
            <a:ext cx="4629150" cy="3655219"/>
          </a:xfrm>
          <a:prstGeom prst="rect">
            <a:avLst/>
          </a:prstGeom>
          <a:noFill/>
          <a:ln>
            <a:noFill/>
          </a:ln>
        </p:spPr>
      </p:sp>
      <p:sp>
        <p:nvSpPr>
          <p:cNvPr id="64" name="Google Shape;64;p13"/>
          <p:cNvSpPr txBox="1">
            <a:spLocks noGrp="1"/>
          </p:cNvSpPr>
          <p:nvPr>
            <p:ph type="body" idx="1"/>
          </p:nvPr>
        </p:nvSpPr>
        <p:spPr>
          <a:xfrm>
            <a:off x="629841" y="1543052"/>
            <a:ext cx="2949178" cy="2858691"/>
          </a:xfrm>
          <a:prstGeom prst="rect">
            <a:avLst/>
          </a:prstGeom>
          <a:noFill/>
          <a:ln>
            <a:noFill/>
          </a:ln>
        </p:spPr>
        <p:txBody>
          <a:bodyPr spcFirstLastPara="1" wrap="square" lIns="68561" tIns="34274" rIns="68561" bIns="34274" anchor="t" anchorCtr="0">
            <a:normAutofit/>
          </a:bodyPr>
          <a:lstStyle>
            <a:lvl1pPr marL="342857" lvl="0" indent="-171430" algn="l">
              <a:lnSpc>
                <a:spcPct val="90000"/>
              </a:lnSpc>
              <a:spcBef>
                <a:spcPts val="750"/>
              </a:spcBef>
              <a:spcAft>
                <a:spcPts val="0"/>
              </a:spcAft>
              <a:buClr>
                <a:schemeClr val="dk1"/>
              </a:buClr>
              <a:buSzPts val="1600"/>
              <a:buNone/>
              <a:defRPr sz="1200"/>
            </a:lvl1pPr>
            <a:lvl2pPr marL="685715" lvl="1" indent="-171430" algn="l">
              <a:lnSpc>
                <a:spcPct val="90000"/>
              </a:lnSpc>
              <a:spcBef>
                <a:spcPts val="375"/>
              </a:spcBef>
              <a:spcAft>
                <a:spcPts val="0"/>
              </a:spcAft>
              <a:buClr>
                <a:schemeClr val="dk1"/>
              </a:buClr>
              <a:buSzPts val="1400"/>
              <a:buNone/>
              <a:defRPr sz="1100"/>
            </a:lvl2pPr>
            <a:lvl3pPr marL="1028573" lvl="2" indent="-171430" algn="l">
              <a:lnSpc>
                <a:spcPct val="90000"/>
              </a:lnSpc>
              <a:spcBef>
                <a:spcPts val="375"/>
              </a:spcBef>
              <a:spcAft>
                <a:spcPts val="0"/>
              </a:spcAft>
              <a:buClr>
                <a:schemeClr val="dk1"/>
              </a:buClr>
              <a:buSzPts val="1200"/>
              <a:buNone/>
              <a:defRPr sz="900"/>
            </a:lvl3pPr>
            <a:lvl4pPr marL="1371430" lvl="3" indent="-171430" algn="l">
              <a:lnSpc>
                <a:spcPct val="90000"/>
              </a:lnSpc>
              <a:spcBef>
                <a:spcPts val="375"/>
              </a:spcBef>
              <a:spcAft>
                <a:spcPts val="0"/>
              </a:spcAft>
              <a:buClr>
                <a:schemeClr val="dk1"/>
              </a:buClr>
              <a:buSzPts val="1000"/>
              <a:buNone/>
              <a:defRPr sz="800"/>
            </a:lvl4pPr>
            <a:lvl5pPr marL="1714289" lvl="4" indent="-171430" algn="l">
              <a:lnSpc>
                <a:spcPct val="90000"/>
              </a:lnSpc>
              <a:spcBef>
                <a:spcPts val="375"/>
              </a:spcBef>
              <a:spcAft>
                <a:spcPts val="0"/>
              </a:spcAft>
              <a:buClr>
                <a:schemeClr val="dk1"/>
              </a:buClr>
              <a:buSzPts val="1000"/>
              <a:buNone/>
              <a:defRPr sz="800"/>
            </a:lvl5pPr>
            <a:lvl6pPr marL="2057144" lvl="5" indent="-171430" algn="l">
              <a:lnSpc>
                <a:spcPct val="90000"/>
              </a:lnSpc>
              <a:spcBef>
                <a:spcPts val="375"/>
              </a:spcBef>
              <a:spcAft>
                <a:spcPts val="0"/>
              </a:spcAft>
              <a:buClr>
                <a:schemeClr val="dk1"/>
              </a:buClr>
              <a:buSzPts val="1000"/>
              <a:buNone/>
              <a:defRPr sz="800"/>
            </a:lvl6pPr>
            <a:lvl7pPr marL="2400000" lvl="6" indent="-171430" algn="l">
              <a:lnSpc>
                <a:spcPct val="90000"/>
              </a:lnSpc>
              <a:spcBef>
                <a:spcPts val="375"/>
              </a:spcBef>
              <a:spcAft>
                <a:spcPts val="0"/>
              </a:spcAft>
              <a:buClr>
                <a:schemeClr val="dk1"/>
              </a:buClr>
              <a:buSzPts val="1000"/>
              <a:buNone/>
              <a:defRPr sz="800"/>
            </a:lvl7pPr>
            <a:lvl8pPr marL="2742857" lvl="7" indent="-171430" algn="l">
              <a:lnSpc>
                <a:spcPct val="90000"/>
              </a:lnSpc>
              <a:spcBef>
                <a:spcPts val="375"/>
              </a:spcBef>
              <a:spcAft>
                <a:spcPts val="0"/>
              </a:spcAft>
              <a:buClr>
                <a:schemeClr val="dk1"/>
              </a:buClr>
              <a:buSzPts val="1000"/>
              <a:buNone/>
              <a:defRPr sz="800"/>
            </a:lvl8pPr>
            <a:lvl9pPr marL="3085715" lvl="8" indent="-171430" algn="l">
              <a:lnSpc>
                <a:spcPct val="90000"/>
              </a:lnSpc>
              <a:spcBef>
                <a:spcPts val="375"/>
              </a:spcBef>
              <a:spcAft>
                <a:spcPts val="0"/>
              </a:spcAft>
              <a:buClr>
                <a:schemeClr val="dk1"/>
              </a:buClr>
              <a:buSzPts val="1000"/>
              <a:buNone/>
              <a:defRPr sz="800"/>
            </a:lvl9pPr>
          </a:lstStyle>
          <a:p>
            <a:endParaRPr/>
          </a:p>
        </p:txBody>
      </p:sp>
      <p:sp>
        <p:nvSpPr>
          <p:cNvPr id="65" name="Google Shape;65;p13"/>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628650" y="273844"/>
            <a:ext cx="7886700" cy="994172"/>
          </a:xfrm>
          <a:prstGeom prst="rect">
            <a:avLst/>
          </a:prstGeom>
          <a:noFill/>
          <a:ln>
            <a:noFill/>
          </a:ln>
        </p:spPr>
        <p:txBody>
          <a:bodyPr spcFirstLastPara="1" wrap="square" lIns="68561" tIns="34274" rIns="68561" bIns="34274"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
          <p:cNvSpPr txBox="1">
            <a:spLocks noGrp="1"/>
          </p:cNvSpPr>
          <p:nvPr>
            <p:ph type="body" idx="1"/>
          </p:nvPr>
        </p:nvSpPr>
        <p:spPr>
          <a:xfrm>
            <a:off x="628650" y="1369219"/>
            <a:ext cx="7886700" cy="3263504"/>
          </a:xfrm>
          <a:prstGeom prst="rect">
            <a:avLst/>
          </a:prstGeom>
          <a:noFill/>
          <a:ln>
            <a:noFill/>
          </a:ln>
        </p:spPr>
        <p:txBody>
          <a:bodyPr spcFirstLastPara="1" wrap="square" lIns="68561" tIns="34274" rIns="68561" bIns="34274"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4"/>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4"/>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p:nvPr/>
        </p:nvSpPr>
        <p:spPr>
          <a:xfrm>
            <a:off x="-50871" y="239215"/>
            <a:ext cx="5277132" cy="1260506"/>
          </a:xfrm>
          <a:prstGeom prst="rect">
            <a:avLst/>
          </a:prstGeom>
          <a:noFill/>
          <a:ln>
            <a:noFill/>
          </a:ln>
        </p:spPr>
        <p:txBody>
          <a:bodyPr spcFirstLastPara="1" wrap="square" lIns="68559" tIns="34274" rIns="68559" bIns="34274" anchor="t" anchorCtr="0">
            <a:spAutoFit/>
          </a:bodyPr>
          <a:lstStyle/>
          <a:p>
            <a:pPr algn="ctr">
              <a:lnSpc>
                <a:spcPct val="107000"/>
              </a:lnSpc>
            </a:pPr>
            <a:r>
              <a:rPr lang="en-US" sz="2100" b="1" dirty="0">
                <a:solidFill>
                  <a:schemeClr val="accent4">
                    <a:lumMod val="50000"/>
                  </a:schemeClr>
                </a:solidFill>
                <a:latin typeface="Cambria" pitchFamily="18" charset="0"/>
                <a:ea typeface="Cambria" pitchFamily="18" charset="0"/>
                <a:cs typeface="Calibri" pitchFamily="34" charset="0"/>
                <a:sym typeface="Garamond"/>
              </a:rPr>
              <a:t>Bachelor of Technology</a:t>
            </a:r>
            <a:endParaRPr sz="900" dirty="0">
              <a:solidFill>
                <a:schemeClr val="accent4">
                  <a:lumMod val="50000"/>
                </a:schemeClr>
              </a:solidFill>
              <a:latin typeface="Cambria" pitchFamily="18" charset="0"/>
              <a:ea typeface="Cambria" pitchFamily="18" charset="0"/>
              <a:cs typeface="Calibri" pitchFamily="34" charset="0"/>
            </a:endParaRPr>
          </a:p>
          <a:p>
            <a:pPr algn="ctr">
              <a:lnSpc>
                <a:spcPct val="107000"/>
              </a:lnSpc>
              <a:spcBef>
                <a:spcPts val="600"/>
              </a:spcBef>
            </a:pPr>
            <a:r>
              <a:rPr lang="en-US" sz="2100" b="1" dirty="0">
                <a:solidFill>
                  <a:schemeClr val="accent4">
                    <a:lumMod val="50000"/>
                  </a:schemeClr>
                </a:solidFill>
                <a:latin typeface="Cambria" pitchFamily="18" charset="0"/>
                <a:ea typeface="Cambria" pitchFamily="18" charset="0"/>
                <a:cs typeface="Calibri" pitchFamily="34" charset="0"/>
                <a:sym typeface="Garamond"/>
              </a:rPr>
              <a:t>Computer Engineering </a:t>
            </a:r>
            <a:r>
              <a:rPr lang="en-US" sz="2100" b="1" dirty="0" err="1">
                <a:solidFill>
                  <a:schemeClr val="accent4">
                    <a:lumMod val="50000"/>
                  </a:schemeClr>
                </a:solidFill>
                <a:latin typeface="Cambria" pitchFamily="18" charset="0"/>
                <a:ea typeface="Cambria" pitchFamily="18" charset="0"/>
                <a:cs typeface="Calibri" pitchFamily="34" charset="0"/>
                <a:sym typeface="Garamond"/>
              </a:rPr>
              <a:t>Sem</a:t>
            </a:r>
            <a:r>
              <a:rPr lang="en-US" sz="2100" b="1" dirty="0">
                <a:solidFill>
                  <a:schemeClr val="accent4">
                    <a:lumMod val="50000"/>
                  </a:schemeClr>
                </a:solidFill>
                <a:latin typeface="Cambria" pitchFamily="18" charset="0"/>
                <a:ea typeface="Cambria" pitchFamily="18" charset="0"/>
                <a:cs typeface="Calibri" pitchFamily="34" charset="0"/>
                <a:sym typeface="Garamond"/>
              </a:rPr>
              <a:t> : 7</a:t>
            </a:r>
            <a:endParaRPr sz="2100" b="1" dirty="0">
              <a:solidFill>
                <a:schemeClr val="accent4">
                  <a:lumMod val="50000"/>
                </a:schemeClr>
              </a:solidFill>
              <a:latin typeface="Cambria" pitchFamily="18" charset="0"/>
              <a:ea typeface="Cambria" pitchFamily="18" charset="0"/>
              <a:cs typeface="Calibri" pitchFamily="34" charset="0"/>
              <a:sym typeface="Garamond"/>
            </a:endParaRPr>
          </a:p>
          <a:p>
            <a:pPr algn="ctr">
              <a:lnSpc>
                <a:spcPct val="107000"/>
              </a:lnSpc>
              <a:spcBef>
                <a:spcPts val="600"/>
              </a:spcBef>
            </a:pPr>
            <a:r>
              <a:rPr lang="en-IN" sz="2100" b="1" dirty="0">
                <a:solidFill>
                  <a:srgbClr val="00B0F0"/>
                </a:solidFill>
                <a:latin typeface="Calibri" pitchFamily="34" charset="0"/>
                <a:ea typeface="Cambria" pitchFamily="18" charset="0"/>
                <a:cs typeface="Calibri" pitchFamily="34" charset="0"/>
                <a:sym typeface="Garamond"/>
              </a:rPr>
              <a:t>01CE0717 – DevOps Essentials</a:t>
            </a:r>
            <a:endParaRPr sz="2100" b="1" dirty="0">
              <a:solidFill>
                <a:srgbClr val="00B0F0"/>
              </a:solidFill>
              <a:latin typeface="Calibri" pitchFamily="34" charset="0"/>
              <a:ea typeface="Cambria" pitchFamily="18" charset="0"/>
              <a:cs typeface="Calibri" pitchFamily="34" charset="0"/>
              <a:sym typeface="Garamond"/>
            </a:endParaRPr>
          </a:p>
        </p:txBody>
      </p:sp>
      <p:sp>
        <p:nvSpPr>
          <p:cNvPr id="5" name="Google Shape;84;p1"/>
          <p:cNvSpPr txBox="1"/>
          <p:nvPr/>
        </p:nvSpPr>
        <p:spPr>
          <a:xfrm>
            <a:off x="23643" y="3484465"/>
            <a:ext cx="5277132" cy="793711"/>
          </a:xfrm>
          <a:prstGeom prst="rect">
            <a:avLst/>
          </a:prstGeom>
          <a:noFill/>
          <a:ln>
            <a:noFill/>
          </a:ln>
        </p:spPr>
        <p:txBody>
          <a:bodyPr spcFirstLastPara="1" wrap="square" lIns="68559" tIns="34274" rIns="68559" bIns="34274" anchor="t" anchorCtr="0">
            <a:spAutoFit/>
          </a:bodyPr>
          <a:lstStyle/>
          <a:p>
            <a:pPr lvl="0" algn="ctr">
              <a:lnSpc>
                <a:spcPct val="107000"/>
              </a:lnSpc>
            </a:pPr>
            <a:r>
              <a:rPr lang="en-US" sz="2400" b="1" dirty="0">
                <a:latin typeface="Calibri" pitchFamily="34" charset="0"/>
                <a:ea typeface="Cambria" pitchFamily="18" charset="0"/>
                <a:cs typeface="Calibri" pitchFamily="34" charset="0"/>
                <a:sym typeface="Garamond"/>
              </a:rPr>
              <a:t>Unit : 5 – </a:t>
            </a:r>
            <a:r>
              <a:rPr lang="en-IN" sz="2000" b="1" dirty="0">
                <a:latin typeface="Calibri" pitchFamily="34" charset="0"/>
                <a:ea typeface="Cambria" pitchFamily="18" charset="0"/>
                <a:cs typeface="Calibri" pitchFamily="34" charset="0"/>
                <a:sym typeface="Garamond"/>
              </a:rPr>
              <a:t>Docker &amp; </a:t>
            </a:r>
            <a:r>
              <a:rPr lang="en-IN" sz="2000" b="1" dirty="0" err="1">
                <a:latin typeface="Calibri" pitchFamily="34" charset="0"/>
                <a:ea typeface="Cambria" pitchFamily="18" charset="0"/>
                <a:cs typeface="Calibri" pitchFamily="34" charset="0"/>
                <a:sym typeface="Garamond"/>
              </a:rPr>
              <a:t>Devops</a:t>
            </a:r>
            <a:r>
              <a:rPr lang="en-IN" sz="2000" b="1" dirty="0">
                <a:latin typeface="Calibri" pitchFamily="34" charset="0"/>
                <a:ea typeface="Cambria" pitchFamily="18" charset="0"/>
                <a:cs typeface="Calibri" pitchFamily="34" charset="0"/>
                <a:sym typeface="Garamond"/>
              </a:rPr>
              <a:t> Pipeline Using </a:t>
            </a:r>
          </a:p>
          <a:p>
            <a:pPr lvl="0" algn="ctr">
              <a:lnSpc>
                <a:spcPct val="107000"/>
              </a:lnSpc>
            </a:pPr>
            <a:r>
              <a:rPr lang="en-IN" sz="2000" b="1" dirty="0">
                <a:latin typeface="Calibri" pitchFamily="34" charset="0"/>
                <a:ea typeface="Cambria" pitchFamily="18" charset="0"/>
                <a:cs typeface="Calibri" pitchFamily="34" charset="0"/>
                <a:sym typeface="Garamond"/>
              </a:rPr>
              <a:t>AWS</a:t>
            </a:r>
            <a:endParaRPr lang="en-US" sz="800" b="1" dirty="0">
              <a:latin typeface="Calibri" pitchFamily="34" charset="0"/>
              <a:ea typeface="Cambria" pitchFamily="18" charset="0"/>
              <a:cs typeface="Calibri" pitchFamily="34" charset="0"/>
              <a:sym typeface="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Content</a:t>
            </a:r>
            <a:endParaRPr sz="2400" b="1" dirty="0">
              <a:latin typeface="Calibri" pitchFamily="34" charset="0"/>
              <a:cs typeface="Calibri" pitchFamily="34" charset="0"/>
            </a:endParaRPr>
          </a:p>
        </p:txBody>
      </p:sp>
      <p:sp>
        <p:nvSpPr>
          <p:cNvPr id="94" name="Google Shape;94;p2"/>
          <p:cNvSpPr txBox="1"/>
          <p:nvPr/>
        </p:nvSpPr>
        <p:spPr>
          <a:xfrm>
            <a:off x="508235" y="742950"/>
            <a:ext cx="8007115" cy="1903043"/>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b="1" dirty="0">
                <a:latin typeface="Calibri" pitchFamily="34" charset="0"/>
                <a:cs typeface="Calibri" pitchFamily="34" charset="0"/>
              </a:rPr>
              <a:t>Docker</a:t>
            </a:r>
            <a:r>
              <a:rPr lang="en-US" dirty="0">
                <a:latin typeface="Calibri" pitchFamily="34" charset="0"/>
                <a:cs typeface="Calibri" pitchFamily="34" charset="0"/>
              </a:rPr>
              <a:t> is an open-source containerization platform that enables developers to build, deploy, and manage applications in isolated environments called containers. Containers encapsulate an application and all its dependencies, ensuring that it runs consistently across different computing environments.</a:t>
            </a: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4275878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Content</a:t>
            </a:r>
            <a:endParaRPr sz="2400" b="1" dirty="0">
              <a:latin typeface="Calibri" pitchFamily="34" charset="0"/>
              <a:cs typeface="Calibri" pitchFamily="34" charset="0"/>
            </a:endParaRPr>
          </a:p>
        </p:txBody>
      </p:sp>
      <p:sp>
        <p:nvSpPr>
          <p:cNvPr id="94" name="Google Shape;94;p2"/>
          <p:cNvSpPr txBox="1"/>
          <p:nvPr/>
        </p:nvSpPr>
        <p:spPr>
          <a:xfrm>
            <a:off x="508235" y="742950"/>
            <a:ext cx="8007115" cy="4447329"/>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Key Benefits of Docker</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Portability: Containers can run on any system that supports Docker, allowing applications to be easily moved between development, testing, and production environments.</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Isolation: Each container runs in its own environment, ensuring that applications do not interfere with each other.</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Efficiency: Containers share the host operating system's kernel, making them lightweight compared to virtual machines.</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Scalability: Docker makes it easy to scale applications by deploying multiple containers quickly.</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Consistency: Applications behave the same way regardless of where they are deployed.</a:t>
            </a: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303789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Content</a:t>
            </a:r>
            <a:endParaRPr sz="2400" b="1" dirty="0">
              <a:latin typeface="Calibri" pitchFamily="34" charset="0"/>
              <a:cs typeface="Calibri" pitchFamily="34" charset="0"/>
            </a:endParaRPr>
          </a:p>
        </p:txBody>
      </p:sp>
      <p:sp>
        <p:nvSpPr>
          <p:cNvPr id="94" name="Google Shape;94;p2"/>
          <p:cNvSpPr txBox="1"/>
          <p:nvPr/>
        </p:nvSpPr>
        <p:spPr>
          <a:xfrm>
            <a:off x="508235" y="742950"/>
            <a:ext cx="8007115" cy="4447329"/>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Docker Architecture</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Docker follows a client-server architecture consisting of several key components:</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Docker Client: The command-line interface (CLI) that allows users to interact with the Docker daemon. Users issue commands like docker run, docker build, etc., through the client.</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Docker Daemon (</a:t>
            </a:r>
            <a:r>
              <a:rPr lang="en-US" sz="1600" dirty="0" err="1">
                <a:latin typeface="Calibri" pitchFamily="34" charset="0"/>
                <a:cs typeface="Calibri" pitchFamily="34" charset="0"/>
              </a:rPr>
              <a:t>dockerd</a:t>
            </a:r>
            <a:r>
              <a:rPr lang="en-US" sz="1600" dirty="0">
                <a:latin typeface="Calibri" pitchFamily="34" charset="0"/>
                <a:cs typeface="Calibri" pitchFamily="34" charset="0"/>
              </a:rPr>
              <a:t>): The background service that manages Docker containers. It listens for API requests from the client and performs tasks such as building images, running containers, and managing networks.</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Docker Images: Read-only templates used to create containers. Images contain the application code, libraries, and dependencies required for the application to run.</a:t>
            </a: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18594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Content</a:t>
            </a:r>
            <a:endParaRPr sz="2400" b="1" dirty="0">
              <a:latin typeface="Calibri" pitchFamily="34" charset="0"/>
              <a:cs typeface="Calibri" pitchFamily="34" charset="0"/>
            </a:endParaRPr>
          </a:p>
        </p:txBody>
      </p:sp>
      <p:sp>
        <p:nvSpPr>
          <p:cNvPr id="94" name="Google Shape;94;p2"/>
          <p:cNvSpPr txBox="1"/>
          <p:nvPr/>
        </p:nvSpPr>
        <p:spPr>
          <a:xfrm>
            <a:off x="508235" y="742950"/>
            <a:ext cx="8007115" cy="3503481"/>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Docker Containers: Running instances of Docker images. Containers are created from images and can be started, stopped, moved, or deleted.</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Docker Registry: A storage system for Docker images. Docker Hub is the default public registry where users can upload and download images.</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Docker Networks: Allow containers to communicate with each other and with external systems securely.</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Docker Volumes: Provide persistent storage for containers, allowing data to persist even when containers are stopped or removed.</a:t>
            </a: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398703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Content</a:t>
            </a:r>
            <a:endParaRPr sz="2400" b="1" dirty="0">
              <a:latin typeface="Calibri" pitchFamily="34" charset="0"/>
              <a:cs typeface="Calibri" pitchFamily="34" charset="0"/>
            </a:endParaRPr>
          </a:p>
        </p:txBody>
      </p:sp>
      <p:pic>
        <p:nvPicPr>
          <p:cNvPr id="3" name="Picture 2">
            <a:extLst>
              <a:ext uri="{FF2B5EF4-FFF2-40B4-BE49-F238E27FC236}">
                <a16:creationId xmlns:a16="http://schemas.microsoft.com/office/drawing/2014/main" id="{B89E8207-9495-9637-6BF5-8856688C81E1}"/>
              </a:ext>
            </a:extLst>
          </p:cNvPr>
          <p:cNvPicPr>
            <a:picLocks noChangeAspect="1"/>
          </p:cNvPicPr>
          <p:nvPr/>
        </p:nvPicPr>
        <p:blipFill>
          <a:blip r:embed="rId4"/>
          <a:stretch>
            <a:fillRect/>
          </a:stretch>
        </p:blipFill>
        <p:spPr>
          <a:xfrm>
            <a:off x="1905000" y="1123950"/>
            <a:ext cx="5334000" cy="3712370"/>
          </a:xfrm>
          <a:prstGeom prst="rect">
            <a:avLst/>
          </a:prstGeom>
        </p:spPr>
      </p:pic>
    </p:spTree>
    <p:extLst>
      <p:ext uri="{BB962C8B-B14F-4D97-AF65-F5344CB8AC3E}">
        <p14:creationId xmlns:p14="http://schemas.microsoft.com/office/powerpoint/2010/main" val="552557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Content</a:t>
            </a:r>
            <a:endParaRPr sz="2400" b="1" dirty="0">
              <a:latin typeface="Calibri" pitchFamily="34" charset="0"/>
              <a:cs typeface="Calibri" pitchFamily="34" charset="0"/>
            </a:endParaRPr>
          </a:p>
        </p:txBody>
      </p:sp>
      <p:sp>
        <p:nvSpPr>
          <p:cNvPr id="94" name="Google Shape;94;p2"/>
          <p:cNvSpPr txBox="1"/>
          <p:nvPr/>
        </p:nvSpPr>
        <p:spPr>
          <a:xfrm>
            <a:off x="508235" y="742950"/>
            <a:ext cx="8007115" cy="3031557"/>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Client-Server Architecture:</a:t>
            </a:r>
          </a:p>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Docker Client</a:t>
            </a:r>
            <a:r>
              <a:rPr lang="en-US" sz="1600" dirty="0">
                <a:latin typeface="Calibri" pitchFamily="34" charset="0"/>
                <a:cs typeface="Calibri" pitchFamily="34" charset="0"/>
              </a:rPr>
              <a:t>: The command-line interface (CLI) that users interact with to issue commands such as docker run, docker build, and docker pull. The client communicates with the Docker daemon to perform these operations.</a:t>
            </a:r>
          </a:p>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Docker Daemon (</a:t>
            </a:r>
            <a:r>
              <a:rPr lang="en-US" sz="1600" b="1" dirty="0" err="1">
                <a:latin typeface="Calibri" pitchFamily="34" charset="0"/>
                <a:cs typeface="Calibri" pitchFamily="34" charset="0"/>
              </a:rPr>
              <a:t>dockerd</a:t>
            </a:r>
            <a:r>
              <a:rPr lang="en-US" sz="1600" b="1" dirty="0">
                <a:latin typeface="Calibri" pitchFamily="34" charset="0"/>
                <a:cs typeface="Calibri" pitchFamily="34" charset="0"/>
              </a:rPr>
              <a:t>): </a:t>
            </a:r>
            <a:r>
              <a:rPr lang="en-US" sz="1600" dirty="0">
                <a:latin typeface="Calibri" pitchFamily="34" charset="0"/>
                <a:cs typeface="Calibri" pitchFamily="34" charset="0"/>
              </a:rPr>
              <a:t>A background process that manages Docker containers. It listens for API requests from the Docker client and carries out tasks like building images, running containers, and managing networks.</a:t>
            </a: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151385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Content</a:t>
            </a:r>
            <a:endParaRPr sz="2400" b="1" dirty="0">
              <a:latin typeface="Calibri" pitchFamily="34" charset="0"/>
              <a:cs typeface="Calibri" pitchFamily="34" charset="0"/>
            </a:endParaRPr>
          </a:p>
        </p:txBody>
      </p:sp>
      <p:sp>
        <p:nvSpPr>
          <p:cNvPr id="94" name="Google Shape;94;p2"/>
          <p:cNvSpPr txBox="1"/>
          <p:nvPr/>
        </p:nvSpPr>
        <p:spPr>
          <a:xfrm>
            <a:off x="508235" y="742950"/>
            <a:ext cx="8007115" cy="3975405"/>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Docker Images:</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An image is a read-only template used to create containers. It contains everything needed to run an application, including the code, libraries, and environment variables. Images are built from a set of instructions defined in a file called a </a:t>
            </a:r>
            <a:r>
              <a:rPr lang="en-US" sz="1600" dirty="0" err="1">
                <a:latin typeface="Calibri" pitchFamily="34" charset="0"/>
                <a:cs typeface="Calibri" pitchFamily="34" charset="0"/>
              </a:rPr>
              <a:t>Dockerfile</a:t>
            </a:r>
            <a:r>
              <a:rPr lang="en-US" sz="1600" dirty="0">
                <a:latin typeface="Calibri" pitchFamily="34" charset="0"/>
                <a:cs typeface="Calibri" pitchFamily="34" charset="0"/>
              </a:rPr>
              <a:t>.</a:t>
            </a:r>
          </a:p>
          <a:p>
            <a:pPr marL="342900" indent="-342900" algn="just">
              <a:lnSpc>
                <a:spcPct val="150000"/>
              </a:lnSpc>
              <a:spcAft>
                <a:spcPts val="750"/>
              </a:spcAft>
              <a:buFont typeface="Arial" panose="020B0604020202020204" pitchFamily="34" charset="0"/>
              <a:buChar char="•"/>
            </a:pPr>
            <a:endParaRPr lang="en-US" sz="1600" b="1"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Docker Containers:</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A container is a running instance of a Docker image. Containers are isolated from each other and the host system, ensuring that applications do not interfere with one another. They can be started, stopped, moved, and deleted independently.</a:t>
            </a: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336905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Content</a:t>
            </a:r>
            <a:endParaRPr sz="2400" b="1" dirty="0">
              <a:latin typeface="Calibri" pitchFamily="34" charset="0"/>
              <a:cs typeface="Calibri" pitchFamily="34" charset="0"/>
            </a:endParaRPr>
          </a:p>
        </p:txBody>
      </p:sp>
      <p:sp>
        <p:nvSpPr>
          <p:cNvPr id="94" name="Google Shape;94;p2"/>
          <p:cNvSpPr txBox="1"/>
          <p:nvPr/>
        </p:nvSpPr>
        <p:spPr>
          <a:xfrm>
            <a:off x="508235" y="742950"/>
            <a:ext cx="8007115" cy="3975405"/>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Docker Registry:</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A registry is a repository for Docker images. Docker Hub is the default public registry where users can share and download images. Organizations can also set up private registries to store their own images.</a:t>
            </a:r>
          </a:p>
          <a:p>
            <a:pPr marL="342900" indent="-342900" algn="just">
              <a:lnSpc>
                <a:spcPct val="150000"/>
              </a:lnSpc>
              <a:spcAft>
                <a:spcPts val="750"/>
              </a:spcAft>
              <a:buFont typeface="Arial" panose="020B0604020202020204" pitchFamily="34" charset="0"/>
              <a:buChar char="•"/>
            </a:pPr>
            <a:endParaRPr lang="en-US" sz="1600" b="1"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Networking and Storage:</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Docker provides networking capabilities that allow containers to communicate with each other and with external systems. It also supports persistent storage through volumes, allowing data to persist even when containers are stopped or removed.</a:t>
            </a: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264273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Content</a:t>
            </a:r>
            <a:endParaRPr sz="2400" b="1" dirty="0">
              <a:latin typeface="Calibri" pitchFamily="34" charset="0"/>
              <a:cs typeface="Calibri" pitchFamily="34" charset="0"/>
            </a:endParaRPr>
          </a:p>
        </p:txBody>
      </p:sp>
      <p:pic>
        <p:nvPicPr>
          <p:cNvPr id="4" name="Picture 3">
            <a:extLst>
              <a:ext uri="{FF2B5EF4-FFF2-40B4-BE49-F238E27FC236}">
                <a16:creationId xmlns:a16="http://schemas.microsoft.com/office/drawing/2014/main" id="{6FC2DC84-C066-7227-D858-AF5B51E25432}"/>
              </a:ext>
            </a:extLst>
          </p:cNvPr>
          <p:cNvPicPr>
            <a:picLocks noChangeAspect="1"/>
          </p:cNvPicPr>
          <p:nvPr/>
        </p:nvPicPr>
        <p:blipFill>
          <a:blip r:embed="rId4"/>
          <a:stretch>
            <a:fillRect/>
          </a:stretch>
        </p:blipFill>
        <p:spPr>
          <a:xfrm>
            <a:off x="609600" y="971550"/>
            <a:ext cx="7924800" cy="3657600"/>
          </a:xfrm>
          <a:prstGeom prst="rect">
            <a:avLst/>
          </a:prstGeom>
        </p:spPr>
      </p:pic>
    </p:spTree>
    <p:extLst>
      <p:ext uri="{BB962C8B-B14F-4D97-AF65-F5344CB8AC3E}">
        <p14:creationId xmlns:p14="http://schemas.microsoft.com/office/powerpoint/2010/main" val="3529809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Networking In Docker</a:t>
            </a:r>
            <a:endParaRPr sz="2400" b="1" dirty="0">
              <a:latin typeface="Calibri" pitchFamily="34" charset="0"/>
              <a:cs typeface="Calibri" pitchFamily="34" charset="0"/>
            </a:endParaRPr>
          </a:p>
        </p:txBody>
      </p:sp>
      <p:sp>
        <p:nvSpPr>
          <p:cNvPr id="94" name="Google Shape;94;p2"/>
          <p:cNvSpPr txBox="1"/>
          <p:nvPr/>
        </p:nvSpPr>
        <p:spPr>
          <a:xfrm>
            <a:off x="508235" y="742950"/>
            <a:ext cx="8007115" cy="3400889"/>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Network Drivers</a:t>
            </a:r>
            <a:r>
              <a:rPr lang="en-US" sz="1600" dirty="0">
                <a:latin typeface="Calibri" pitchFamily="34" charset="0"/>
                <a:cs typeface="Calibri" pitchFamily="34" charset="0"/>
              </a:rPr>
              <a:t>: Docker supports several types of network drivers, each serving different purposes:</a:t>
            </a:r>
          </a:p>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Bridge</a:t>
            </a:r>
            <a:r>
              <a:rPr lang="en-US" sz="1600" dirty="0">
                <a:latin typeface="Calibri" pitchFamily="34" charset="0"/>
                <a:cs typeface="Calibri" pitchFamily="34" charset="0"/>
              </a:rPr>
              <a:t>: The default network driver. Containers on the same bridge network can communicate with each other using their IP addresses. This driver is suitable for standalone applications that do not need to interact with the host's network directly.</a:t>
            </a:r>
          </a:p>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Host:</a:t>
            </a:r>
            <a:r>
              <a:rPr lang="en-US" sz="1600" dirty="0">
                <a:latin typeface="Calibri" pitchFamily="34" charset="0"/>
                <a:cs typeface="Calibri" pitchFamily="34" charset="0"/>
              </a:rPr>
              <a:t> This driver allows containers to share the host's network stack. Containers will use the host's IP address and ports directly, providing low latency but removing isolation between the host and containers.</a:t>
            </a:r>
          </a:p>
        </p:txBody>
      </p:sp>
    </p:spTree>
    <p:extLst>
      <p:ext uri="{BB962C8B-B14F-4D97-AF65-F5344CB8AC3E}">
        <p14:creationId xmlns:p14="http://schemas.microsoft.com/office/powerpoint/2010/main" val="3241404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Content</a:t>
            </a:r>
            <a:endParaRPr sz="2400" b="1" dirty="0">
              <a:latin typeface="Calibri" pitchFamily="34" charset="0"/>
              <a:cs typeface="Calibri" pitchFamily="34" charset="0"/>
            </a:endParaRPr>
          </a:p>
        </p:txBody>
      </p:sp>
      <p:sp>
        <p:nvSpPr>
          <p:cNvPr id="94" name="Google Shape;94;p2"/>
          <p:cNvSpPr txBox="1"/>
          <p:nvPr/>
        </p:nvSpPr>
        <p:spPr>
          <a:xfrm>
            <a:off x="508235" y="742950"/>
            <a:ext cx="8007115" cy="3441925"/>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IN" sz="1600" dirty="0"/>
              <a:t>What is container technology? </a:t>
            </a:r>
          </a:p>
          <a:p>
            <a:pPr marL="342900" indent="-342900" algn="just">
              <a:lnSpc>
                <a:spcPct val="150000"/>
              </a:lnSpc>
              <a:spcAft>
                <a:spcPts val="750"/>
              </a:spcAft>
              <a:buFont typeface="Arial" panose="020B0604020202020204" pitchFamily="34" charset="0"/>
              <a:buChar char="•"/>
            </a:pPr>
            <a:r>
              <a:rPr lang="en-IN" sz="1600" dirty="0"/>
              <a:t>Docker introduction, </a:t>
            </a:r>
          </a:p>
          <a:p>
            <a:pPr marL="342900" indent="-342900" algn="just">
              <a:lnSpc>
                <a:spcPct val="150000"/>
              </a:lnSpc>
              <a:spcAft>
                <a:spcPts val="750"/>
              </a:spcAft>
              <a:buFont typeface="Arial" panose="020B0604020202020204" pitchFamily="34" charset="0"/>
              <a:buChar char="•"/>
            </a:pPr>
            <a:r>
              <a:rPr lang="en-IN" sz="1600" dirty="0"/>
              <a:t>How docker works,</a:t>
            </a:r>
          </a:p>
          <a:p>
            <a:pPr marL="342900" indent="-342900" algn="just">
              <a:lnSpc>
                <a:spcPct val="150000"/>
              </a:lnSpc>
              <a:spcAft>
                <a:spcPts val="750"/>
              </a:spcAft>
              <a:buFont typeface="Arial" panose="020B0604020202020204" pitchFamily="34" charset="0"/>
              <a:buChar char="•"/>
            </a:pPr>
            <a:r>
              <a:rPr lang="en-IN" sz="1600" dirty="0"/>
              <a:t>Networking in Docker, </a:t>
            </a:r>
          </a:p>
          <a:p>
            <a:pPr marL="342900" indent="-342900" algn="just">
              <a:lnSpc>
                <a:spcPct val="150000"/>
              </a:lnSpc>
              <a:spcAft>
                <a:spcPts val="750"/>
              </a:spcAft>
              <a:buFont typeface="Arial" panose="020B0604020202020204" pitchFamily="34" charset="0"/>
              <a:buChar char="•"/>
            </a:pPr>
            <a:r>
              <a:rPr lang="en-IN" sz="1600" dirty="0" err="1"/>
              <a:t>DockerHub</a:t>
            </a:r>
            <a:r>
              <a:rPr lang="en-IN" sz="1600" dirty="0"/>
              <a:t>, </a:t>
            </a:r>
          </a:p>
          <a:p>
            <a:pPr marL="342900" indent="-342900" algn="just">
              <a:lnSpc>
                <a:spcPct val="150000"/>
              </a:lnSpc>
              <a:spcAft>
                <a:spcPts val="750"/>
              </a:spcAft>
              <a:buFont typeface="Arial" panose="020B0604020202020204" pitchFamily="34" charset="0"/>
              <a:buChar char="•"/>
            </a:pPr>
            <a:r>
              <a:rPr lang="en-IN" sz="1600" dirty="0"/>
              <a:t>Create Docker images using </a:t>
            </a:r>
            <a:r>
              <a:rPr lang="en-IN" sz="1600" dirty="0" err="1"/>
              <a:t>yaml</a:t>
            </a:r>
            <a:r>
              <a:rPr lang="en-IN" sz="1600" dirty="0"/>
              <a:t>,</a:t>
            </a:r>
          </a:p>
          <a:p>
            <a:pPr marL="342900" indent="-342900" algn="just">
              <a:lnSpc>
                <a:spcPct val="150000"/>
              </a:lnSpc>
              <a:spcAft>
                <a:spcPts val="750"/>
              </a:spcAft>
              <a:buFont typeface="Arial" panose="020B0604020202020204" pitchFamily="34" charset="0"/>
              <a:buChar char="•"/>
            </a:pPr>
            <a:r>
              <a:rPr lang="en-IN" sz="1600" dirty="0"/>
              <a:t>Upload </a:t>
            </a:r>
            <a:r>
              <a:rPr lang="en-IN" sz="1600" dirty="0" err="1"/>
              <a:t>DockerImages</a:t>
            </a:r>
            <a:r>
              <a:rPr lang="en-IN" sz="1600" dirty="0"/>
              <a:t> to </a:t>
            </a:r>
            <a:r>
              <a:rPr lang="en-IN" sz="1600" dirty="0" err="1"/>
              <a:t>DockerHub</a:t>
            </a:r>
            <a:r>
              <a:rPr lang="en-IN" sz="16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Networking In Docker</a:t>
            </a:r>
            <a:endParaRPr sz="2400" b="1" dirty="0">
              <a:latin typeface="Calibri" pitchFamily="34" charset="0"/>
              <a:cs typeface="Calibri" pitchFamily="34" charset="0"/>
            </a:endParaRPr>
          </a:p>
        </p:txBody>
      </p:sp>
      <p:sp>
        <p:nvSpPr>
          <p:cNvPr id="94" name="Google Shape;94;p2"/>
          <p:cNvSpPr txBox="1"/>
          <p:nvPr/>
        </p:nvSpPr>
        <p:spPr>
          <a:xfrm>
            <a:off x="508235" y="742950"/>
            <a:ext cx="8007115" cy="4344737"/>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Overlay:</a:t>
            </a:r>
            <a:r>
              <a:rPr lang="en-US" sz="1600" dirty="0">
                <a:latin typeface="Calibri" pitchFamily="34" charset="0"/>
                <a:cs typeface="Calibri" pitchFamily="34" charset="0"/>
              </a:rPr>
              <a:t> Used for multi-host networking, allowing containers running on different Docker hosts to communicate with each other. This is essential for Docker Swarm setups where services need to scale across multiple hosts.</a:t>
            </a:r>
          </a:p>
          <a:p>
            <a:pPr marL="342900" indent="-342900" algn="just">
              <a:lnSpc>
                <a:spcPct val="150000"/>
              </a:lnSpc>
              <a:spcAft>
                <a:spcPts val="750"/>
              </a:spcAft>
              <a:buFont typeface="Arial" panose="020B0604020202020204" pitchFamily="34" charset="0"/>
              <a:buChar char="•"/>
            </a:pPr>
            <a:endParaRPr lang="en-US" sz="1600"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r>
              <a:rPr lang="en-US" sz="1600" b="1" dirty="0" err="1">
                <a:latin typeface="Calibri" pitchFamily="34" charset="0"/>
                <a:cs typeface="Calibri" pitchFamily="34" charset="0"/>
              </a:rPr>
              <a:t>Macvlan</a:t>
            </a:r>
            <a:r>
              <a:rPr lang="en-US" sz="1600" dirty="0">
                <a:latin typeface="Calibri" pitchFamily="34" charset="0"/>
                <a:cs typeface="Calibri" pitchFamily="34" charset="0"/>
              </a:rPr>
              <a:t>: This driver allows you to assign a MAC address to a container, making it appear as a physical device on the network. It is useful for scenarios where containers need to interact with existing network infrastructure.</a:t>
            </a:r>
          </a:p>
          <a:p>
            <a:pPr marL="342900" indent="-342900" algn="just">
              <a:lnSpc>
                <a:spcPct val="150000"/>
              </a:lnSpc>
              <a:spcAft>
                <a:spcPts val="750"/>
              </a:spcAft>
              <a:buFont typeface="Arial" panose="020B0604020202020204" pitchFamily="34" charset="0"/>
              <a:buChar char="•"/>
            </a:pPr>
            <a:endParaRPr lang="en-US" sz="1600"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None: </a:t>
            </a:r>
            <a:r>
              <a:rPr lang="en-US" sz="1600" dirty="0">
                <a:latin typeface="Calibri" pitchFamily="34" charset="0"/>
                <a:cs typeface="Calibri" pitchFamily="34" charset="0"/>
              </a:rPr>
              <a:t>This disables all networking for a container, isolating it completely from external networks.</a:t>
            </a:r>
          </a:p>
        </p:txBody>
      </p:sp>
    </p:spTree>
    <p:extLst>
      <p:ext uri="{BB962C8B-B14F-4D97-AF65-F5344CB8AC3E}">
        <p14:creationId xmlns:p14="http://schemas.microsoft.com/office/powerpoint/2010/main" val="210566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Networking In Docker</a:t>
            </a:r>
            <a:endParaRPr sz="2400" b="1" dirty="0">
              <a:latin typeface="Calibri" pitchFamily="34" charset="0"/>
              <a:cs typeface="Calibri" pitchFamily="34" charset="0"/>
            </a:endParaRPr>
          </a:p>
        </p:txBody>
      </p:sp>
      <p:sp>
        <p:nvSpPr>
          <p:cNvPr id="94" name="Google Shape;94;p2"/>
          <p:cNvSpPr txBox="1"/>
          <p:nvPr/>
        </p:nvSpPr>
        <p:spPr>
          <a:xfrm>
            <a:off x="508235" y="742950"/>
            <a:ext cx="8007115" cy="4385774"/>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Here are some essential commands for managing Docker networks:</a:t>
            </a:r>
          </a:p>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List Networks:</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bash</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docker network ls</a:t>
            </a:r>
          </a:p>
          <a:p>
            <a:pPr marL="342900" indent="-342900" algn="just">
              <a:lnSpc>
                <a:spcPct val="150000"/>
              </a:lnSpc>
              <a:spcAft>
                <a:spcPts val="750"/>
              </a:spcAft>
              <a:buFont typeface="Arial" panose="020B0604020202020204" pitchFamily="34" charset="0"/>
              <a:buChar char="•"/>
            </a:pPr>
            <a:endParaRPr lang="en-US" sz="1600"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Create a Network:</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bash</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docker network create --driver bridge </a:t>
            </a:r>
            <a:r>
              <a:rPr lang="en-US" sz="1600" dirty="0" err="1">
                <a:latin typeface="Calibri" pitchFamily="34" charset="0"/>
                <a:cs typeface="Calibri" pitchFamily="34" charset="0"/>
              </a:rPr>
              <a:t>my_bridge_network</a:t>
            </a:r>
            <a:endParaRPr lang="en-US" sz="1600"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1862535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Networking In Docker</a:t>
            </a:r>
            <a:endParaRPr sz="2400" b="1" dirty="0">
              <a:latin typeface="Calibri" pitchFamily="34" charset="0"/>
              <a:cs typeface="Calibri" pitchFamily="34" charset="0"/>
            </a:endParaRPr>
          </a:p>
        </p:txBody>
      </p:sp>
      <p:sp>
        <p:nvSpPr>
          <p:cNvPr id="94" name="Google Shape;94;p2"/>
          <p:cNvSpPr txBox="1"/>
          <p:nvPr/>
        </p:nvSpPr>
        <p:spPr>
          <a:xfrm>
            <a:off x="508235" y="742950"/>
            <a:ext cx="8007115" cy="4385774"/>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Connect a Container to a Network:</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bash</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docker network connect </a:t>
            </a:r>
            <a:r>
              <a:rPr lang="en-US" sz="1600" dirty="0" err="1">
                <a:latin typeface="Calibri" pitchFamily="34" charset="0"/>
                <a:cs typeface="Calibri" pitchFamily="34" charset="0"/>
              </a:rPr>
              <a:t>my_bridge_network</a:t>
            </a:r>
            <a:r>
              <a:rPr lang="en-US" sz="1600" dirty="0">
                <a:latin typeface="Calibri" pitchFamily="34" charset="0"/>
                <a:cs typeface="Calibri" pitchFamily="34" charset="0"/>
              </a:rPr>
              <a:t> </a:t>
            </a:r>
            <a:r>
              <a:rPr lang="en-US" sz="1600" dirty="0" err="1">
                <a:latin typeface="Calibri" pitchFamily="34" charset="0"/>
                <a:cs typeface="Calibri" pitchFamily="34" charset="0"/>
              </a:rPr>
              <a:t>my_container</a:t>
            </a:r>
            <a:endParaRPr lang="en-US" sz="1600"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endParaRPr lang="en-US" sz="1600"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Disconnect a Container from a Network:</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bash</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docker network disconnect </a:t>
            </a:r>
            <a:r>
              <a:rPr lang="en-US" sz="1600" dirty="0" err="1">
                <a:latin typeface="Calibri" pitchFamily="34" charset="0"/>
                <a:cs typeface="Calibri" pitchFamily="34" charset="0"/>
              </a:rPr>
              <a:t>my_bridge_network</a:t>
            </a:r>
            <a:r>
              <a:rPr lang="en-US" sz="1600" dirty="0">
                <a:latin typeface="Calibri" pitchFamily="34" charset="0"/>
                <a:cs typeface="Calibri" pitchFamily="34" charset="0"/>
              </a:rPr>
              <a:t> </a:t>
            </a:r>
            <a:r>
              <a:rPr lang="en-US" sz="1600" dirty="0" err="1">
                <a:latin typeface="Calibri" pitchFamily="34" charset="0"/>
                <a:cs typeface="Calibri" pitchFamily="34" charset="0"/>
              </a:rPr>
              <a:t>my_container</a:t>
            </a:r>
            <a:endParaRPr lang="en-US" sz="1600"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endParaRPr lang="en-US" sz="1600"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194281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Networking In Docker</a:t>
            </a:r>
            <a:endParaRPr sz="2400" b="1" dirty="0">
              <a:latin typeface="Calibri" pitchFamily="34" charset="0"/>
              <a:cs typeface="Calibri" pitchFamily="34" charset="0"/>
            </a:endParaRPr>
          </a:p>
        </p:txBody>
      </p:sp>
      <p:sp>
        <p:nvSpPr>
          <p:cNvPr id="94" name="Google Shape;94;p2"/>
          <p:cNvSpPr txBox="1"/>
          <p:nvPr/>
        </p:nvSpPr>
        <p:spPr>
          <a:xfrm>
            <a:off x="508235" y="742950"/>
            <a:ext cx="8007115" cy="3441925"/>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Inspect a Network:</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bash</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docker network inspect </a:t>
            </a:r>
            <a:r>
              <a:rPr lang="en-US" sz="1600" dirty="0" err="1">
                <a:latin typeface="Calibri" pitchFamily="34" charset="0"/>
                <a:cs typeface="Calibri" pitchFamily="34" charset="0"/>
              </a:rPr>
              <a:t>my_bridge_network</a:t>
            </a:r>
            <a:endParaRPr lang="en-US" sz="1600"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endParaRPr lang="en-US" sz="1600"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Remove a Network:</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bash</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docker network rm </a:t>
            </a:r>
            <a:r>
              <a:rPr lang="en-US" sz="1600" dirty="0" err="1">
                <a:latin typeface="Calibri" pitchFamily="34" charset="0"/>
                <a:cs typeface="Calibri" pitchFamily="34" charset="0"/>
              </a:rPr>
              <a:t>my_bridge_network</a:t>
            </a: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258581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Networking In Docker</a:t>
            </a:r>
            <a:endParaRPr sz="2400" b="1" dirty="0">
              <a:latin typeface="Calibri" pitchFamily="34" charset="0"/>
              <a:cs typeface="Calibri" pitchFamily="34" charset="0"/>
            </a:endParaRPr>
          </a:p>
        </p:txBody>
      </p:sp>
      <p:sp>
        <p:nvSpPr>
          <p:cNvPr id="94" name="Google Shape;94;p2"/>
          <p:cNvSpPr txBox="1"/>
          <p:nvPr/>
        </p:nvSpPr>
        <p:spPr>
          <a:xfrm>
            <a:off x="508235" y="742950"/>
            <a:ext cx="8007115" cy="4857698"/>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Example of Docker Networking</a:t>
            </a:r>
          </a:p>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Creating a Bridge Network:</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bash</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docker network create </a:t>
            </a:r>
            <a:r>
              <a:rPr lang="en-US" sz="1600" dirty="0" err="1">
                <a:latin typeface="Calibri" pitchFamily="34" charset="0"/>
                <a:cs typeface="Calibri" pitchFamily="34" charset="0"/>
              </a:rPr>
              <a:t>my_bridge_network</a:t>
            </a:r>
            <a:endParaRPr lang="en-US" sz="1600"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endParaRPr lang="en-US" sz="1600"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Running Containers on the Bridge Network:</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bash</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docker run -d --name container1 --network </a:t>
            </a:r>
            <a:r>
              <a:rPr lang="en-US" sz="1600" dirty="0" err="1">
                <a:latin typeface="Calibri" pitchFamily="34" charset="0"/>
                <a:cs typeface="Calibri" pitchFamily="34" charset="0"/>
              </a:rPr>
              <a:t>my_bridge_network</a:t>
            </a:r>
            <a:r>
              <a:rPr lang="en-US" sz="1600" dirty="0">
                <a:latin typeface="Calibri" pitchFamily="34" charset="0"/>
                <a:cs typeface="Calibri" pitchFamily="34" charset="0"/>
              </a:rPr>
              <a:t> nginx</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docker run -d --name container2 --network </a:t>
            </a:r>
            <a:r>
              <a:rPr lang="en-US" sz="1600" dirty="0" err="1">
                <a:latin typeface="Calibri" pitchFamily="34" charset="0"/>
                <a:cs typeface="Calibri" pitchFamily="34" charset="0"/>
              </a:rPr>
              <a:t>my_bridge_network</a:t>
            </a:r>
            <a:r>
              <a:rPr lang="en-US" sz="1600" dirty="0">
                <a:latin typeface="Calibri" pitchFamily="34" charset="0"/>
                <a:cs typeface="Calibri" pitchFamily="34" charset="0"/>
              </a:rPr>
              <a:t> nginx</a:t>
            </a:r>
          </a:p>
          <a:p>
            <a:pPr marL="342900" indent="-342900" algn="just">
              <a:lnSpc>
                <a:spcPct val="150000"/>
              </a:lnSpc>
              <a:spcAft>
                <a:spcPts val="750"/>
              </a:spcAft>
              <a:buFont typeface="Arial" panose="020B0604020202020204" pitchFamily="34" charset="0"/>
              <a:buChar char="•"/>
            </a:pP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1297976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 Networking In Docker</a:t>
            </a:r>
            <a:endParaRPr sz="2400" b="1" dirty="0">
              <a:latin typeface="Calibri" pitchFamily="34" charset="0"/>
              <a:cs typeface="Calibri" pitchFamily="34" charset="0"/>
            </a:endParaRPr>
          </a:p>
        </p:txBody>
      </p:sp>
      <p:sp>
        <p:nvSpPr>
          <p:cNvPr id="94" name="Google Shape;94;p2"/>
          <p:cNvSpPr txBox="1"/>
          <p:nvPr/>
        </p:nvSpPr>
        <p:spPr>
          <a:xfrm>
            <a:off x="508235" y="742950"/>
            <a:ext cx="8007115" cy="3441925"/>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Testing Connectivity Between Containers:</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bash</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docker exec -it container1 /bin/bash</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ping container2</a:t>
            </a:r>
          </a:p>
          <a:p>
            <a:pPr marL="342900" indent="-342900" algn="just">
              <a:lnSpc>
                <a:spcPct val="150000"/>
              </a:lnSpc>
              <a:spcAft>
                <a:spcPts val="750"/>
              </a:spcAft>
              <a:buFont typeface="Arial" panose="020B0604020202020204" pitchFamily="34" charset="0"/>
              <a:buChar char="•"/>
            </a:pPr>
            <a:endParaRPr lang="en-US" sz="1600"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Note : You can exec into one container and ping another:</a:t>
            </a:r>
          </a:p>
          <a:p>
            <a:pPr marL="342900" indent="-342900" algn="just">
              <a:lnSpc>
                <a:spcPct val="150000"/>
              </a:lnSpc>
              <a:spcAft>
                <a:spcPts val="750"/>
              </a:spcAft>
              <a:buFont typeface="Arial" panose="020B0604020202020204" pitchFamily="34" charset="0"/>
              <a:buChar char="•"/>
            </a:pP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2073033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Networking In Docker</a:t>
            </a:r>
            <a:endParaRPr sz="2400" b="1" dirty="0">
              <a:latin typeface="Calibri" pitchFamily="34" charset="0"/>
              <a:cs typeface="Calibri" pitchFamily="34" charset="0"/>
            </a:endParaRPr>
          </a:p>
        </p:txBody>
      </p:sp>
      <p:sp>
        <p:nvSpPr>
          <p:cNvPr id="94" name="Google Shape;94;p2"/>
          <p:cNvSpPr txBox="1"/>
          <p:nvPr/>
        </p:nvSpPr>
        <p:spPr>
          <a:xfrm>
            <a:off x="508235" y="742950"/>
            <a:ext cx="8007115" cy="1082305"/>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endParaRPr lang="en-US" sz="1600"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endParaRPr lang="en-US" sz="1600" dirty="0">
              <a:latin typeface="Calibri" pitchFamily="34" charset="0"/>
              <a:cs typeface="Calibri" pitchFamily="34" charset="0"/>
            </a:endParaRPr>
          </a:p>
        </p:txBody>
      </p:sp>
      <p:pic>
        <p:nvPicPr>
          <p:cNvPr id="3" name="Picture 2">
            <a:extLst>
              <a:ext uri="{FF2B5EF4-FFF2-40B4-BE49-F238E27FC236}">
                <a16:creationId xmlns:a16="http://schemas.microsoft.com/office/drawing/2014/main" id="{2DA47DA9-641E-9A24-5A36-2A399BE9C992}"/>
              </a:ext>
            </a:extLst>
          </p:cNvPr>
          <p:cNvPicPr>
            <a:picLocks noChangeAspect="1"/>
          </p:cNvPicPr>
          <p:nvPr/>
        </p:nvPicPr>
        <p:blipFill>
          <a:blip r:embed="rId4"/>
          <a:stretch>
            <a:fillRect/>
          </a:stretch>
        </p:blipFill>
        <p:spPr>
          <a:xfrm>
            <a:off x="1357709" y="1095298"/>
            <a:ext cx="6162693" cy="3305251"/>
          </a:xfrm>
          <a:prstGeom prst="rect">
            <a:avLst/>
          </a:prstGeom>
        </p:spPr>
      </p:pic>
    </p:spTree>
    <p:extLst>
      <p:ext uri="{BB962C8B-B14F-4D97-AF65-F5344CB8AC3E}">
        <p14:creationId xmlns:p14="http://schemas.microsoft.com/office/powerpoint/2010/main" val="344086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 Networking In Docker</a:t>
            </a:r>
            <a:endParaRPr sz="2400" b="1" dirty="0">
              <a:latin typeface="Calibri" pitchFamily="34" charset="0"/>
              <a:cs typeface="Calibri" pitchFamily="34" charset="0"/>
            </a:endParaRPr>
          </a:p>
        </p:txBody>
      </p:sp>
      <p:sp>
        <p:nvSpPr>
          <p:cNvPr id="94" name="Google Shape;94;p2"/>
          <p:cNvSpPr txBox="1"/>
          <p:nvPr/>
        </p:nvSpPr>
        <p:spPr>
          <a:xfrm>
            <a:off x="508235" y="742950"/>
            <a:ext cx="8007115" cy="4242145"/>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Docker Hub </a:t>
            </a:r>
            <a:r>
              <a:rPr lang="en-US" sz="1600" dirty="0">
                <a:latin typeface="Calibri" pitchFamily="34" charset="0"/>
                <a:cs typeface="Calibri" pitchFamily="34" charset="0"/>
              </a:rPr>
              <a:t>is a cloud-based registry service provided by Docker for finding, sharing, and managing container images. It serves as the largest repository of container images, allowing developers to host public repositories for free or private repositories for teams and enterprises. Here’s a detailed overview of Docker Hub, its features, and how it works.</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Overview of Docker Hub</a:t>
            </a:r>
          </a:p>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Purpose</a:t>
            </a:r>
            <a:r>
              <a:rPr lang="en-US" sz="1600" dirty="0">
                <a:latin typeface="Calibri" pitchFamily="34" charset="0"/>
                <a:cs typeface="Calibri" pitchFamily="34" charset="0"/>
              </a:rPr>
              <a:t>: Docker Hub allows users to store and share Docker images. It acts as a central repository where developers can publish their container images and pull images created by others.</a:t>
            </a:r>
          </a:p>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Access</a:t>
            </a:r>
            <a:r>
              <a:rPr lang="en-US" sz="1600" dirty="0">
                <a:latin typeface="Calibri" pitchFamily="34" charset="0"/>
                <a:cs typeface="Calibri" pitchFamily="34" charset="0"/>
              </a:rPr>
              <a:t>: Users can create an account on Docker Hub to manage their repositories, collaborate with teams, and access a vast library of community-contributed images.</a:t>
            </a:r>
          </a:p>
        </p:txBody>
      </p:sp>
    </p:spTree>
    <p:extLst>
      <p:ext uri="{BB962C8B-B14F-4D97-AF65-F5344CB8AC3E}">
        <p14:creationId xmlns:p14="http://schemas.microsoft.com/office/powerpoint/2010/main" val="4257178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 Networking In Docker</a:t>
            </a:r>
            <a:endParaRPr sz="2400" b="1" dirty="0">
              <a:latin typeface="Calibri" pitchFamily="34" charset="0"/>
              <a:cs typeface="Calibri" pitchFamily="34" charset="0"/>
            </a:endParaRPr>
          </a:p>
        </p:txBody>
      </p:sp>
      <p:sp>
        <p:nvSpPr>
          <p:cNvPr id="94" name="Google Shape;94;p2"/>
          <p:cNvSpPr txBox="1"/>
          <p:nvPr/>
        </p:nvSpPr>
        <p:spPr>
          <a:xfrm>
            <a:off x="508235" y="742950"/>
            <a:ext cx="8007115" cy="4549921"/>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Key Features of Docker Hub</a:t>
            </a:r>
          </a:p>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Public and Private Repositories:</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Users can create public repositories accessible to everyone or private repositories that restrict access to specific users or teams.</a:t>
            </a:r>
          </a:p>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Image Management:</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Users can push and pull container images to and from their repositories. This facilitates easy sharing of applications across different environments.</a:t>
            </a:r>
          </a:p>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Automated Builds:</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Docker Hub supports automated builds that allow users to automatically build container images from source code hosted on GitHub or Bitbucket.</a:t>
            </a:r>
          </a:p>
        </p:txBody>
      </p:sp>
    </p:spTree>
    <p:extLst>
      <p:ext uri="{BB962C8B-B14F-4D97-AF65-F5344CB8AC3E}">
        <p14:creationId xmlns:p14="http://schemas.microsoft.com/office/powerpoint/2010/main" val="69647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 Networking In Docker</a:t>
            </a:r>
            <a:endParaRPr sz="2400" b="1" dirty="0">
              <a:latin typeface="Calibri" pitchFamily="34" charset="0"/>
              <a:cs typeface="Calibri" pitchFamily="34" charset="0"/>
            </a:endParaRPr>
          </a:p>
        </p:txBody>
      </p:sp>
      <p:sp>
        <p:nvSpPr>
          <p:cNvPr id="94" name="Google Shape;94;p2"/>
          <p:cNvSpPr txBox="1"/>
          <p:nvPr/>
        </p:nvSpPr>
        <p:spPr>
          <a:xfrm>
            <a:off x="508235" y="742950"/>
            <a:ext cx="8007115" cy="4077997"/>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Webhooks:</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Users can configure webhooks to trigger actions after a successful push to a repository, integrating Docker Hub with other services.</a:t>
            </a:r>
          </a:p>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Docker Trusted Content:</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Access verified content from Docker Official Images, Trusted Partner Content, and Trusted Open Source Content, ensuring that the software you use is secure and reliable.</a:t>
            </a:r>
          </a:p>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Community Engagement:</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With over 20 billion monthly image downloads, Docker Hub fosters a global community where developers can publish, share, and contribute to open-source projects.</a:t>
            </a:r>
          </a:p>
        </p:txBody>
      </p:sp>
    </p:spTree>
    <p:extLst>
      <p:ext uri="{BB962C8B-B14F-4D97-AF65-F5344CB8AC3E}">
        <p14:creationId xmlns:p14="http://schemas.microsoft.com/office/powerpoint/2010/main" val="3345431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Content</a:t>
            </a:r>
            <a:endParaRPr sz="2400" b="1" dirty="0">
              <a:latin typeface="Calibri" pitchFamily="34" charset="0"/>
              <a:cs typeface="Calibri" pitchFamily="34" charset="0"/>
            </a:endParaRPr>
          </a:p>
        </p:txBody>
      </p:sp>
      <p:sp>
        <p:nvSpPr>
          <p:cNvPr id="94" name="Google Shape;94;p2"/>
          <p:cNvSpPr txBox="1"/>
          <p:nvPr/>
        </p:nvSpPr>
        <p:spPr>
          <a:xfrm>
            <a:off x="508235" y="742950"/>
            <a:ext cx="8007115" cy="2970001"/>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600" dirty="0"/>
              <a:t>Create </a:t>
            </a:r>
            <a:r>
              <a:rPr lang="en-US" sz="1600" dirty="0" err="1"/>
              <a:t>Github</a:t>
            </a:r>
            <a:r>
              <a:rPr lang="en-US" sz="1600" dirty="0"/>
              <a:t>/AWS Account, </a:t>
            </a:r>
          </a:p>
          <a:p>
            <a:pPr marL="342900" indent="-342900" algn="just">
              <a:lnSpc>
                <a:spcPct val="150000"/>
              </a:lnSpc>
              <a:spcAft>
                <a:spcPts val="750"/>
              </a:spcAft>
              <a:buFont typeface="Arial" panose="020B0604020202020204" pitchFamily="34" charset="0"/>
              <a:buChar char="•"/>
            </a:pPr>
            <a:r>
              <a:rPr lang="en-US" sz="1600" dirty="0"/>
              <a:t>Create Repository, </a:t>
            </a:r>
          </a:p>
          <a:p>
            <a:pPr marL="342900" indent="-342900" algn="just">
              <a:lnSpc>
                <a:spcPct val="150000"/>
              </a:lnSpc>
              <a:spcAft>
                <a:spcPts val="750"/>
              </a:spcAft>
              <a:buFont typeface="Arial" panose="020B0604020202020204" pitchFamily="34" charset="0"/>
              <a:buChar char="•"/>
            </a:pPr>
            <a:r>
              <a:rPr lang="en-US" sz="1600" dirty="0"/>
              <a:t>Create a new pipeline, </a:t>
            </a:r>
          </a:p>
          <a:p>
            <a:pPr marL="342900" indent="-342900" algn="just">
              <a:lnSpc>
                <a:spcPct val="150000"/>
              </a:lnSpc>
              <a:spcAft>
                <a:spcPts val="750"/>
              </a:spcAft>
              <a:buFont typeface="Arial" panose="020B0604020202020204" pitchFamily="34" charset="0"/>
              <a:buChar char="•"/>
            </a:pPr>
            <a:r>
              <a:rPr lang="en-US" sz="1600" dirty="0"/>
              <a:t>Build a sample code, </a:t>
            </a:r>
          </a:p>
          <a:p>
            <a:pPr marL="342900" indent="-342900" algn="just">
              <a:lnSpc>
                <a:spcPct val="150000"/>
              </a:lnSpc>
              <a:spcAft>
                <a:spcPts val="750"/>
              </a:spcAft>
              <a:buFont typeface="Arial" panose="020B0604020202020204" pitchFamily="34" charset="0"/>
              <a:buChar char="•"/>
            </a:pPr>
            <a:r>
              <a:rPr lang="en-US" sz="1600" dirty="0"/>
              <a:t>Modify AWS code pipelines,</a:t>
            </a:r>
          </a:p>
          <a:p>
            <a:pPr marL="342900" indent="-342900" algn="just">
              <a:lnSpc>
                <a:spcPct val="150000"/>
              </a:lnSpc>
              <a:spcAft>
                <a:spcPts val="750"/>
              </a:spcAft>
              <a:buFont typeface="Arial" panose="020B0604020202020204" pitchFamily="34" charset="0"/>
              <a:buChar char="•"/>
            </a:pPr>
            <a:r>
              <a:rPr lang="en-US" sz="1600" dirty="0"/>
              <a:t>Deploy from </a:t>
            </a:r>
            <a:r>
              <a:rPr lang="en-US" sz="1600" dirty="0" err="1"/>
              <a:t>github</a:t>
            </a:r>
            <a:r>
              <a:rPr lang="en-US" sz="1600" dirty="0"/>
              <a:t> actions to EC2. </a:t>
            </a:r>
            <a:endParaRPr lang="en-IN" sz="1600" dirty="0"/>
          </a:p>
        </p:txBody>
      </p:sp>
    </p:spTree>
    <p:extLst>
      <p:ext uri="{BB962C8B-B14F-4D97-AF65-F5344CB8AC3E}">
        <p14:creationId xmlns:p14="http://schemas.microsoft.com/office/powerpoint/2010/main" val="2971443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 Networking In Docker</a:t>
            </a:r>
            <a:endParaRPr sz="2400" b="1" dirty="0">
              <a:latin typeface="Calibri" pitchFamily="34" charset="0"/>
              <a:cs typeface="Calibri" pitchFamily="34" charset="0"/>
            </a:endParaRPr>
          </a:p>
        </p:txBody>
      </p:sp>
      <p:sp>
        <p:nvSpPr>
          <p:cNvPr id="94" name="Google Shape;94;p2"/>
          <p:cNvSpPr txBox="1"/>
          <p:nvPr/>
        </p:nvSpPr>
        <p:spPr>
          <a:xfrm>
            <a:off x="508235" y="742950"/>
            <a:ext cx="8007115" cy="3708665"/>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How Docker Hub Works</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Creating an Account: Users sign up for a free account on Docker Hub to access its features.</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Building Images: Developers create Docker images locally using a </a:t>
            </a:r>
            <a:r>
              <a:rPr lang="en-US" sz="1600" dirty="0" err="1">
                <a:latin typeface="Calibri" pitchFamily="34" charset="0"/>
                <a:cs typeface="Calibri" pitchFamily="34" charset="0"/>
              </a:rPr>
              <a:t>Dockerfile</a:t>
            </a:r>
            <a:r>
              <a:rPr lang="en-US" sz="1600" dirty="0">
                <a:latin typeface="Calibri" pitchFamily="34" charset="0"/>
                <a:cs typeface="Calibri" pitchFamily="34" charset="0"/>
              </a:rPr>
              <a:t>, which contains instructions for building the image.</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Pushing Images: After building an image, users push it to their Docker Hub repository using the command:</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bash</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docker push &lt;username&gt;/&lt;repository&gt;:&lt;tag&gt;</a:t>
            </a:r>
          </a:p>
        </p:txBody>
      </p:sp>
    </p:spTree>
    <p:extLst>
      <p:ext uri="{BB962C8B-B14F-4D97-AF65-F5344CB8AC3E}">
        <p14:creationId xmlns:p14="http://schemas.microsoft.com/office/powerpoint/2010/main" val="423785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 Networking In Docker</a:t>
            </a:r>
            <a:endParaRPr sz="2400" b="1" dirty="0">
              <a:latin typeface="Calibri" pitchFamily="34" charset="0"/>
              <a:cs typeface="Calibri" pitchFamily="34" charset="0"/>
            </a:endParaRPr>
          </a:p>
        </p:txBody>
      </p:sp>
      <p:sp>
        <p:nvSpPr>
          <p:cNvPr id="94" name="Google Shape;94;p2"/>
          <p:cNvSpPr txBox="1"/>
          <p:nvPr/>
        </p:nvSpPr>
        <p:spPr>
          <a:xfrm>
            <a:off x="508235" y="742950"/>
            <a:ext cx="8007115" cy="2867409"/>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Pulling Images: Users can pull images from Docker Hub using:</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bash</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docker pull &lt;username&gt;/&lt;repository&gt;:&lt;tag&gt;</a:t>
            </a:r>
          </a:p>
          <a:p>
            <a:pPr marL="342900" indent="-342900" algn="just">
              <a:lnSpc>
                <a:spcPct val="150000"/>
              </a:lnSpc>
              <a:spcAft>
                <a:spcPts val="750"/>
              </a:spcAft>
              <a:buFont typeface="Arial" panose="020B0604020202020204" pitchFamily="34" charset="0"/>
              <a:buChar char="•"/>
            </a:pPr>
            <a:endParaRPr lang="en-US" sz="1600"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Using Images: Once pulled, the images can be run as containers on any system with Docker installed.</a:t>
            </a:r>
          </a:p>
        </p:txBody>
      </p:sp>
    </p:spTree>
    <p:extLst>
      <p:ext uri="{BB962C8B-B14F-4D97-AF65-F5344CB8AC3E}">
        <p14:creationId xmlns:p14="http://schemas.microsoft.com/office/powerpoint/2010/main" val="302684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 Networking In Docker</a:t>
            </a:r>
            <a:endParaRPr sz="2400" b="1" dirty="0">
              <a:latin typeface="Calibri" pitchFamily="34" charset="0"/>
              <a:cs typeface="Calibri" pitchFamily="34" charset="0"/>
            </a:endParaRPr>
          </a:p>
        </p:txBody>
      </p:sp>
      <p:sp>
        <p:nvSpPr>
          <p:cNvPr id="94" name="Google Shape;94;p2"/>
          <p:cNvSpPr txBox="1"/>
          <p:nvPr/>
        </p:nvSpPr>
        <p:spPr>
          <a:xfrm>
            <a:off x="508235" y="742950"/>
            <a:ext cx="8007115" cy="2498077"/>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Example Workflow</a:t>
            </a:r>
          </a:p>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Build an Image:</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Create a </a:t>
            </a:r>
            <a:r>
              <a:rPr lang="en-US" sz="1600" dirty="0" err="1">
                <a:latin typeface="Calibri" pitchFamily="34" charset="0"/>
                <a:cs typeface="Calibri" pitchFamily="34" charset="0"/>
              </a:rPr>
              <a:t>Dockerfile</a:t>
            </a:r>
            <a:r>
              <a:rPr lang="en-US" sz="1600" dirty="0">
                <a:latin typeface="Calibri" pitchFamily="34" charset="0"/>
                <a:cs typeface="Calibri" pitchFamily="34" charset="0"/>
              </a:rPr>
              <a:t> for your application and build it:</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bash</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docker build -t </a:t>
            </a:r>
            <a:r>
              <a:rPr lang="en-US" sz="1600" dirty="0" err="1">
                <a:latin typeface="Calibri" pitchFamily="34" charset="0"/>
                <a:cs typeface="Calibri" pitchFamily="34" charset="0"/>
              </a:rPr>
              <a:t>myapp:latest</a:t>
            </a:r>
            <a:r>
              <a:rPr lang="en-US" sz="1600" dirty="0">
                <a:latin typeface="Calibri" pitchFamily="34" charset="0"/>
                <a:cs typeface="Calibri" pitchFamily="34" charset="0"/>
              </a:rPr>
              <a:t> .</a:t>
            </a:r>
          </a:p>
        </p:txBody>
      </p:sp>
    </p:spTree>
    <p:extLst>
      <p:ext uri="{BB962C8B-B14F-4D97-AF65-F5344CB8AC3E}">
        <p14:creationId xmlns:p14="http://schemas.microsoft.com/office/powerpoint/2010/main" val="324346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 Networking In Docker</a:t>
            </a:r>
            <a:endParaRPr sz="2400" b="1" dirty="0">
              <a:latin typeface="Calibri" pitchFamily="34" charset="0"/>
              <a:cs typeface="Calibri" pitchFamily="34" charset="0"/>
            </a:endParaRPr>
          </a:p>
        </p:txBody>
      </p:sp>
      <p:sp>
        <p:nvSpPr>
          <p:cNvPr id="94" name="Google Shape;94;p2"/>
          <p:cNvSpPr txBox="1"/>
          <p:nvPr/>
        </p:nvSpPr>
        <p:spPr>
          <a:xfrm>
            <a:off x="508235" y="742950"/>
            <a:ext cx="8007115" cy="4385774"/>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Tag the Image:</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Tag the image for your Docker Hub repository:</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bash</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docker tag </a:t>
            </a:r>
            <a:r>
              <a:rPr lang="en-US" sz="1600" dirty="0" err="1">
                <a:latin typeface="Calibri" pitchFamily="34" charset="0"/>
                <a:cs typeface="Calibri" pitchFamily="34" charset="0"/>
              </a:rPr>
              <a:t>myapp:latest</a:t>
            </a:r>
            <a:r>
              <a:rPr lang="en-US" sz="1600" dirty="0">
                <a:latin typeface="Calibri" pitchFamily="34" charset="0"/>
                <a:cs typeface="Calibri" pitchFamily="34" charset="0"/>
              </a:rPr>
              <a:t> username/</a:t>
            </a:r>
            <a:r>
              <a:rPr lang="en-US" sz="1600" dirty="0" err="1">
                <a:latin typeface="Calibri" pitchFamily="34" charset="0"/>
                <a:cs typeface="Calibri" pitchFamily="34" charset="0"/>
              </a:rPr>
              <a:t>myapp:latest</a:t>
            </a:r>
            <a:endParaRPr lang="en-US" sz="1600"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endParaRPr lang="en-US" sz="1600"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Push the Image to Docker Hub:</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Push your tagged image to your repository on Docker Hub:</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bash</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docker push username/</a:t>
            </a:r>
            <a:r>
              <a:rPr lang="en-US" sz="1600" dirty="0" err="1">
                <a:latin typeface="Calibri" pitchFamily="34" charset="0"/>
                <a:cs typeface="Calibri" pitchFamily="34" charset="0"/>
              </a:rPr>
              <a:t>myapp:latest</a:t>
            </a: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335997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 Networking In Docker</a:t>
            </a:r>
            <a:endParaRPr sz="2400" b="1" dirty="0">
              <a:latin typeface="Calibri" pitchFamily="34" charset="0"/>
              <a:cs typeface="Calibri" pitchFamily="34" charset="0"/>
            </a:endParaRPr>
          </a:p>
        </p:txBody>
      </p:sp>
      <p:sp>
        <p:nvSpPr>
          <p:cNvPr id="94" name="Google Shape;94;p2"/>
          <p:cNvSpPr txBox="1"/>
          <p:nvPr/>
        </p:nvSpPr>
        <p:spPr>
          <a:xfrm>
            <a:off x="508235" y="742950"/>
            <a:ext cx="8007115" cy="4385774"/>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Pull the Image from Docker Hub:</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On another machine or environment, pull the image using:</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bash</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docker pull username/</a:t>
            </a:r>
            <a:r>
              <a:rPr lang="en-US" sz="1600" dirty="0" err="1">
                <a:latin typeface="Calibri" pitchFamily="34" charset="0"/>
                <a:cs typeface="Calibri" pitchFamily="34" charset="0"/>
              </a:rPr>
              <a:t>myapp:latest</a:t>
            </a:r>
            <a:endParaRPr lang="en-US" sz="1600"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endParaRPr lang="en-US" sz="1600"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Run the Container:</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Run a container from the pulled image:</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bash</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docker run -d username/</a:t>
            </a:r>
            <a:r>
              <a:rPr lang="en-US" sz="1600" dirty="0" err="1">
                <a:latin typeface="Calibri" pitchFamily="34" charset="0"/>
                <a:cs typeface="Calibri" pitchFamily="34" charset="0"/>
              </a:rPr>
              <a:t>myapp:latest</a:t>
            </a: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212559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Create Docker images using </a:t>
            </a:r>
            <a:r>
              <a:rPr lang="en-US" sz="2400" b="1" dirty="0" err="1">
                <a:solidFill>
                  <a:srgbClr val="04A2B9"/>
                </a:solidFill>
                <a:latin typeface="Calibri" pitchFamily="34" charset="0"/>
                <a:cs typeface="Calibri" pitchFamily="34" charset="0"/>
              </a:rPr>
              <a:t>yaml</a:t>
            </a:r>
            <a:endParaRPr sz="2400" b="1" dirty="0">
              <a:latin typeface="Calibri" pitchFamily="34" charset="0"/>
              <a:cs typeface="Calibri" pitchFamily="34" charset="0"/>
            </a:endParaRPr>
          </a:p>
        </p:txBody>
      </p:sp>
      <p:sp>
        <p:nvSpPr>
          <p:cNvPr id="94" name="Google Shape;94;p2"/>
          <p:cNvSpPr txBox="1"/>
          <p:nvPr/>
        </p:nvSpPr>
        <p:spPr>
          <a:xfrm>
            <a:off x="508235" y="742950"/>
            <a:ext cx="8007115" cy="4857698"/>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b="1" dirty="0">
                <a:latin typeface="Calibri" pitchFamily="34" charset="0"/>
                <a:cs typeface="Calibri" pitchFamily="34" charset="0"/>
              </a:rPr>
              <a:t>Create a docker file</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 </a:t>
            </a:r>
            <a:r>
              <a:rPr lang="en-US" sz="1600" dirty="0" err="1">
                <a:latin typeface="Calibri" pitchFamily="34" charset="0"/>
                <a:cs typeface="Calibri" pitchFamily="34" charset="0"/>
              </a:rPr>
              <a:t>Dockerfile</a:t>
            </a:r>
            <a:endParaRPr lang="en-US" sz="1600"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FROM node:14</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WORKDIR /app</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COPY package*.</a:t>
            </a:r>
            <a:r>
              <a:rPr lang="en-US" sz="1600" dirty="0" err="1">
                <a:latin typeface="Calibri" pitchFamily="34" charset="0"/>
                <a:cs typeface="Calibri" pitchFamily="34" charset="0"/>
              </a:rPr>
              <a:t>json</a:t>
            </a:r>
            <a:r>
              <a:rPr lang="en-US" sz="1600" dirty="0">
                <a:latin typeface="Calibri" pitchFamily="34" charset="0"/>
                <a:cs typeface="Calibri" pitchFamily="34" charset="0"/>
              </a:rPr>
              <a:t> ./</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RUN </a:t>
            </a:r>
            <a:r>
              <a:rPr lang="en-US" sz="1600" dirty="0" err="1">
                <a:latin typeface="Calibri" pitchFamily="34" charset="0"/>
                <a:cs typeface="Calibri" pitchFamily="34" charset="0"/>
              </a:rPr>
              <a:t>npm</a:t>
            </a:r>
            <a:r>
              <a:rPr lang="en-US" sz="1600" dirty="0">
                <a:latin typeface="Calibri" pitchFamily="34" charset="0"/>
                <a:cs typeface="Calibri" pitchFamily="34" charset="0"/>
              </a:rPr>
              <a:t> install</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COPY . .</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EXPOSE 3000</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CMD ["</a:t>
            </a:r>
            <a:r>
              <a:rPr lang="en-US" sz="1600" dirty="0" err="1">
                <a:latin typeface="Calibri" pitchFamily="34" charset="0"/>
                <a:cs typeface="Calibri" pitchFamily="34" charset="0"/>
              </a:rPr>
              <a:t>npm</a:t>
            </a:r>
            <a:r>
              <a:rPr lang="en-US" sz="1600" dirty="0">
                <a:latin typeface="Calibri" pitchFamily="34" charset="0"/>
                <a:cs typeface="Calibri" pitchFamily="34" charset="0"/>
              </a:rPr>
              <a:t>", "start"]</a:t>
            </a:r>
          </a:p>
          <a:p>
            <a:pPr marL="342900" indent="-342900" algn="just">
              <a:lnSpc>
                <a:spcPct val="150000"/>
              </a:lnSpc>
              <a:spcAft>
                <a:spcPts val="750"/>
              </a:spcAft>
              <a:buFont typeface="Arial" panose="020B0604020202020204" pitchFamily="34" charset="0"/>
              <a:buChar char="•"/>
            </a:pP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1665083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Create Docker images using </a:t>
            </a:r>
            <a:r>
              <a:rPr lang="en-US" sz="2400" b="1" dirty="0" err="1">
                <a:solidFill>
                  <a:srgbClr val="04A2B9"/>
                </a:solidFill>
                <a:latin typeface="Calibri" pitchFamily="34" charset="0"/>
                <a:cs typeface="Calibri" pitchFamily="34" charset="0"/>
              </a:rPr>
              <a:t>yaml</a:t>
            </a:r>
            <a:endParaRPr sz="2400" b="1" dirty="0">
              <a:latin typeface="Calibri" pitchFamily="34" charset="0"/>
              <a:cs typeface="Calibri" pitchFamily="34" charset="0"/>
            </a:endParaRPr>
          </a:p>
        </p:txBody>
      </p:sp>
      <p:sp>
        <p:nvSpPr>
          <p:cNvPr id="94" name="Google Shape;94;p2"/>
          <p:cNvSpPr txBox="1"/>
          <p:nvPr/>
        </p:nvSpPr>
        <p:spPr>
          <a:xfrm>
            <a:off x="508235" y="742950"/>
            <a:ext cx="8007115" cy="3960016"/>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b="1" dirty="0">
                <a:latin typeface="Calibri" pitchFamily="34" charset="0"/>
                <a:cs typeface="Calibri" pitchFamily="34" charset="0"/>
              </a:rPr>
              <a:t>Create a docker-</a:t>
            </a:r>
            <a:r>
              <a:rPr lang="en-US" b="1" dirty="0" err="1">
                <a:latin typeface="Calibri" pitchFamily="34" charset="0"/>
                <a:cs typeface="Calibri" pitchFamily="34" charset="0"/>
              </a:rPr>
              <a:t>compose.yml</a:t>
            </a:r>
            <a:r>
              <a:rPr lang="en-US" b="1" dirty="0">
                <a:latin typeface="Calibri" pitchFamily="34" charset="0"/>
                <a:cs typeface="Calibri" pitchFamily="34" charset="0"/>
              </a:rPr>
              <a:t> file</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version: '3'</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services:</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  app:</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    build:</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      context: .</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      </a:t>
            </a:r>
            <a:r>
              <a:rPr lang="en-US" sz="1600" dirty="0" err="1">
                <a:latin typeface="Calibri" pitchFamily="34" charset="0"/>
                <a:cs typeface="Calibri" pitchFamily="34" charset="0"/>
              </a:rPr>
              <a:t>dockerfile</a:t>
            </a:r>
            <a:r>
              <a:rPr lang="en-US" sz="1600" dirty="0">
                <a:latin typeface="Calibri" pitchFamily="34" charset="0"/>
                <a:cs typeface="Calibri" pitchFamily="34" charset="0"/>
              </a:rPr>
              <a:t>: </a:t>
            </a:r>
            <a:r>
              <a:rPr lang="en-US" sz="1600" dirty="0" err="1">
                <a:latin typeface="Calibri" pitchFamily="34" charset="0"/>
                <a:cs typeface="Calibri" pitchFamily="34" charset="0"/>
              </a:rPr>
              <a:t>Dockerfile</a:t>
            </a:r>
            <a:endParaRPr lang="en-US" sz="1600" dirty="0">
              <a:latin typeface="Calibri" pitchFamily="34" charset="0"/>
              <a:cs typeface="Calibri" pitchFamily="34" charset="0"/>
            </a:endParaRPr>
          </a:p>
          <a:p>
            <a:pPr algn="just">
              <a:lnSpc>
                <a:spcPct val="150000"/>
              </a:lnSpc>
              <a:spcAft>
                <a:spcPts val="750"/>
              </a:spcAft>
            </a:pPr>
            <a:r>
              <a:rPr lang="en-US" sz="1600" dirty="0">
                <a:latin typeface="Calibri" pitchFamily="34" charset="0"/>
                <a:cs typeface="Calibri" pitchFamily="34" charset="0"/>
              </a:rPr>
              <a:t> </a:t>
            </a:r>
          </a:p>
        </p:txBody>
      </p:sp>
    </p:spTree>
    <p:extLst>
      <p:ext uri="{BB962C8B-B14F-4D97-AF65-F5344CB8AC3E}">
        <p14:creationId xmlns:p14="http://schemas.microsoft.com/office/powerpoint/2010/main" val="1754887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Create Docker images using </a:t>
            </a:r>
            <a:r>
              <a:rPr lang="en-US" sz="2400" b="1" dirty="0" err="1">
                <a:solidFill>
                  <a:srgbClr val="04A2B9"/>
                </a:solidFill>
                <a:latin typeface="Calibri" pitchFamily="34" charset="0"/>
                <a:cs typeface="Calibri" pitchFamily="34" charset="0"/>
              </a:rPr>
              <a:t>yaml</a:t>
            </a:r>
            <a:endParaRPr sz="2400" b="1" dirty="0">
              <a:latin typeface="Calibri" pitchFamily="34" charset="0"/>
              <a:cs typeface="Calibri" pitchFamily="34" charset="0"/>
            </a:endParaRPr>
          </a:p>
        </p:txBody>
      </p:sp>
      <p:sp>
        <p:nvSpPr>
          <p:cNvPr id="94" name="Google Shape;94;p2"/>
          <p:cNvSpPr txBox="1"/>
          <p:nvPr/>
        </p:nvSpPr>
        <p:spPr>
          <a:xfrm>
            <a:off x="508235" y="742950"/>
            <a:ext cx="8007115" cy="4857698"/>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ports:</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      - "3000:3000"</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    volumes:</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      - .:/app</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    environment:</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      NODE_ENV: development</a:t>
            </a:r>
          </a:p>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To run :</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docker-compose up --build</a:t>
            </a:r>
          </a:p>
          <a:p>
            <a:pPr marL="342900" indent="-342900" algn="just">
              <a:lnSpc>
                <a:spcPct val="150000"/>
              </a:lnSpc>
              <a:spcAft>
                <a:spcPts val="750"/>
              </a:spcAft>
              <a:buFont typeface="Arial" panose="020B0604020202020204" pitchFamily="34" charset="0"/>
              <a:buChar char="•"/>
            </a:pPr>
            <a:endParaRPr lang="en-US" sz="1600" dirty="0">
              <a:latin typeface="Calibri" pitchFamily="34" charset="0"/>
              <a:cs typeface="Calibri" pitchFamily="34" charset="0"/>
            </a:endParaRPr>
          </a:p>
          <a:p>
            <a:pPr algn="just">
              <a:lnSpc>
                <a:spcPct val="150000"/>
              </a:lnSpc>
              <a:spcAft>
                <a:spcPts val="750"/>
              </a:spcAft>
            </a:pPr>
            <a:r>
              <a:rPr lang="en-US" sz="1600" dirty="0">
                <a:latin typeface="Calibri" pitchFamily="34" charset="0"/>
                <a:cs typeface="Calibri" pitchFamily="34" charset="0"/>
              </a:rPr>
              <a:t>    </a:t>
            </a:r>
          </a:p>
        </p:txBody>
      </p:sp>
    </p:spTree>
    <p:extLst>
      <p:ext uri="{BB962C8B-B14F-4D97-AF65-F5344CB8AC3E}">
        <p14:creationId xmlns:p14="http://schemas.microsoft.com/office/powerpoint/2010/main" val="33315034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Upload Docker Images to </a:t>
            </a:r>
            <a:r>
              <a:rPr lang="en-US" sz="2400" b="1" dirty="0" err="1">
                <a:solidFill>
                  <a:srgbClr val="04A2B9"/>
                </a:solidFill>
                <a:latin typeface="Calibri" pitchFamily="34" charset="0"/>
                <a:cs typeface="Calibri" pitchFamily="34" charset="0"/>
              </a:rPr>
              <a:t>DockerHub</a:t>
            </a:r>
            <a:endParaRPr sz="2400" b="1" dirty="0">
              <a:latin typeface="Calibri" pitchFamily="34" charset="0"/>
              <a:cs typeface="Calibri" pitchFamily="34" charset="0"/>
            </a:endParaRPr>
          </a:p>
        </p:txBody>
      </p:sp>
      <p:sp>
        <p:nvSpPr>
          <p:cNvPr id="94" name="Google Shape;94;p2"/>
          <p:cNvSpPr txBox="1"/>
          <p:nvPr/>
        </p:nvSpPr>
        <p:spPr>
          <a:xfrm>
            <a:off x="508235" y="742950"/>
            <a:ext cx="8007115" cy="3811257"/>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Step 1: Login to Docker Hub</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Login to Docker Hub using the Docker CLI:</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bash</a:t>
            </a:r>
          </a:p>
          <a:p>
            <a:pPr marL="342900" indent="-342900" algn="just">
              <a:lnSpc>
                <a:spcPct val="150000"/>
              </a:lnSpc>
              <a:spcAft>
                <a:spcPts val="750"/>
              </a:spcAft>
              <a:buFont typeface="Arial" panose="020B0604020202020204" pitchFamily="34" charset="0"/>
              <a:buChar char="•"/>
            </a:pPr>
            <a:r>
              <a:rPr lang="en-US" sz="1600" dirty="0" err="1">
                <a:latin typeface="Calibri" pitchFamily="34" charset="0"/>
                <a:cs typeface="Calibri" pitchFamily="34" charset="0"/>
              </a:rPr>
              <a:t>sudo</a:t>
            </a:r>
            <a:r>
              <a:rPr lang="en-US" sz="1600" dirty="0">
                <a:latin typeface="Calibri" pitchFamily="34" charset="0"/>
                <a:cs typeface="Calibri" pitchFamily="34" charset="0"/>
              </a:rPr>
              <a:t> docker login</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Enter your Docker Hub username and password when prompted. If successful, you’ll see a message:</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Login Succeeded</a:t>
            </a:r>
          </a:p>
          <a:p>
            <a:pPr algn="just">
              <a:lnSpc>
                <a:spcPct val="150000"/>
              </a:lnSpc>
              <a:spcAft>
                <a:spcPts val="750"/>
              </a:spcAft>
            </a:pPr>
            <a:r>
              <a:rPr lang="en-US" sz="1600" dirty="0">
                <a:latin typeface="Calibri" pitchFamily="34" charset="0"/>
                <a:cs typeface="Calibri" pitchFamily="34" charset="0"/>
              </a:rPr>
              <a:t>    </a:t>
            </a:r>
          </a:p>
        </p:txBody>
      </p:sp>
    </p:spTree>
    <p:extLst>
      <p:ext uri="{BB962C8B-B14F-4D97-AF65-F5344CB8AC3E}">
        <p14:creationId xmlns:p14="http://schemas.microsoft.com/office/powerpoint/2010/main" val="40310729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Upload Docker Images to </a:t>
            </a:r>
            <a:r>
              <a:rPr lang="en-US" sz="2400" b="1" dirty="0" err="1">
                <a:solidFill>
                  <a:srgbClr val="04A2B9"/>
                </a:solidFill>
                <a:latin typeface="Calibri" pitchFamily="34" charset="0"/>
                <a:cs typeface="Calibri" pitchFamily="34" charset="0"/>
              </a:rPr>
              <a:t>DockerHub</a:t>
            </a:r>
            <a:endParaRPr sz="2400" b="1" dirty="0">
              <a:latin typeface="Calibri" pitchFamily="34" charset="0"/>
              <a:cs typeface="Calibri" pitchFamily="34" charset="0"/>
            </a:endParaRPr>
          </a:p>
        </p:txBody>
      </p:sp>
      <p:sp>
        <p:nvSpPr>
          <p:cNvPr id="94" name="Google Shape;94;p2"/>
          <p:cNvSpPr txBox="1"/>
          <p:nvPr/>
        </p:nvSpPr>
        <p:spPr>
          <a:xfrm>
            <a:off x="508235" y="742950"/>
            <a:ext cx="8007115" cy="3913850"/>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Step 2: Tag the Docker Image</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Once your image is built, you need to tag it with your Docker Hub repository name.</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List your Docker images to find the image you want to upload:</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bash</a:t>
            </a:r>
          </a:p>
          <a:p>
            <a:pPr marL="342900" indent="-342900" algn="just">
              <a:lnSpc>
                <a:spcPct val="150000"/>
              </a:lnSpc>
              <a:spcAft>
                <a:spcPts val="750"/>
              </a:spcAft>
              <a:buFont typeface="Arial" panose="020B0604020202020204" pitchFamily="34" charset="0"/>
              <a:buChar char="•"/>
            </a:pPr>
            <a:r>
              <a:rPr lang="en-US" sz="1600" dirty="0" err="1">
                <a:latin typeface="Calibri" pitchFamily="34" charset="0"/>
                <a:cs typeface="Calibri" pitchFamily="34" charset="0"/>
              </a:rPr>
              <a:t>sudo</a:t>
            </a:r>
            <a:r>
              <a:rPr lang="en-US" sz="1600" dirty="0">
                <a:latin typeface="Calibri" pitchFamily="34" charset="0"/>
                <a:cs typeface="Calibri" pitchFamily="34" charset="0"/>
              </a:rPr>
              <a:t> docker images</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Example output:</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REPOSITORY    TAG       IMAGE ID       CREATED       SIZE</a:t>
            </a:r>
          </a:p>
          <a:p>
            <a:pPr marL="342900" indent="-342900" algn="just">
              <a:lnSpc>
                <a:spcPct val="150000"/>
              </a:lnSpc>
              <a:spcAft>
                <a:spcPts val="750"/>
              </a:spcAft>
              <a:buFont typeface="Arial" panose="020B0604020202020204" pitchFamily="34" charset="0"/>
              <a:buChar char="•"/>
            </a:pPr>
            <a:r>
              <a:rPr lang="en-US" sz="1600" dirty="0" err="1">
                <a:latin typeface="Calibri" pitchFamily="34" charset="0"/>
                <a:cs typeface="Calibri" pitchFamily="34" charset="0"/>
              </a:rPr>
              <a:t>myapp</a:t>
            </a:r>
            <a:r>
              <a:rPr lang="en-US" sz="1600" dirty="0">
                <a:latin typeface="Calibri" pitchFamily="34" charset="0"/>
                <a:cs typeface="Calibri" pitchFamily="34" charset="0"/>
              </a:rPr>
              <a:t>         latest    d123456abcde   10 hours ago  300MB    </a:t>
            </a:r>
          </a:p>
        </p:txBody>
      </p:sp>
    </p:spTree>
    <p:extLst>
      <p:ext uri="{BB962C8B-B14F-4D97-AF65-F5344CB8AC3E}">
        <p14:creationId xmlns:p14="http://schemas.microsoft.com/office/powerpoint/2010/main" val="1149341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Content</a:t>
            </a:r>
            <a:endParaRPr sz="2400" b="1" dirty="0">
              <a:latin typeface="Calibri" pitchFamily="34" charset="0"/>
              <a:cs typeface="Calibri" pitchFamily="34" charset="0"/>
            </a:endParaRPr>
          </a:p>
        </p:txBody>
      </p:sp>
      <p:sp>
        <p:nvSpPr>
          <p:cNvPr id="94" name="Google Shape;94;p2"/>
          <p:cNvSpPr txBox="1"/>
          <p:nvPr/>
        </p:nvSpPr>
        <p:spPr>
          <a:xfrm>
            <a:off x="508235" y="742950"/>
            <a:ext cx="8007115" cy="3985664"/>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400" b="1" dirty="0"/>
              <a:t>Definition Containerization</a:t>
            </a:r>
          </a:p>
          <a:p>
            <a:pPr marL="342900" indent="-342900" algn="just">
              <a:lnSpc>
                <a:spcPct val="150000"/>
              </a:lnSpc>
              <a:spcAft>
                <a:spcPts val="750"/>
              </a:spcAft>
              <a:buFont typeface="Arial" panose="020B0604020202020204" pitchFamily="34" charset="0"/>
              <a:buChar char="•"/>
            </a:pPr>
            <a:r>
              <a:rPr lang="en-US" sz="1400" dirty="0"/>
              <a:t>A form of operating system-level virtualization that allows software applications to run in isolated user spaces called containers, in any computing environment.</a:t>
            </a:r>
          </a:p>
          <a:p>
            <a:pPr marL="342900" indent="-342900" algn="just">
              <a:lnSpc>
                <a:spcPct val="150000"/>
              </a:lnSpc>
              <a:spcAft>
                <a:spcPts val="750"/>
              </a:spcAft>
              <a:buFont typeface="Arial" panose="020B0604020202020204" pitchFamily="34" charset="0"/>
              <a:buChar char="•"/>
            </a:pPr>
            <a:r>
              <a:rPr lang="en-US" sz="1400" b="1" dirty="0"/>
              <a:t>Functionality</a:t>
            </a:r>
          </a:p>
          <a:p>
            <a:pPr marL="342900" indent="-342900" algn="just">
              <a:lnSpc>
                <a:spcPct val="150000"/>
              </a:lnSpc>
              <a:spcAft>
                <a:spcPts val="750"/>
              </a:spcAft>
              <a:buFont typeface="Arial" panose="020B0604020202020204" pitchFamily="34" charset="0"/>
              <a:buChar char="•"/>
            </a:pPr>
            <a:r>
              <a:rPr lang="en-US" sz="1400" dirty="0"/>
              <a:t>Containers simulate different software applications running isolated processes by bundling related configuration files, libraries, and dependencies, while sharing a common operating system kernel.</a:t>
            </a:r>
          </a:p>
          <a:p>
            <a:pPr marL="342900" indent="-342900" algn="just">
              <a:lnSpc>
                <a:spcPct val="150000"/>
              </a:lnSpc>
              <a:spcAft>
                <a:spcPts val="750"/>
              </a:spcAft>
              <a:buFont typeface="Arial" panose="020B0604020202020204" pitchFamily="34" charset="0"/>
              <a:buChar char="•"/>
            </a:pPr>
            <a:r>
              <a:rPr lang="en-US" sz="1400" b="1" dirty="0"/>
              <a:t>Benefits</a:t>
            </a:r>
          </a:p>
          <a:p>
            <a:pPr marL="342900" indent="-342900" algn="just">
              <a:lnSpc>
                <a:spcPct val="150000"/>
              </a:lnSpc>
              <a:spcAft>
                <a:spcPts val="750"/>
              </a:spcAft>
              <a:buFont typeface="Arial" panose="020B0604020202020204" pitchFamily="34" charset="0"/>
              <a:buChar char="•"/>
            </a:pPr>
            <a:r>
              <a:rPr lang="en-US" sz="1400" dirty="0"/>
              <a:t>Provides a fully functional and portable computing environment for applications, keeping them independent of other environments running in parallel.</a:t>
            </a: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3640578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Upload Docker Images to </a:t>
            </a:r>
            <a:r>
              <a:rPr lang="en-US" sz="2400" b="1" dirty="0" err="1">
                <a:solidFill>
                  <a:srgbClr val="04A2B9"/>
                </a:solidFill>
                <a:latin typeface="Calibri" pitchFamily="34" charset="0"/>
                <a:cs typeface="Calibri" pitchFamily="34" charset="0"/>
              </a:rPr>
              <a:t>DockerHub</a:t>
            </a:r>
            <a:endParaRPr sz="2400" b="1" dirty="0">
              <a:latin typeface="Calibri" pitchFamily="34" charset="0"/>
              <a:cs typeface="Calibri" pitchFamily="34" charset="0"/>
            </a:endParaRPr>
          </a:p>
        </p:txBody>
      </p:sp>
      <p:sp>
        <p:nvSpPr>
          <p:cNvPr id="94" name="Google Shape;94;p2"/>
          <p:cNvSpPr txBox="1"/>
          <p:nvPr/>
        </p:nvSpPr>
        <p:spPr>
          <a:xfrm>
            <a:off x="508235" y="742950"/>
            <a:ext cx="8007115" cy="3811257"/>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Tag the image with your Docker Hub username and repository name:</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bash</a:t>
            </a:r>
          </a:p>
          <a:p>
            <a:pPr marL="342900" indent="-342900" algn="just">
              <a:lnSpc>
                <a:spcPct val="150000"/>
              </a:lnSpc>
              <a:spcAft>
                <a:spcPts val="750"/>
              </a:spcAft>
              <a:buFont typeface="Arial" panose="020B0604020202020204" pitchFamily="34" charset="0"/>
              <a:buChar char="•"/>
            </a:pPr>
            <a:r>
              <a:rPr lang="en-US" sz="1600" dirty="0" err="1">
                <a:latin typeface="Calibri" pitchFamily="34" charset="0"/>
                <a:cs typeface="Calibri" pitchFamily="34" charset="0"/>
              </a:rPr>
              <a:t>sudo</a:t>
            </a:r>
            <a:r>
              <a:rPr lang="en-US" sz="1600" dirty="0">
                <a:latin typeface="Calibri" pitchFamily="34" charset="0"/>
                <a:cs typeface="Calibri" pitchFamily="34" charset="0"/>
              </a:rPr>
              <a:t> docker tag &lt;IMAGE_ID&gt; &lt;</a:t>
            </a:r>
            <a:r>
              <a:rPr lang="en-US" sz="1600" dirty="0" err="1">
                <a:latin typeface="Calibri" pitchFamily="34" charset="0"/>
                <a:cs typeface="Calibri" pitchFamily="34" charset="0"/>
              </a:rPr>
              <a:t>DockerHubUsername</a:t>
            </a:r>
            <a:r>
              <a:rPr lang="en-US" sz="1600" dirty="0">
                <a:latin typeface="Calibri" pitchFamily="34" charset="0"/>
                <a:cs typeface="Calibri" pitchFamily="34" charset="0"/>
              </a:rPr>
              <a:t>&gt;/&lt;</a:t>
            </a:r>
            <a:r>
              <a:rPr lang="en-US" sz="1600" dirty="0" err="1">
                <a:latin typeface="Calibri" pitchFamily="34" charset="0"/>
                <a:cs typeface="Calibri" pitchFamily="34" charset="0"/>
              </a:rPr>
              <a:t>RepositoryName</a:t>
            </a:r>
            <a:r>
              <a:rPr lang="en-US" sz="1600" dirty="0">
                <a:latin typeface="Calibri" pitchFamily="34" charset="0"/>
                <a:cs typeface="Calibri" pitchFamily="34" charset="0"/>
              </a:rPr>
              <a:t>&gt;:&lt;Tag&gt;</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Example:</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bash</a:t>
            </a:r>
          </a:p>
          <a:p>
            <a:pPr marL="342900" indent="-342900" algn="just">
              <a:lnSpc>
                <a:spcPct val="150000"/>
              </a:lnSpc>
              <a:spcAft>
                <a:spcPts val="750"/>
              </a:spcAft>
              <a:buFont typeface="Arial" panose="020B0604020202020204" pitchFamily="34" charset="0"/>
              <a:buChar char="•"/>
            </a:pPr>
            <a:r>
              <a:rPr lang="en-US" sz="1600" dirty="0" err="1">
                <a:latin typeface="Calibri" pitchFamily="34" charset="0"/>
                <a:cs typeface="Calibri" pitchFamily="34" charset="0"/>
              </a:rPr>
              <a:t>sudo</a:t>
            </a:r>
            <a:r>
              <a:rPr lang="en-US" sz="1600" dirty="0">
                <a:latin typeface="Calibri" pitchFamily="34" charset="0"/>
                <a:cs typeface="Calibri" pitchFamily="34" charset="0"/>
              </a:rPr>
              <a:t> docker tag d123456abcde </a:t>
            </a:r>
            <a:r>
              <a:rPr lang="en-US" sz="1600" dirty="0" err="1">
                <a:latin typeface="Calibri" pitchFamily="34" charset="0"/>
                <a:cs typeface="Calibri" pitchFamily="34" charset="0"/>
              </a:rPr>
              <a:t>myusername</a:t>
            </a:r>
            <a:r>
              <a:rPr lang="en-US" sz="1600" dirty="0">
                <a:latin typeface="Calibri" pitchFamily="34" charset="0"/>
                <a:cs typeface="Calibri" pitchFamily="34" charset="0"/>
              </a:rPr>
              <a:t>/</a:t>
            </a:r>
            <a:r>
              <a:rPr lang="en-US" sz="1600" dirty="0" err="1">
                <a:latin typeface="Calibri" pitchFamily="34" charset="0"/>
                <a:cs typeface="Calibri" pitchFamily="34" charset="0"/>
              </a:rPr>
              <a:t>myapp:latest</a:t>
            </a:r>
            <a:endParaRPr lang="en-US" sz="1600"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Replace &lt;IMAGE_ID&gt; with the actual image ID, </a:t>
            </a:r>
            <a:r>
              <a:rPr lang="en-US" sz="1600" dirty="0" err="1">
                <a:latin typeface="Calibri" pitchFamily="34" charset="0"/>
                <a:cs typeface="Calibri" pitchFamily="34" charset="0"/>
              </a:rPr>
              <a:t>myusername</a:t>
            </a:r>
            <a:r>
              <a:rPr lang="en-US" sz="1600" dirty="0">
                <a:latin typeface="Calibri" pitchFamily="34" charset="0"/>
                <a:cs typeface="Calibri" pitchFamily="34" charset="0"/>
              </a:rPr>
              <a:t> with your Docker Hub username, and </a:t>
            </a:r>
            <a:r>
              <a:rPr lang="en-US" sz="1600" dirty="0" err="1">
                <a:latin typeface="Calibri" pitchFamily="34" charset="0"/>
                <a:cs typeface="Calibri" pitchFamily="34" charset="0"/>
              </a:rPr>
              <a:t>myapp</a:t>
            </a:r>
            <a:r>
              <a:rPr lang="en-US" sz="1600" dirty="0">
                <a:latin typeface="Calibri" pitchFamily="34" charset="0"/>
                <a:cs typeface="Calibri" pitchFamily="34" charset="0"/>
              </a:rPr>
              <a:t> with your repository name. You can use any tag (e.g., latest, v1.0).</a:t>
            </a:r>
          </a:p>
        </p:txBody>
      </p:sp>
    </p:spTree>
    <p:extLst>
      <p:ext uri="{BB962C8B-B14F-4D97-AF65-F5344CB8AC3E}">
        <p14:creationId xmlns:p14="http://schemas.microsoft.com/office/powerpoint/2010/main" val="8766891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Upload Docker Images to </a:t>
            </a:r>
            <a:r>
              <a:rPr lang="en-US" sz="2400" b="1" dirty="0" err="1">
                <a:solidFill>
                  <a:srgbClr val="04A2B9"/>
                </a:solidFill>
                <a:latin typeface="Calibri" pitchFamily="34" charset="0"/>
                <a:cs typeface="Calibri" pitchFamily="34" charset="0"/>
              </a:rPr>
              <a:t>DockerHub</a:t>
            </a:r>
            <a:endParaRPr sz="2400" b="1" dirty="0">
              <a:latin typeface="Calibri" pitchFamily="34" charset="0"/>
              <a:cs typeface="Calibri" pitchFamily="34" charset="0"/>
            </a:endParaRPr>
          </a:p>
        </p:txBody>
      </p:sp>
      <p:sp>
        <p:nvSpPr>
          <p:cNvPr id="94" name="Google Shape;94;p2"/>
          <p:cNvSpPr txBox="1"/>
          <p:nvPr/>
        </p:nvSpPr>
        <p:spPr>
          <a:xfrm>
            <a:off x="508235" y="742950"/>
            <a:ext cx="8007115" cy="3913850"/>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Step 3: Push the Docker Image to Docker Hub</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Push the Docker image to Docker Hub:</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bash</a:t>
            </a:r>
          </a:p>
          <a:p>
            <a:pPr marL="342900" indent="-342900" algn="just">
              <a:lnSpc>
                <a:spcPct val="150000"/>
              </a:lnSpc>
              <a:spcAft>
                <a:spcPts val="750"/>
              </a:spcAft>
              <a:buFont typeface="Arial" panose="020B0604020202020204" pitchFamily="34" charset="0"/>
              <a:buChar char="•"/>
            </a:pPr>
            <a:r>
              <a:rPr lang="en-US" sz="1600" dirty="0" err="1">
                <a:latin typeface="Calibri" pitchFamily="34" charset="0"/>
                <a:cs typeface="Calibri" pitchFamily="34" charset="0"/>
              </a:rPr>
              <a:t>sudo</a:t>
            </a:r>
            <a:r>
              <a:rPr lang="en-US" sz="1600" dirty="0">
                <a:latin typeface="Calibri" pitchFamily="34" charset="0"/>
                <a:cs typeface="Calibri" pitchFamily="34" charset="0"/>
              </a:rPr>
              <a:t> docker push &lt;</a:t>
            </a:r>
            <a:r>
              <a:rPr lang="en-US" sz="1600" dirty="0" err="1">
                <a:latin typeface="Calibri" pitchFamily="34" charset="0"/>
                <a:cs typeface="Calibri" pitchFamily="34" charset="0"/>
              </a:rPr>
              <a:t>DockerHubUsername</a:t>
            </a:r>
            <a:r>
              <a:rPr lang="en-US" sz="1600" dirty="0">
                <a:latin typeface="Calibri" pitchFamily="34" charset="0"/>
                <a:cs typeface="Calibri" pitchFamily="34" charset="0"/>
              </a:rPr>
              <a:t>&gt;/&lt;</a:t>
            </a:r>
            <a:r>
              <a:rPr lang="en-US" sz="1600" dirty="0" err="1">
                <a:latin typeface="Calibri" pitchFamily="34" charset="0"/>
                <a:cs typeface="Calibri" pitchFamily="34" charset="0"/>
              </a:rPr>
              <a:t>RepositoryName</a:t>
            </a:r>
            <a:r>
              <a:rPr lang="en-US" sz="1600" dirty="0">
                <a:latin typeface="Calibri" pitchFamily="34" charset="0"/>
                <a:cs typeface="Calibri" pitchFamily="34" charset="0"/>
              </a:rPr>
              <a:t>&gt;:&lt;Tag&gt;</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Example:</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bash</a:t>
            </a:r>
          </a:p>
          <a:p>
            <a:pPr marL="342900" indent="-342900" algn="just">
              <a:lnSpc>
                <a:spcPct val="150000"/>
              </a:lnSpc>
              <a:spcAft>
                <a:spcPts val="750"/>
              </a:spcAft>
              <a:buFont typeface="Arial" panose="020B0604020202020204" pitchFamily="34" charset="0"/>
              <a:buChar char="•"/>
            </a:pPr>
            <a:r>
              <a:rPr lang="en-US" sz="1600" dirty="0" err="1">
                <a:latin typeface="Calibri" pitchFamily="34" charset="0"/>
                <a:cs typeface="Calibri" pitchFamily="34" charset="0"/>
              </a:rPr>
              <a:t>sudo</a:t>
            </a:r>
            <a:r>
              <a:rPr lang="en-US" sz="1600" dirty="0">
                <a:latin typeface="Calibri" pitchFamily="34" charset="0"/>
                <a:cs typeface="Calibri" pitchFamily="34" charset="0"/>
              </a:rPr>
              <a:t> docker push </a:t>
            </a:r>
            <a:r>
              <a:rPr lang="en-US" sz="1600" dirty="0" err="1">
                <a:latin typeface="Calibri" pitchFamily="34" charset="0"/>
                <a:cs typeface="Calibri" pitchFamily="34" charset="0"/>
              </a:rPr>
              <a:t>myusername</a:t>
            </a:r>
            <a:r>
              <a:rPr lang="en-US" sz="1600" dirty="0">
                <a:latin typeface="Calibri" pitchFamily="34" charset="0"/>
                <a:cs typeface="Calibri" pitchFamily="34" charset="0"/>
              </a:rPr>
              <a:t>/</a:t>
            </a:r>
            <a:r>
              <a:rPr lang="en-US" sz="1600" dirty="0" err="1">
                <a:latin typeface="Calibri" pitchFamily="34" charset="0"/>
                <a:cs typeface="Calibri" pitchFamily="34" charset="0"/>
              </a:rPr>
              <a:t>myapp:latest</a:t>
            </a:r>
            <a:endParaRPr lang="en-US" sz="1600"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Wait for the image to upload. Once complete, the image will be available on Docker Hub.</a:t>
            </a:r>
          </a:p>
        </p:txBody>
      </p:sp>
    </p:spTree>
    <p:extLst>
      <p:ext uri="{BB962C8B-B14F-4D97-AF65-F5344CB8AC3E}">
        <p14:creationId xmlns:p14="http://schemas.microsoft.com/office/powerpoint/2010/main" val="39111069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Upload Docker Images to </a:t>
            </a:r>
            <a:r>
              <a:rPr lang="en-US" sz="2400" b="1" dirty="0" err="1">
                <a:solidFill>
                  <a:srgbClr val="04A2B9"/>
                </a:solidFill>
                <a:latin typeface="Calibri" pitchFamily="34" charset="0"/>
                <a:cs typeface="Calibri" pitchFamily="34" charset="0"/>
              </a:rPr>
              <a:t>DockerHub</a:t>
            </a:r>
            <a:endParaRPr sz="2400" b="1" dirty="0">
              <a:latin typeface="Calibri" pitchFamily="34" charset="0"/>
              <a:cs typeface="Calibri" pitchFamily="34" charset="0"/>
            </a:endParaRPr>
          </a:p>
        </p:txBody>
      </p:sp>
      <p:sp>
        <p:nvSpPr>
          <p:cNvPr id="94" name="Google Shape;94;p2"/>
          <p:cNvSpPr txBox="1"/>
          <p:nvPr/>
        </p:nvSpPr>
        <p:spPr>
          <a:xfrm>
            <a:off x="508235" y="742950"/>
            <a:ext cx="8007115" cy="2498077"/>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Step 4: Verify the Image on Docker Hub</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Go to your Docker Hub account in a web browser:</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https://hub.docker.com</a:t>
            </a:r>
          </a:p>
          <a:p>
            <a:pPr marL="342900" indent="-342900" algn="just">
              <a:lnSpc>
                <a:spcPct val="150000"/>
              </a:lnSpc>
              <a:spcAft>
                <a:spcPts val="750"/>
              </a:spcAft>
              <a:buFont typeface="Arial" panose="020B0604020202020204" pitchFamily="34" charset="0"/>
              <a:buChar char="•"/>
            </a:pPr>
            <a:endParaRPr lang="en-US" sz="1600"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Navigate to your repository. You should see the uploaded image.</a:t>
            </a:r>
          </a:p>
        </p:txBody>
      </p:sp>
    </p:spTree>
    <p:extLst>
      <p:ext uri="{BB962C8B-B14F-4D97-AF65-F5344CB8AC3E}">
        <p14:creationId xmlns:p14="http://schemas.microsoft.com/office/powerpoint/2010/main" val="1559883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Create </a:t>
            </a:r>
            <a:r>
              <a:rPr lang="en-US" sz="2400" b="1" dirty="0" err="1">
                <a:solidFill>
                  <a:srgbClr val="04A2B9"/>
                </a:solidFill>
                <a:latin typeface="Calibri" pitchFamily="34" charset="0"/>
                <a:cs typeface="Calibri" pitchFamily="34" charset="0"/>
              </a:rPr>
              <a:t>Github</a:t>
            </a:r>
            <a:r>
              <a:rPr lang="en-US" sz="2400" b="1" dirty="0">
                <a:solidFill>
                  <a:srgbClr val="04A2B9"/>
                </a:solidFill>
                <a:latin typeface="Calibri" pitchFamily="34" charset="0"/>
                <a:cs typeface="Calibri" pitchFamily="34" charset="0"/>
              </a:rPr>
              <a:t> /AWS Account</a:t>
            </a:r>
            <a:endParaRPr sz="2400" b="1" dirty="0">
              <a:latin typeface="Calibri" pitchFamily="34" charset="0"/>
              <a:cs typeface="Calibri" pitchFamily="34" charset="0"/>
            </a:endParaRPr>
          </a:p>
        </p:txBody>
      </p:sp>
      <p:sp>
        <p:nvSpPr>
          <p:cNvPr id="94" name="Google Shape;94;p2"/>
          <p:cNvSpPr txBox="1"/>
          <p:nvPr/>
        </p:nvSpPr>
        <p:spPr>
          <a:xfrm>
            <a:off x="508235" y="742950"/>
            <a:ext cx="8007115" cy="4442199"/>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400" b="1" dirty="0">
                <a:latin typeface="Calibri" pitchFamily="34" charset="0"/>
                <a:cs typeface="Calibri" pitchFamily="34" charset="0"/>
              </a:rPr>
              <a:t>Go to GitHub:</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Sign Up:</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Click the "Sign up" button in the upper-right corner.</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Enter your email address, then click "Continue".</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Create a password, then click "Continue".</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Choose a GitHub username (it must be unique), then click "Continue".</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Complete the puzzle to verify you are not a bot, and then click "Create account".</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Confirm Your Email:</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Check your email inbox for a confirmation email from GitHub and follow the link to verify your email.</a:t>
            </a:r>
          </a:p>
          <a:p>
            <a:pPr marL="342900" indent="-342900" algn="just">
              <a:lnSpc>
                <a:spcPct val="150000"/>
              </a:lnSpc>
              <a:spcAft>
                <a:spcPts val="750"/>
              </a:spcAft>
              <a:buFont typeface="Arial" panose="020B0604020202020204" pitchFamily="34" charset="0"/>
              <a:buChar char="•"/>
            </a:pP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31627690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Create </a:t>
            </a:r>
            <a:r>
              <a:rPr lang="en-US" sz="2400" b="1" dirty="0" err="1">
                <a:solidFill>
                  <a:srgbClr val="04A2B9"/>
                </a:solidFill>
                <a:latin typeface="Calibri" pitchFamily="34" charset="0"/>
                <a:cs typeface="Calibri" pitchFamily="34" charset="0"/>
              </a:rPr>
              <a:t>Github</a:t>
            </a:r>
            <a:r>
              <a:rPr lang="en-US" sz="2400" b="1" dirty="0">
                <a:solidFill>
                  <a:srgbClr val="04A2B9"/>
                </a:solidFill>
                <a:latin typeface="Calibri" pitchFamily="34" charset="0"/>
                <a:cs typeface="Calibri" pitchFamily="34" charset="0"/>
              </a:rPr>
              <a:t> /AWS Account</a:t>
            </a:r>
            <a:endParaRPr sz="2400" b="1" dirty="0">
              <a:latin typeface="Calibri" pitchFamily="34" charset="0"/>
              <a:cs typeface="Calibri" pitchFamily="34" charset="0"/>
            </a:endParaRPr>
          </a:p>
        </p:txBody>
      </p:sp>
      <p:sp>
        <p:nvSpPr>
          <p:cNvPr id="94" name="Google Shape;94;p2"/>
          <p:cNvSpPr txBox="1"/>
          <p:nvPr/>
        </p:nvSpPr>
        <p:spPr>
          <a:xfrm>
            <a:off x="508235" y="742950"/>
            <a:ext cx="8007115" cy="4765365"/>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400" b="1" dirty="0">
                <a:latin typeface="Calibri" pitchFamily="34" charset="0"/>
                <a:cs typeface="Calibri" pitchFamily="34" charset="0"/>
              </a:rPr>
              <a:t>Sign Up AWS Account:</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Click the "Create an AWS Account" button in the upper-right corner.</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Enter Account Information:</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Enter your email address, choose an account name (e.g., your name or organization), and set a password.</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Select Account Type:</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Choose whether your account is for Personal or Business use.</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Enter Contact Information:</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Provide your address, phone number, and country.</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Add Payment Method:</a:t>
            </a:r>
          </a:p>
          <a:p>
            <a:pPr marL="342900" indent="-342900" algn="just">
              <a:lnSpc>
                <a:spcPct val="150000"/>
              </a:lnSpc>
              <a:spcAft>
                <a:spcPts val="750"/>
              </a:spcAft>
              <a:buFont typeface="Arial" panose="020B0604020202020204" pitchFamily="34" charset="0"/>
              <a:buChar char="•"/>
            </a:pP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38950559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Create </a:t>
            </a:r>
            <a:r>
              <a:rPr lang="en-US" sz="2400" b="1" dirty="0" err="1">
                <a:solidFill>
                  <a:srgbClr val="04A2B9"/>
                </a:solidFill>
                <a:latin typeface="Calibri" pitchFamily="34" charset="0"/>
                <a:cs typeface="Calibri" pitchFamily="34" charset="0"/>
              </a:rPr>
              <a:t>Github</a:t>
            </a:r>
            <a:r>
              <a:rPr lang="en-US" sz="2400" b="1" dirty="0">
                <a:solidFill>
                  <a:srgbClr val="04A2B9"/>
                </a:solidFill>
                <a:latin typeface="Calibri" pitchFamily="34" charset="0"/>
                <a:cs typeface="Calibri" pitchFamily="34" charset="0"/>
              </a:rPr>
              <a:t> /AWS Account</a:t>
            </a:r>
            <a:endParaRPr sz="2400" b="1" dirty="0">
              <a:latin typeface="Calibri" pitchFamily="34" charset="0"/>
              <a:cs typeface="Calibri" pitchFamily="34" charset="0"/>
            </a:endParaRPr>
          </a:p>
        </p:txBody>
      </p:sp>
      <p:sp>
        <p:nvSpPr>
          <p:cNvPr id="94" name="Google Shape;94;p2"/>
          <p:cNvSpPr txBox="1"/>
          <p:nvPr/>
        </p:nvSpPr>
        <p:spPr>
          <a:xfrm>
            <a:off x="508235" y="742950"/>
            <a:ext cx="8007115" cy="3867683"/>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AWS requires a credit/debit card for billing. You won't be charged upfront; many services offer a free tier for new users.</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Identity Verification:</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AWS will send you a verification code via phone or text. Enter this to complete the verification process.</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Choose Support Plan:</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You can select the Basic Support (Free) plan if you're just starting out.</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Complete Setup:</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Once everything is filled out, click "Complete Sign Up".</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You can now log in to the AWS Management Console using your email and password.</a:t>
            </a: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38263975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Create Repository</a:t>
            </a:r>
            <a:endParaRPr sz="2400" b="1" dirty="0">
              <a:latin typeface="Calibri" pitchFamily="34" charset="0"/>
              <a:cs typeface="Calibri" pitchFamily="34" charset="0"/>
            </a:endParaRPr>
          </a:p>
        </p:txBody>
      </p:sp>
      <p:sp>
        <p:nvSpPr>
          <p:cNvPr id="94" name="Google Shape;94;p2"/>
          <p:cNvSpPr txBox="1"/>
          <p:nvPr/>
        </p:nvSpPr>
        <p:spPr>
          <a:xfrm>
            <a:off x="508235" y="742950"/>
            <a:ext cx="8007115" cy="4190848"/>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Log in to your GitHub account.</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On the GitHub homepage, click the + icon in the top-right corner and select New repository.</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Fill out the repository details:</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Repository name: Enter a unique name for your repository.</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Description (optional): Provide a description of the project.</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Public or Private: Choose whether your repository is public (anyone can see it) or private (only you and invited collaborators can see it).</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Initialize repository: You can check this box to initialize the repository with a README file, which provides an overview of the project.</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Click Create repository.</a:t>
            </a: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32587329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Create a new pipeline</a:t>
            </a:r>
            <a:endParaRPr sz="2400" b="1" dirty="0">
              <a:latin typeface="Calibri" pitchFamily="34" charset="0"/>
              <a:cs typeface="Calibri" pitchFamily="34" charset="0"/>
            </a:endParaRPr>
          </a:p>
        </p:txBody>
      </p:sp>
      <p:sp>
        <p:nvSpPr>
          <p:cNvPr id="94" name="Google Shape;94;p2"/>
          <p:cNvSpPr txBox="1"/>
          <p:nvPr/>
        </p:nvSpPr>
        <p:spPr>
          <a:xfrm>
            <a:off x="508235" y="742950"/>
            <a:ext cx="8007115" cy="4396033"/>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Open Jenkins Dashboard:</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Go to your Jenkins URL (e.g., http://localhost:8080 or your Jenkins server address).</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Log in to your Jenkins account.</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Create a New Pipeline Job:</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On the Jenkins dashboard, click on New Item.</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Enter a name for your pipeline (e.g., "</a:t>
            </a:r>
            <a:r>
              <a:rPr lang="en-US" sz="1400" dirty="0" err="1">
                <a:latin typeface="Calibri" pitchFamily="34" charset="0"/>
                <a:cs typeface="Calibri" pitchFamily="34" charset="0"/>
              </a:rPr>
              <a:t>MyPipeline</a:t>
            </a:r>
            <a:r>
              <a:rPr lang="en-US" sz="1400" dirty="0">
                <a:latin typeface="Calibri" pitchFamily="34" charset="0"/>
                <a:cs typeface="Calibri" pitchFamily="34" charset="0"/>
              </a:rPr>
              <a:t>").</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Select Pipeline from the list and click OK.</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Configure Pipeline:</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In the pipeline configuration page, you can add a description if needed.</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Scroll down to the Pipeline section. You can define your pipeline script here.</a:t>
            </a:r>
          </a:p>
        </p:txBody>
      </p:sp>
    </p:spTree>
    <p:extLst>
      <p:ext uri="{BB962C8B-B14F-4D97-AF65-F5344CB8AC3E}">
        <p14:creationId xmlns:p14="http://schemas.microsoft.com/office/powerpoint/2010/main" val="26706500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Create a new pipeline</a:t>
            </a:r>
            <a:endParaRPr sz="2400" b="1" dirty="0">
              <a:latin typeface="Calibri" pitchFamily="34" charset="0"/>
              <a:cs typeface="Calibri" pitchFamily="34" charset="0"/>
            </a:endParaRPr>
          </a:p>
        </p:txBody>
      </p:sp>
      <p:sp>
        <p:nvSpPr>
          <p:cNvPr id="94" name="Google Shape;94;p2"/>
          <p:cNvSpPr txBox="1"/>
          <p:nvPr/>
        </p:nvSpPr>
        <p:spPr>
          <a:xfrm>
            <a:off x="508235" y="742950"/>
            <a:ext cx="8007115" cy="3016168"/>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Define Pipeline Script: You have two options:</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Pipeline Script (Inline): You can write the pipeline script directly in the Jenkins UI.</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Pipeline Script from SCM (Source Code Management): If your </a:t>
            </a:r>
            <a:r>
              <a:rPr lang="en-US" sz="1400" dirty="0" err="1">
                <a:latin typeface="Calibri" pitchFamily="34" charset="0"/>
                <a:cs typeface="Calibri" pitchFamily="34" charset="0"/>
              </a:rPr>
              <a:t>Jenkinsfile</a:t>
            </a:r>
            <a:r>
              <a:rPr lang="en-US" sz="1400" dirty="0">
                <a:latin typeface="Calibri" pitchFamily="34" charset="0"/>
                <a:cs typeface="Calibri" pitchFamily="34" charset="0"/>
              </a:rPr>
              <a:t> is stored in a GitHub or Git repository, select this option and configure the repository details.</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Save and Run the Pipeline:</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After adding the pipeline script, click Save.</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To run the pipeline, click on Build Now.</a:t>
            </a:r>
          </a:p>
        </p:txBody>
      </p:sp>
    </p:spTree>
    <p:extLst>
      <p:ext uri="{BB962C8B-B14F-4D97-AF65-F5344CB8AC3E}">
        <p14:creationId xmlns:p14="http://schemas.microsoft.com/office/powerpoint/2010/main" val="14427534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Create a new pipeline</a:t>
            </a:r>
            <a:endParaRPr sz="2400" b="1" dirty="0">
              <a:latin typeface="Calibri" pitchFamily="34" charset="0"/>
              <a:cs typeface="Calibri" pitchFamily="34" charset="0"/>
            </a:endParaRPr>
          </a:p>
        </p:txBody>
      </p:sp>
      <p:sp>
        <p:nvSpPr>
          <p:cNvPr id="94" name="Google Shape;94;p2"/>
          <p:cNvSpPr txBox="1"/>
          <p:nvPr/>
        </p:nvSpPr>
        <p:spPr>
          <a:xfrm>
            <a:off x="508235" y="742950"/>
            <a:ext cx="8007115" cy="3970275"/>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pipeline {</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    agent any</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    stages {</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        stage('Build') {</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            steps {</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                echo 'Building...'</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            }</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        }</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        </a:t>
            </a:r>
          </a:p>
        </p:txBody>
      </p:sp>
    </p:spTree>
    <p:extLst>
      <p:ext uri="{BB962C8B-B14F-4D97-AF65-F5344CB8AC3E}">
        <p14:creationId xmlns:p14="http://schemas.microsoft.com/office/powerpoint/2010/main" val="1878994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Content</a:t>
            </a:r>
            <a:endParaRPr sz="2400" b="1" dirty="0">
              <a:latin typeface="Calibri" pitchFamily="34" charset="0"/>
              <a:cs typeface="Calibri" pitchFamily="34" charset="0"/>
            </a:endParaRPr>
          </a:p>
        </p:txBody>
      </p:sp>
      <p:pic>
        <p:nvPicPr>
          <p:cNvPr id="3" name="Picture 2">
            <a:extLst>
              <a:ext uri="{FF2B5EF4-FFF2-40B4-BE49-F238E27FC236}">
                <a16:creationId xmlns:a16="http://schemas.microsoft.com/office/drawing/2014/main" id="{AFDB64C8-7D7E-1805-C30B-CADB1BCB3307}"/>
              </a:ext>
            </a:extLst>
          </p:cNvPr>
          <p:cNvPicPr>
            <a:picLocks noChangeAspect="1"/>
          </p:cNvPicPr>
          <p:nvPr/>
        </p:nvPicPr>
        <p:blipFill>
          <a:blip r:embed="rId4"/>
          <a:stretch>
            <a:fillRect/>
          </a:stretch>
        </p:blipFill>
        <p:spPr>
          <a:xfrm>
            <a:off x="1066800" y="977818"/>
            <a:ext cx="6804569" cy="3457382"/>
          </a:xfrm>
          <a:prstGeom prst="rect">
            <a:avLst/>
          </a:prstGeom>
        </p:spPr>
      </p:pic>
    </p:spTree>
    <p:extLst>
      <p:ext uri="{BB962C8B-B14F-4D97-AF65-F5344CB8AC3E}">
        <p14:creationId xmlns:p14="http://schemas.microsoft.com/office/powerpoint/2010/main" val="39001257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Create a new pipeline</a:t>
            </a:r>
            <a:endParaRPr sz="2400" b="1" dirty="0">
              <a:latin typeface="Calibri" pitchFamily="34" charset="0"/>
              <a:cs typeface="Calibri" pitchFamily="34" charset="0"/>
            </a:endParaRPr>
          </a:p>
        </p:txBody>
      </p:sp>
      <p:sp>
        <p:nvSpPr>
          <p:cNvPr id="94" name="Google Shape;94;p2"/>
          <p:cNvSpPr txBox="1"/>
          <p:nvPr/>
        </p:nvSpPr>
        <p:spPr>
          <a:xfrm>
            <a:off x="508235" y="742950"/>
            <a:ext cx="8007115" cy="5247548"/>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stage('Test') {</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            steps {</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                echo 'Testing...'</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            }</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        }</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        stage('Deploy') {</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            steps {</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                echo 'Deploying...'</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            } } }</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a:t>
            </a:r>
          </a:p>
          <a:p>
            <a:pPr marL="342900" indent="-342900" algn="just">
              <a:lnSpc>
                <a:spcPct val="150000"/>
              </a:lnSpc>
              <a:spcAft>
                <a:spcPts val="750"/>
              </a:spcAft>
              <a:buFont typeface="Arial" panose="020B0604020202020204" pitchFamily="34" charset="0"/>
              <a:buChar char="•"/>
            </a:pPr>
            <a:endParaRPr lang="en-US" sz="1400"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                </a:t>
            </a:r>
          </a:p>
        </p:txBody>
      </p:sp>
    </p:spTree>
    <p:extLst>
      <p:ext uri="{BB962C8B-B14F-4D97-AF65-F5344CB8AC3E}">
        <p14:creationId xmlns:p14="http://schemas.microsoft.com/office/powerpoint/2010/main" val="1211701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Build a Sample Code</a:t>
            </a:r>
            <a:endParaRPr sz="2400" b="1" dirty="0">
              <a:latin typeface="Calibri" pitchFamily="34" charset="0"/>
              <a:cs typeface="Calibri" pitchFamily="34" charset="0"/>
            </a:endParaRPr>
          </a:p>
        </p:txBody>
      </p:sp>
      <p:sp>
        <p:nvSpPr>
          <p:cNvPr id="94" name="Google Shape;94;p2"/>
          <p:cNvSpPr txBox="1"/>
          <p:nvPr/>
        </p:nvSpPr>
        <p:spPr>
          <a:xfrm>
            <a:off x="508235" y="742950"/>
            <a:ext cx="8007115" cy="3544518"/>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Step 1: Create a New React Application</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First, you need to create a new React application using create-react-app. Open your terminal and run:</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bash</a:t>
            </a:r>
          </a:p>
          <a:p>
            <a:pPr marL="342900" indent="-342900" algn="just">
              <a:lnSpc>
                <a:spcPct val="150000"/>
              </a:lnSpc>
              <a:spcAft>
                <a:spcPts val="750"/>
              </a:spcAft>
              <a:buFont typeface="Arial" panose="020B0604020202020204" pitchFamily="34" charset="0"/>
              <a:buChar char="•"/>
            </a:pPr>
            <a:r>
              <a:rPr lang="en-US" sz="1400" dirty="0" err="1">
                <a:latin typeface="Calibri" pitchFamily="34" charset="0"/>
                <a:cs typeface="Calibri" pitchFamily="34" charset="0"/>
              </a:rPr>
              <a:t>npx</a:t>
            </a:r>
            <a:r>
              <a:rPr lang="en-US" sz="1400" dirty="0">
                <a:latin typeface="Calibri" pitchFamily="34" charset="0"/>
                <a:cs typeface="Calibri" pitchFamily="34" charset="0"/>
              </a:rPr>
              <a:t> create-react-app my-react-app</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cd my-react-app</a:t>
            </a:r>
          </a:p>
          <a:p>
            <a:pPr marL="342900" indent="-342900" algn="just">
              <a:lnSpc>
                <a:spcPct val="150000"/>
              </a:lnSpc>
              <a:spcAft>
                <a:spcPts val="750"/>
              </a:spcAft>
              <a:buFont typeface="Arial" panose="020B0604020202020204" pitchFamily="34" charset="0"/>
              <a:buChar char="•"/>
            </a:pPr>
            <a:endParaRPr lang="en-US" sz="1400"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endParaRPr lang="en-US" sz="1400" dirty="0">
              <a:latin typeface="Calibri" pitchFamily="34" charset="0"/>
              <a:cs typeface="Calibri" pitchFamily="34" charset="0"/>
            </a:endParaRPr>
          </a:p>
          <a:p>
            <a:pPr algn="just">
              <a:lnSpc>
                <a:spcPct val="150000"/>
              </a:lnSpc>
              <a:spcAft>
                <a:spcPts val="750"/>
              </a:spcAft>
            </a:pPr>
            <a:r>
              <a:rPr lang="en-US" sz="1400" dirty="0">
                <a:latin typeface="Calibri" pitchFamily="34" charset="0"/>
                <a:cs typeface="Calibri" pitchFamily="34" charset="0"/>
              </a:rPr>
              <a:t>             </a:t>
            </a:r>
          </a:p>
        </p:txBody>
      </p:sp>
    </p:spTree>
    <p:extLst>
      <p:ext uri="{BB962C8B-B14F-4D97-AF65-F5344CB8AC3E}">
        <p14:creationId xmlns:p14="http://schemas.microsoft.com/office/powerpoint/2010/main" val="28815390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Build a Sample Code</a:t>
            </a:r>
            <a:endParaRPr sz="2400" b="1" dirty="0">
              <a:latin typeface="Calibri" pitchFamily="34" charset="0"/>
              <a:cs typeface="Calibri" pitchFamily="34" charset="0"/>
            </a:endParaRPr>
          </a:p>
        </p:txBody>
      </p:sp>
      <p:sp>
        <p:nvSpPr>
          <p:cNvPr id="94" name="Google Shape;94;p2"/>
          <p:cNvSpPr txBox="1"/>
          <p:nvPr/>
        </p:nvSpPr>
        <p:spPr>
          <a:xfrm>
            <a:off x="508235" y="742950"/>
            <a:ext cx="8007115" cy="4719198"/>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Step 2: Create a </a:t>
            </a:r>
            <a:r>
              <a:rPr lang="en-US" sz="1400" dirty="0" err="1">
                <a:latin typeface="Calibri" pitchFamily="34" charset="0"/>
                <a:cs typeface="Calibri" pitchFamily="34" charset="0"/>
              </a:rPr>
              <a:t>Dockerfile</a:t>
            </a:r>
            <a:endParaRPr lang="en-US" sz="1400"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In the root directory of your React application (my-react-app), create a file named </a:t>
            </a:r>
            <a:r>
              <a:rPr lang="en-US" sz="1400" dirty="0" err="1">
                <a:latin typeface="Calibri" pitchFamily="34" charset="0"/>
                <a:cs typeface="Calibri" pitchFamily="34" charset="0"/>
              </a:rPr>
              <a:t>Dockerfile</a:t>
            </a:r>
            <a:r>
              <a:rPr lang="en-US" sz="1400" dirty="0">
                <a:latin typeface="Calibri" pitchFamily="34" charset="0"/>
                <a:cs typeface="Calibri" pitchFamily="34" charset="0"/>
              </a:rPr>
              <a:t> with the following content:</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text</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 Use the official Node.js image as a base</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FROM node:14-alpine</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 Set the working directory inside the container</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WORKDIR /app</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 Copy </a:t>
            </a:r>
            <a:r>
              <a:rPr lang="en-US" sz="1400" dirty="0" err="1">
                <a:latin typeface="Calibri" pitchFamily="34" charset="0"/>
                <a:cs typeface="Calibri" pitchFamily="34" charset="0"/>
              </a:rPr>
              <a:t>package.json</a:t>
            </a:r>
            <a:r>
              <a:rPr lang="en-US" sz="1400" dirty="0">
                <a:latin typeface="Calibri" pitchFamily="34" charset="0"/>
                <a:cs typeface="Calibri" pitchFamily="34" charset="0"/>
              </a:rPr>
              <a:t> and package-</a:t>
            </a:r>
            <a:r>
              <a:rPr lang="en-US" sz="1400" dirty="0" err="1">
                <a:latin typeface="Calibri" pitchFamily="34" charset="0"/>
                <a:cs typeface="Calibri" pitchFamily="34" charset="0"/>
              </a:rPr>
              <a:t>lock.json</a:t>
            </a:r>
            <a:r>
              <a:rPr lang="en-US" sz="1400" dirty="0">
                <a:latin typeface="Calibri" pitchFamily="34" charset="0"/>
                <a:cs typeface="Calibri" pitchFamily="34" charset="0"/>
              </a:rPr>
              <a:t> to the working directory</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COPY package*.</a:t>
            </a:r>
            <a:r>
              <a:rPr lang="en-US" sz="1400" dirty="0" err="1">
                <a:latin typeface="Calibri" pitchFamily="34" charset="0"/>
                <a:cs typeface="Calibri" pitchFamily="34" charset="0"/>
              </a:rPr>
              <a:t>json</a:t>
            </a:r>
            <a:r>
              <a:rPr lang="en-US" sz="1400" dirty="0">
                <a:latin typeface="Calibri" pitchFamily="34" charset="0"/>
                <a:cs typeface="Calibri" pitchFamily="34" charset="0"/>
              </a:rPr>
              <a:t> ./</a:t>
            </a:r>
          </a:p>
          <a:p>
            <a:pPr marL="342900" indent="-342900" algn="just">
              <a:lnSpc>
                <a:spcPct val="150000"/>
              </a:lnSpc>
              <a:spcAft>
                <a:spcPts val="750"/>
              </a:spcAft>
              <a:buFont typeface="Arial" panose="020B0604020202020204" pitchFamily="34" charset="0"/>
              <a:buChar char="•"/>
            </a:pP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29937343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Build a Sample Code</a:t>
            </a:r>
            <a:endParaRPr sz="2400" b="1" dirty="0">
              <a:latin typeface="Calibri" pitchFamily="34" charset="0"/>
              <a:cs typeface="Calibri" pitchFamily="34" charset="0"/>
            </a:endParaRPr>
          </a:p>
        </p:txBody>
      </p:sp>
      <p:sp>
        <p:nvSpPr>
          <p:cNvPr id="94" name="Google Shape;94;p2"/>
          <p:cNvSpPr txBox="1"/>
          <p:nvPr/>
        </p:nvSpPr>
        <p:spPr>
          <a:xfrm>
            <a:off x="508235" y="742950"/>
            <a:ext cx="8007115" cy="5673306"/>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 Install dependencies</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RUN </a:t>
            </a:r>
            <a:r>
              <a:rPr lang="en-US" sz="1400" dirty="0" err="1">
                <a:latin typeface="Calibri" pitchFamily="34" charset="0"/>
                <a:cs typeface="Calibri" pitchFamily="34" charset="0"/>
              </a:rPr>
              <a:t>npm</a:t>
            </a:r>
            <a:r>
              <a:rPr lang="en-US" sz="1400" dirty="0">
                <a:latin typeface="Calibri" pitchFamily="34" charset="0"/>
                <a:cs typeface="Calibri" pitchFamily="34" charset="0"/>
              </a:rPr>
              <a:t> install</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 Copy the rest of your application code to the container</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COPY . .</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 Expose port 3000 for the app to be accessible</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EXPOSE 3000</a:t>
            </a:r>
          </a:p>
          <a:p>
            <a:pPr marL="342900" indent="-342900" algn="just">
              <a:lnSpc>
                <a:spcPct val="150000"/>
              </a:lnSpc>
              <a:spcAft>
                <a:spcPts val="750"/>
              </a:spcAft>
              <a:buFont typeface="Arial" panose="020B0604020202020204" pitchFamily="34" charset="0"/>
              <a:buChar char="•"/>
            </a:pPr>
            <a:endParaRPr lang="en-US" sz="1400"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 Command to run the app</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CMD ["</a:t>
            </a:r>
            <a:r>
              <a:rPr lang="en-US" sz="1400" dirty="0" err="1">
                <a:latin typeface="Calibri" pitchFamily="34" charset="0"/>
                <a:cs typeface="Calibri" pitchFamily="34" charset="0"/>
              </a:rPr>
              <a:t>npm</a:t>
            </a:r>
            <a:r>
              <a:rPr lang="en-US" sz="1400" dirty="0">
                <a:latin typeface="Calibri" pitchFamily="34" charset="0"/>
                <a:cs typeface="Calibri" pitchFamily="34" charset="0"/>
              </a:rPr>
              <a:t>", "start"]</a:t>
            </a:r>
          </a:p>
          <a:p>
            <a:pPr marL="342900" indent="-342900" algn="just">
              <a:lnSpc>
                <a:spcPct val="150000"/>
              </a:lnSpc>
              <a:spcAft>
                <a:spcPts val="750"/>
              </a:spcAft>
              <a:buFont typeface="Arial" panose="020B0604020202020204" pitchFamily="34" charset="0"/>
              <a:buChar char="•"/>
            </a:pPr>
            <a:endParaRPr lang="en-US" sz="1400"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endParaRPr lang="en-US" sz="1400"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                </a:t>
            </a:r>
          </a:p>
          <a:p>
            <a:pPr marL="342900" indent="-342900" algn="just">
              <a:lnSpc>
                <a:spcPct val="150000"/>
              </a:lnSpc>
              <a:spcAft>
                <a:spcPts val="750"/>
              </a:spcAft>
              <a:buFont typeface="Arial" panose="020B0604020202020204" pitchFamily="34" charset="0"/>
              <a:buChar char="•"/>
            </a:pP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10466531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Build a Sample Code</a:t>
            </a:r>
            <a:endParaRPr sz="2400" b="1" dirty="0">
              <a:latin typeface="Calibri" pitchFamily="34" charset="0"/>
              <a:cs typeface="Calibri" pitchFamily="34" charset="0"/>
            </a:endParaRPr>
          </a:p>
        </p:txBody>
      </p:sp>
      <p:sp>
        <p:nvSpPr>
          <p:cNvPr id="94" name="Google Shape;94;p2"/>
          <p:cNvSpPr txBox="1"/>
          <p:nvPr/>
        </p:nvSpPr>
        <p:spPr>
          <a:xfrm>
            <a:off x="508235" y="742950"/>
            <a:ext cx="8007115" cy="5144956"/>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Step 3: Create a .</a:t>
            </a:r>
            <a:r>
              <a:rPr lang="en-US" sz="1400" dirty="0" err="1">
                <a:latin typeface="Calibri" pitchFamily="34" charset="0"/>
                <a:cs typeface="Calibri" pitchFamily="34" charset="0"/>
              </a:rPr>
              <a:t>dockerignore</a:t>
            </a:r>
            <a:r>
              <a:rPr lang="en-US" sz="1400" dirty="0">
                <a:latin typeface="Calibri" pitchFamily="34" charset="0"/>
                <a:cs typeface="Calibri" pitchFamily="34" charset="0"/>
              </a:rPr>
              <a:t> File</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To optimize the build process, create a .</a:t>
            </a:r>
            <a:r>
              <a:rPr lang="en-US" sz="1400" dirty="0" err="1">
                <a:latin typeface="Calibri" pitchFamily="34" charset="0"/>
                <a:cs typeface="Calibri" pitchFamily="34" charset="0"/>
              </a:rPr>
              <a:t>dockerignore</a:t>
            </a:r>
            <a:r>
              <a:rPr lang="en-US" sz="1400" dirty="0">
                <a:latin typeface="Calibri" pitchFamily="34" charset="0"/>
                <a:cs typeface="Calibri" pitchFamily="34" charset="0"/>
              </a:rPr>
              <a:t> file in the root directory of your project. This file tells Docker which files and directories to ignore when building the image. Add the following content:</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text</a:t>
            </a:r>
          </a:p>
          <a:p>
            <a:pPr marL="342900" indent="-342900" algn="just">
              <a:lnSpc>
                <a:spcPct val="150000"/>
              </a:lnSpc>
              <a:spcAft>
                <a:spcPts val="750"/>
              </a:spcAft>
              <a:buFont typeface="Arial" panose="020B0604020202020204" pitchFamily="34" charset="0"/>
              <a:buChar char="•"/>
            </a:pPr>
            <a:r>
              <a:rPr lang="en-US" sz="1400" dirty="0" err="1">
                <a:latin typeface="Calibri" pitchFamily="34" charset="0"/>
                <a:cs typeface="Calibri" pitchFamily="34" charset="0"/>
              </a:rPr>
              <a:t>node_modules</a:t>
            </a:r>
            <a:endParaRPr lang="en-US" sz="1400"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build</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a:t>
            </a:r>
            <a:r>
              <a:rPr lang="en-US" sz="1400" dirty="0" err="1">
                <a:latin typeface="Calibri" pitchFamily="34" charset="0"/>
                <a:cs typeface="Calibri" pitchFamily="34" charset="0"/>
              </a:rPr>
              <a:t>dockerignore</a:t>
            </a:r>
            <a:endParaRPr lang="en-US" sz="1400"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r>
              <a:rPr lang="en-US" sz="1400" dirty="0" err="1">
                <a:latin typeface="Calibri" pitchFamily="34" charset="0"/>
                <a:cs typeface="Calibri" pitchFamily="34" charset="0"/>
              </a:rPr>
              <a:t>Dockerfile</a:t>
            </a:r>
            <a:endParaRPr lang="en-US" sz="1400"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endParaRPr lang="en-US" sz="1400"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endParaRPr lang="en-US" sz="1400"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                </a:t>
            </a:r>
          </a:p>
          <a:p>
            <a:pPr marL="342900" indent="-342900" algn="just">
              <a:lnSpc>
                <a:spcPct val="150000"/>
              </a:lnSpc>
              <a:spcAft>
                <a:spcPts val="750"/>
              </a:spcAft>
              <a:buFont typeface="Arial" panose="020B0604020202020204" pitchFamily="34" charset="0"/>
              <a:buChar char="•"/>
            </a:pP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22879800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Build a Sample Code</a:t>
            </a:r>
            <a:endParaRPr sz="2400" b="1" dirty="0">
              <a:latin typeface="Calibri" pitchFamily="34" charset="0"/>
              <a:cs typeface="Calibri" pitchFamily="34" charset="0"/>
            </a:endParaRPr>
          </a:p>
        </p:txBody>
      </p:sp>
      <p:sp>
        <p:nvSpPr>
          <p:cNvPr id="94" name="Google Shape;94;p2"/>
          <p:cNvSpPr txBox="1"/>
          <p:nvPr/>
        </p:nvSpPr>
        <p:spPr>
          <a:xfrm>
            <a:off x="508235" y="742950"/>
            <a:ext cx="8007115" cy="4293441"/>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Step 4: Build the Docker Image</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Now that you have your </a:t>
            </a:r>
            <a:r>
              <a:rPr lang="en-US" sz="1400" dirty="0" err="1">
                <a:latin typeface="Calibri" pitchFamily="34" charset="0"/>
                <a:cs typeface="Calibri" pitchFamily="34" charset="0"/>
              </a:rPr>
              <a:t>Dockerfile</a:t>
            </a:r>
            <a:r>
              <a:rPr lang="en-US" sz="1400" dirty="0">
                <a:latin typeface="Calibri" pitchFamily="34" charset="0"/>
                <a:cs typeface="Calibri" pitchFamily="34" charset="0"/>
              </a:rPr>
              <a:t> ready, you can build your Docker image. Run the following command in your terminal (make sure you're in the my-react-app directory):</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bash</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docker build -t my-react-app .</a:t>
            </a:r>
          </a:p>
          <a:p>
            <a:pPr marL="342900" indent="-342900" algn="just">
              <a:lnSpc>
                <a:spcPct val="150000"/>
              </a:lnSpc>
              <a:spcAft>
                <a:spcPts val="750"/>
              </a:spcAft>
              <a:buFont typeface="Arial" panose="020B0604020202020204" pitchFamily="34" charset="0"/>
              <a:buChar char="•"/>
            </a:pPr>
            <a:endParaRPr lang="en-US" sz="1400"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This command builds an image with the name my-react-app using the current directory (.) as context.</a:t>
            </a:r>
          </a:p>
          <a:p>
            <a:pPr marL="342900" indent="-342900" algn="just">
              <a:lnSpc>
                <a:spcPct val="150000"/>
              </a:lnSpc>
              <a:spcAft>
                <a:spcPts val="750"/>
              </a:spcAft>
              <a:buFont typeface="Arial" panose="020B0604020202020204" pitchFamily="34" charset="0"/>
              <a:buChar char="•"/>
            </a:pPr>
            <a:endParaRPr lang="en-US" sz="1400"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                </a:t>
            </a:r>
          </a:p>
          <a:p>
            <a:pPr marL="342900" indent="-342900" algn="just">
              <a:lnSpc>
                <a:spcPct val="150000"/>
              </a:lnSpc>
              <a:spcAft>
                <a:spcPts val="750"/>
              </a:spcAft>
              <a:buFont typeface="Arial" panose="020B0604020202020204" pitchFamily="34" charset="0"/>
              <a:buChar char="•"/>
            </a:pP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37357909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Build a Sample Code</a:t>
            </a:r>
            <a:endParaRPr sz="2400" b="1" dirty="0">
              <a:latin typeface="Calibri" pitchFamily="34" charset="0"/>
              <a:cs typeface="Calibri" pitchFamily="34" charset="0"/>
            </a:endParaRPr>
          </a:p>
        </p:txBody>
      </p:sp>
      <p:sp>
        <p:nvSpPr>
          <p:cNvPr id="94" name="Google Shape;94;p2"/>
          <p:cNvSpPr txBox="1"/>
          <p:nvPr/>
        </p:nvSpPr>
        <p:spPr>
          <a:xfrm>
            <a:off x="508235" y="742950"/>
            <a:ext cx="8007115" cy="3016168"/>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Step 5: Run the Docker Container</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Once the image is built, you can run it using:</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bash</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docker run -p 3000:3000 my-react-app</a:t>
            </a:r>
          </a:p>
          <a:p>
            <a:pPr marL="342900" indent="-342900" algn="just">
              <a:lnSpc>
                <a:spcPct val="150000"/>
              </a:lnSpc>
              <a:spcAft>
                <a:spcPts val="750"/>
              </a:spcAft>
              <a:buFont typeface="Arial" panose="020B0604020202020204" pitchFamily="34" charset="0"/>
              <a:buChar char="•"/>
            </a:pPr>
            <a:endParaRPr lang="en-US" sz="1400"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This command runs your React application in a container and maps port 3000 on your host machine to port 3000 in the container.</a:t>
            </a:r>
          </a:p>
        </p:txBody>
      </p:sp>
    </p:spTree>
    <p:extLst>
      <p:ext uri="{BB962C8B-B14F-4D97-AF65-F5344CB8AC3E}">
        <p14:creationId xmlns:p14="http://schemas.microsoft.com/office/powerpoint/2010/main" val="14089101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Build a Sample Code</a:t>
            </a:r>
            <a:endParaRPr sz="2400" b="1" dirty="0">
              <a:latin typeface="Calibri" pitchFamily="34" charset="0"/>
              <a:cs typeface="Calibri" pitchFamily="34" charset="0"/>
            </a:endParaRPr>
          </a:p>
        </p:txBody>
      </p:sp>
      <p:sp>
        <p:nvSpPr>
          <p:cNvPr id="94" name="Google Shape;94;p2"/>
          <p:cNvSpPr txBox="1"/>
          <p:nvPr/>
        </p:nvSpPr>
        <p:spPr>
          <a:xfrm>
            <a:off x="508235" y="742950"/>
            <a:ext cx="8007115" cy="3441925"/>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Step 6: Access Your Application</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Open your web browser and navigate to http://localhost:3000. You should see your React application running.</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Summary of Commands</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Here’s a summary of all commands used:</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bash</a:t>
            </a:r>
          </a:p>
          <a:p>
            <a:pPr marL="342900" indent="-342900" algn="just">
              <a:lnSpc>
                <a:spcPct val="150000"/>
              </a:lnSpc>
              <a:spcAft>
                <a:spcPts val="750"/>
              </a:spcAft>
              <a:buFont typeface="Arial" panose="020B0604020202020204" pitchFamily="34" charset="0"/>
              <a:buChar char="•"/>
            </a:pPr>
            <a:r>
              <a:rPr lang="en-US" sz="1400" dirty="0" err="1">
                <a:latin typeface="Calibri" pitchFamily="34" charset="0"/>
                <a:cs typeface="Calibri" pitchFamily="34" charset="0"/>
              </a:rPr>
              <a:t>npx</a:t>
            </a:r>
            <a:r>
              <a:rPr lang="en-US" sz="1400" dirty="0">
                <a:latin typeface="Calibri" pitchFamily="34" charset="0"/>
                <a:cs typeface="Calibri" pitchFamily="34" charset="0"/>
              </a:rPr>
              <a:t> create-react-app my-react-app</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cd my-react-app</a:t>
            </a:r>
          </a:p>
        </p:txBody>
      </p:sp>
    </p:spTree>
    <p:extLst>
      <p:ext uri="{BB962C8B-B14F-4D97-AF65-F5344CB8AC3E}">
        <p14:creationId xmlns:p14="http://schemas.microsoft.com/office/powerpoint/2010/main" val="34910318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Build a Sample Code</a:t>
            </a:r>
            <a:endParaRPr sz="2400" b="1" dirty="0">
              <a:latin typeface="Calibri" pitchFamily="34" charset="0"/>
              <a:cs typeface="Calibri" pitchFamily="34" charset="0"/>
            </a:endParaRPr>
          </a:p>
        </p:txBody>
      </p:sp>
      <p:sp>
        <p:nvSpPr>
          <p:cNvPr id="94" name="Google Shape;94;p2"/>
          <p:cNvSpPr txBox="1"/>
          <p:nvPr/>
        </p:nvSpPr>
        <p:spPr>
          <a:xfrm>
            <a:off x="508235" y="742950"/>
            <a:ext cx="8007115" cy="3118760"/>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 Create </a:t>
            </a:r>
            <a:r>
              <a:rPr lang="en-US" sz="1400" dirty="0" err="1">
                <a:latin typeface="Calibri" pitchFamily="34" charset="0"/>
                <a:cs typeface="Calibri" pitchFamily="34" charset="0"/>
              </a:rPr>
              <a:t>Dockerfile</a:t>
            </a:r>
            <a:r>
              <a:rPr lang="en-US" sz="1400" dirty="0">
                <a:latin typeface="Calibri" pitchFamily="34" charset="0"/>
                <a:cs typeface="Calibri" pitchFamily="34" charset="0"/>
              </a:rPr>
              <a:t> and .</a:t>
            </a:r>
            <a:r>
              <a:rPr lang="en-US" sz="1400" dirty="0" err="1">
                <a:latin typeface="Calibri" pitchFamily="34" charset="0"/>
                <a:cs typeface="Calibri" pitchFamily="34" charset="0"/>
              </a:rPr>
              <a:t>dockerignore</a:t>
            </a:r>
            <a:r>
              <a:rPr lang="en-US" sz="1400" dirty="0">
                <a:latin typeface="Calibri" pitchFamily="34" charset="0"/>
                <a:cs typeface="Calibri" pitchFamily="34" charset="0"/>
              </a:rPr>
              <a:t> as described above.</a:t>
            </a:r>
          </a:p>
          <a:p>
            <a:pPr marL="342900" indent="-342900" algn="just">
              <a:lnSpc>
                <a:spcPct val="150000"/>
              </a:lnSpc>
              <a:spcAft>
                <a:spcPts val="750"/>
              </a:spcAft>
              <a:buFont typeface="Arial" panose="020B0604020202020204" pitchFamily="34" charset="0"/>
              <a:buChar char="•"/>
            </a:pPr>
            <a:endParaRPr lang="en-US" sz="1400"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 Build the Docker image</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docker build -t my-react-app .</a:t>
            </a:r>
          </a:p>
          <a:p>
            <a:pPr marL="342900" indent="-342900" algn="just">
              <a:lnSpc>
                <a:spcPct val="150000"/>
              </a:lnSpc>
              <a:spcAft>
                <a:spcPts val="750"/>
              </a:spcAft>
              <a:buFont typeface="Arial" panose="020B0604020202020204" pitchFamily="34" charset="0"/>
              <a:buChar char="•"/>
            </a:pPr>
            <a:endParaRPr lang="en-US" sz="1400"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 Run the Docker container</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docker run -p 3000:3000 my-react-app</a:t>
            </a:r>
          </a:p>
        </p:txBody>
      </p:sp>
    </p:spTree>
    <p:extLst>
      <p:ext uri="{BB962C8B-B14F-4D97-AF65-F5344CB8AC3E}">
        <p14:creationId xmlns:p14="http://schemas.microsoft.com/office/powerpoint/2010/main" val="4518088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Modifying </a:t>
            </a:r>
            <a:r>
              <a:rPr lang="en-US" sz="2400" b="1" dirty="0" err="1">
                <a:solidFill>
                  <a:srgbClr val="04A2B9"/>
                </a:solidFill>
                <a:latin typeface="Calibri" pitchFamily="34" charset="0"/>
                <a:cs typeface="Calibri" pitchFamily="34" charset="0"/>
              </a:rPr>
              <a:t>aws</a:t>
            </a:r>
            <a:r>
              <a:rPr lang="en-US" sz="2400" b="1" dirty="0">
                <a:solidFill>
                  <a:srgbClr val="04A2B9"/>
                </a:solidFill>
                <a:latin typeface="Calibri" pitchFamily="34" charset="0"/>
                <a:cs typeface="Calibri" pitchFamily="34" charset="0"/>
              </a:rPr>
              <a:t> code pipeline</a:t>
            </a:r>
            <a:endParaRPr sz="2400" b="1" dirty="0">
              <a:latin typeface="Calibri" pitchFamily="34" charset="0"/>
              <a:cs typeface="Calibri" pitchFamily="34" charset="0"/>
            </a:endParaRPr>
          </a:p>
        </p:txBody>
      </p:sp>
      <p:sp>
        <p:nvSpPr>
          <p:cNvPr id="94" name="Google Shape;94;p2"/>
          <p:cNvSpPr txBox="1"/>
          <p:nvPr/>
        </p:nvSpPr>
        <p:spPr>
          <a:xfrm>
            <a:off x="508235" y="742950"/>
            <a:ext cx="8007115" cy="4411422"/>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Modifying an AWS </a:t>
            </a:r>
            <a:r>
              <a:rPr lang="en-US" sz="1400" dirty="0" err="1">
                <a:latin typeface="Calibri" pitchFamily="34" charset="0"/>
                <a:cs typeface="Calibri" pitchFamily="34" charset="0"/>
              </a:rPr>
              <a:t>CodePipeline</a:t>
            </a:r>
            <a:r>
              <a:rPr lang="en-US" sz="1400" dirty="0">
                <a:latin typeface="Calibri" pitchFamily="34" charset="0"/>
                <a:cs typeface="Calibri" pitchFamily="34" charset="0"/>
              </a:rPr>
              <a:t> involves updating the pipeline's stages, actions, or configuration. Below is an overview of how you can modify an AWS </a:t>
            </a:r>
            <a:r>
              <a:rPr lang="en-US" sz="1400" dirty="0" err="1">
                <a:latin typeface="Calibri" pitchFamily="34" charset="0"/>
                <a:cs typeface="Calibri" pitchFamily="34" charset="0"/>
              </a:rPr>
              <a:t>CodePipeline</a:t>
            </a:r>
            <a:r>
              <a:rPr lang="en-US" sz="1400" dirty="0">
                <a:latin typeface="Calibri" pitchFamily="34" charset="0"/>
                <a:cs typeface="Calibri" pitchFamily="34" charset="0"/>
              </a:rPr>
              <a:t> for a sample Node.js application. This includes adding stages like Source, Build, and Deploy using services like GitHub, AWS </a:t>
            </a:r>
            <a:r>
              <a:rPr lang="en-US" sz="1400" dirty="0" err="1">
                <a:latin typeface="Calibri" pitchFamily="34" charset="0"/>
                <a:cs typeface="Calibri" pitchFamily="34" charset="0"/>
              </a:rPr>
              <a:t>CodeBuild</a:t>
            </a:r>
            <a:r>
              <a:rPr lang="en-US" sz="1400" dirty="0">
                <a:latin typeface="Calibri" pitchFamily="34" charset="0"/>
                <a:cs typeface="Calibri" pitchFamily="34" charset="0"/>
              </a:rPr>
              <a:t>, and AWS Elastic Beanstalk (for deployment).</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1. AWS </a:t>
            </a:r>
            <a:r>
              <a:rPr lang="en-US" sz="1400" dirty="0" err="1">
                <a:latin typeface="Calibri" pitchFamily="34" charset="0"/>
                <a:cs typeface="Calibri" pitchFamily="34" charset="0"/>
              </a:rPr>
              <a:t>CodePipeline</a:t>
            </a:r>
            <a:r>
              <a:rPr lang="en-US" sz="1400" dirty="0">
                <a:latin typeface="Calibri" pitchFamily="34" charset="0"/>
                <a:cs typeface="Calibri" pitchFamily="34" charset="0"/>
              </a:rPr>
              <a:t> Basic Structure</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A typical AWS </a:t>
            </a:r>
            <a:r>
              <a:rPr lang="en-US" sz="1400" dirty="0" err="1">
                <a:latin typeface="Calibri" pitchFamily="34" charset="0"/>
                <a:cs typeface="Calibri" pitchFamily="34" charset="0"/>
              </a:rPr>
              <a:t>CodePipeline</a:t>
            </a:r>
            <a:r>
              <a:rPr lang="en-US" sz="1400" dirty="0">
                <a:latin typeface="Calibri" pitchFamily="34" charset="0"/>
                <a:cs typeface="Calibri" pitchFamily="34" charset="0"/>
              </a:rPr>
              <a:t> might include the following stages:</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Source Stage: Fetches the code from a GitHub or AWS </a:t>
            </a:r>
            <a:r>
              <a:rPr lang="en-US" sz="1400" dirty="0" err="1">
                <a:latin typeface="Calibri" pitchFamily="34" charset="0"/>
                <a:cs typeface="Calibri" pitchFamily="34" charset="0"/>
              </a:rPr>
              <a:t>CodeCommit</a:t>
            </a:r>
            <a:r>
              <a:rPr lang="en-US" sz="1400" dirty="0">
                <a:latin typeface="Calibri" pitchFamily="34" charset="0"/>
                <a:cs typeface="Calibri" pitchFamily="34" charset="0"/>
              </a:rPr>
              <a:t> repository.</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Build Stage: Uses AWS </a:t>
            </a:r>
            <a:r>
              <a:rPr lang="en-US" sz="1400" dirty="0" err="1">
                <a:latin typeface="Calibri" pitchFamily="34" charset="0"/>
                <a:cs typeface="Calibri" pitchFamily="34" charset="0"/>
              </a:rPr>
              <a:t>CodeBuild</a:t>
            </a:r>
            <a:r>
              <a:rPr lang="en-US" sz="1400" dirty="0">
                <a:latin typeface="Calibri" pitchFamily="34" charset="0"/>
                <a:cs typeface="Calibri" pitchFamily="34" charset="0"/>
              </a:rPr>
              <a:t> to build the project.</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Deploy Stage: Deploys the application to a service like AWS Elastic Beanstalk or ECS.</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Here’s how you can modify the AWS </a:t>
            </a:r>
            <a:r>
              <a:rPr lang="en-US" sz="1400" dirty="0" err="1">
                <a:latin typeface="Calibri" pitchFamily="34" charset="0"/>
                <a:cs typeface="Calibri" pitchFamily="34" charset="0"/>
              </a:rPr>
              <a:t>CodePipeline</a:t>
            </a:r>
            <a:r>
              <a:rPr lang="en-US" sz="1400" dirty="0">
                <a:latin typeface="Calibri" pitchFamily="34" charset="0"/>
                <a:cs typeface="Calibri" pitchFamily="34" charset="0"/>
              </a:rPr>
              <a:t> configuration via the AWS Management Console or AWS CLI.</a:t>
            </a:r>
          </a:p>
        </p:txBody>
      </p:sp>
    </p:spTree>
    <p:extLst>
      <p:ext uri="{BB962C8B-B14F-4D97-AF65-F5344CB8AC3E}">
        <p14:creationId xmlns:p14="http://schemas.microsoft.com/office/powerpoint/2010/main" val="1064133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Content</a:t>
            </a:r>
            <a:endParaRPr sz="2400" b="1" dirty="0">
              <a:latin typeface="Calibri" pitchFamily="34" charset="0"/>
              <a:cs typeface="Calibri" pitchFamily="34" charset="0"/>
            </a:endParaRPr>
          </a:p>
        </p:txBody>
      </p:sp>
      <p:sp>
        <p:nvSpPr>
          <p:cNvPr id="94" name="Google Shape;94;p2"/>
          <p:cNvSpPr txBox="1"/>
          <p:nvPr/>
        </p:nvSpPr>
        <p:spPr>
          <a:xfrm>
            <a:off x="508235" y="742950"/>
            <a:ext cx="8007115" cy="3236741"/>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400" b="1" dirty="0"/>
              <a:t>Key Benefits:</a:t>
            </a:r>
          </a:p>
          <a:p>
            <a:pPr marL="342900" indent="-342900" algn="just">
              <a:lnSpc>
                <a:spcPct val="150000"/>
              </a:lnSpc>
              <a:spcAft>
                <a:spcPts val="750"/>
              </a:spcAft>
              <a:buFont typeface="Arial" panose="020B0604020202020204" pitchFamily="34" charset="0"/>
              <a:buChar char="•"/>
            </a:pPr>
            <a:r>
              <a:rPr lang="en-US" sz="1400" dirty="0"/>
              <a:t>Portability: Containers can be moved seamlessly between different environments (e.g., from a developer's machine to a production server).</a:t>
            </a:r>
          </a:p>
          <a:p>
            <a:pPr marL="342900" indent="-342900" algn="just">
              <a:lnSpc>
                <a:spcPct val="150000"/>
              </a:lnSpc>
              <a:spcAft>
                <a:spcPts val="750"/>
              </a:spcAft>
              <a:buFont typeface="Arial" panose="020B0604020202020204" pitchFamily="34" charset="0"/>
              <a:buChar char="•"/>
            </a:pPr>
            <a:r>
              <a:rPr lang="en-US" sz="1400" dirty="0"/>
              <a:t>Efficiency: Containers share the host operating system kernel, making them lightweight compared to virtual machines (VMs), which require separate OS instances.</a:t>
            </a:r>
          </a:p>
          <a:p>
            <a:pPr marL="342900" indent="-342900" algn="just">
              <a:lnSpc>
                <a:spcPct val="150000"/>
              </a:lnSpc>
              <a:spcAft>
                <a:spcPts val="750"/>
              </a:spcAft>
              <a:buFont typeface="Arial" panose="020B0604020202020204" pitchFamily="34" charset="0"/>
              <a:buChar char="•"/>
            </a:pPr>
            <a:r>
              <a:rPr lang="en-US" sz="1400" dirty="0"/>
              <a:t>Speed: Containers can start and stop quickly, allowing for rapid scaling and deployment.</a:t>
            </a:r>
          </a:p>
          <a:p>
            <a:pPr marL="342900" indent="-342900" algn="just">
              <a:lnSpc>
                <a:spcPct val="150000"/>
              </a:lnSpc>
              <a:spcAft>
                <a:spcPts val="750"/>
              </a:spcAft>
              <a:buFont typeface="Arial" panose="020B0604020202020204" pitchFamily="34" charset="0"/>
              <a:buChar char="•"/>
            </a:pPr>
            <a:r>
              <a:rPr lang="en-US" sz="1400" dirty="0"/>
              <a:t>Isolation: Each container runs in its own isolated environment, reducing conflicts between applications.</a:t>
            </a: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3500669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Modifying </a:t>
            </a:r>
            <a:r>
              <a:rPr lang="en-US" sz="2400" b="1" dirty="0" err="1">
                <a:solidFill>
                  <a:srgbClr val="04A2B9"/>
                </a:solidFill>
                <a:latin typeface="Calibri" pitchFamily="34" charset="0"/>
                <a:cs typeface="Calibri" pitchFamily="34" charset="0"/>
              </a:rPr>
              <a:t>aws</a:t>
            </a:r>
            <a:r>
              <a:rPr lang="en-US" sz="2400" b="1" dirty="0">
                <a:solidFill>
                  <a:srgbClr val="04A2B9"/>
                </a:solidFill>
                <a:latin typeface="Calibri" pitchFamily="34" charset="0"/>
                <a:cs typeface="Calibri" pitchFamily="34" charset="0"/>
              </a:rPr>
              <a:t> code pipeline</a:t>
            </a:r>
            <a:endParaRPr sz="2400" b="1" dirty="0">
              <a:latin typeface="Calibri" pitchFamily="34" charset="0"/>
              <a:cs typeface="Calibri" pitchFamily="34" charset="0"/>
            </a:endParaRPr>
          </a:p>
        </p:txBody>
      </p:sp>
      <p:sp>
        <p:nvSpPr>
          <p:cNvPr id="94" name="Google Shape;94;p2"/>
          <p:cNvSpPr txBox="1"/>
          <p:nvPr/>
        </p:nvSpPr>
        <p:spPr>
          <a:xfrm>
            <a:off x="508235" y="742950"/>
            <a:ext cx="8007115" cy="3970275"/>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Modifying AWS </a:t>
            </a:r>
            <a:r>
              <a:rPr lang="en-US" sz="1400" dirty="0" err="1">
                <a:latin typeface="Calibri" pitchFamily="34" charset="0"/>
                <a:cs typeface="Calibri" pitchFamily="34" charset="0"/>
              </a:rPr>
              <a:t>CodePipeline</a:t>
            </a:r>
            <a:r>
              <a:rPr lang="en-US" sz="1400" dirty="0">
                <a:latin typeface="Calibri" pitchFamily="34" charset="0"/>
                <a:cs typeface="Calibri" pitchFamily="34" charset="0"/>
              </a:rPr>
              <a:t> Using AWS Console</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Navigate to </a:t>
            </a:r>
            <a:r>
              <a:rPr lang="en-US" sz="1400" dirty="0" err="1">
                <a:latin typeface="Calibri" pitchFamily="34" charset="0"/>
                <a:cs typeface="Calibri" pitchFamily="34" charset="0"/>
              </a:rPr>
              <a:t>CodePipeline</a:t>
            </a:r>
            <a:r>
              <a:rPr lang="en-US" sz="1400" dirty="0">
                <a:latin typeface="Calibri" pitchFamily="34" charset="0"/>
                <a:cs typeface="Calibri" pitchFamily="34" charset="0"/>
              </a:rPr>
              <a:t>:</a:t>
            </a:r>
          </a:p>
          <a:p>
            <a:pPr marL="342900" indent="-342900" algn="just">
              <a:lnSpc>
                <a:spcPct val="150000"/>
              </a:lnSpc>
              <a:spcAft>
                <a:spcPts val="750"/>
              </a:spcAft>
              <a:buFont typeface="Arial" panose="020B0604020202020204" pitchFamily="34" charset="0"/>
              <a:buChar char="•"/>
            </a:pPr>
            <a:endParaRPr lang="en-US" sz="1400"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Go to the AWS Management Console.</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Open the </a:t>
            </a:r>
            <a:r>
              <a:rPr lang="en-US" sz="1400" dirty="0" err="1">
                <a:latin typeface="Calibri" pitchFamily="34" charset="0"/>
                <a:cs typeface="Calibri" pitchFamily="34" charset="0"/>
              </a:rPr>
              <a:t>CodePipeline</a:t>
            </a:r>
            <a:r>
              <a:rPr lang="en-US" sz="1400" dirty="0">
                <a:latin typeface="Calibri" pitchFamily="34" charset="0"/>
                <a:cs typeface="Calibri" pitchFamily="34" charset="0"/>
              </a:rPr>
              <a:t> service.</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Select the Pipeline:</a:t>
            </a:r>
          </a:p>
          <a:p>
            <a:pPr marL="342900" indent="-342900" algn="just">
              <a:lnSpc>
                <a:spcPct val="150000"/>
              </a:lnSpc>
              <a:spcAft>
                <a:spcPts val="750"/>
              </a:spcAft>
              <a:buFont typeface="Arial" panose="020B0604020202020204" pitchFamily="34" charset="0"/>
              <a:buChar char="•"/>
            </a:pPr>
            <a:endParaRPr lang="en-US" sz="1400"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In the pipeline dashboard, select the pipeline you want to modify.</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Modify the Stages:</a:t>
            </a:r>
          </a:p>
        </p:txBody>
      </p:sp>
    </p:spTree>
    <p:extLst>
      <p:ext uri="{BB962C8B-B14F-4D97-AF65-F5344CB8AC3E}">
        <p14:creationId xmlns:p14="http://schemas.microsoft.com/office/powerpoint/2010/main" val="40473914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Modifying </a:t>
            </a:r>
            <a:r>
              <a:rPr lang="en-US" sz="2400" b="1" dirty="0" err="1">
                <a:solidFill>
                  <a:srgbClr val="04A2B9"/>
                </a:solidFill>
                <a:latin typeface="Calibri" pitchFamily="34" charset="0"/>
                <a:cs typeface="Calibri" pitchFamily="34" charset="0"/>
              </a:rPr>
              <a:t>aws</a:t>
            </a:r>
            <a:r>
              <a:rPr lang="en-US" sz="2400" b="1" dirty="0">
                <a:solidFill>
                  <a:srgbClr val="04A2B9"/>
                </a:solidFill>
                <a:latin typeface="Calibri" pitchFamily="34" charset="0"/>
                <a:cs typeface="Calibri" pitchFamily="34" charset="0"/>
              </a:rPr>
              <a:t> code pipeline</a:t>
            </a:r>
            <a:endParaRPr sz="2400" b="1" dirty="0">
              <a:latin typeface="Calibri" pitchFamily="34" charset="0"/>
              <a:cs typeface="Calibri" pitchFamily="34" charset="0"/>
            </a:endParaRPr>
          </a:p>
        </p:txBody>
      </p:sp>
      <p:sp>
        <p:nvSpPr>
          <p:cNvPr id="94" name="Google Shape;94;p2"/>
          <p:cNvSpPr txBox="1"/>
          <p:nvPr/>
        </p:nvSpPr>
        <p:spPr>
          <a:xfrm>
            <a:off x="508235" y="742950"/>
            <a:ext cx="8007115" cy="3867683"/>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In the pipeline view, you'll see the various stages like Source, Build, and Deploy. Click on Edit near the stage you want to modify.</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Updating Source Stage:</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If you want to change the repository (e.g., GitHub):</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Click Edit on the Source stage.</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Modify the repository URL, branch, or credentials.</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You can choose GitHub, Bitbucket, or AWS </a:t>
            </a:r>
            <a:r>
              <a:rPr lang="en-US" sz="1400" dirty="0" err="1">
                <a:latin typeface="Calibri" pitchFamily="34" charset="0"/>
                <a:cs typeface="Calibri" pitchFamily="34" charset="0"/>
              </a:rPr>
              <a:t>CodeCommit</a:t>
            </a:r>
            <a:r>
              <a:rPr lang="en-US" sz="1400" dirty="0">
                <a:latin typeface="Calibri" pitchFamily="34" charset="0"/>
                <a:cs typeface="Calibri" pitchFamily="34" charset="0"/>
              </a:rPr>
              <a:t> as your source provider.</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Updating Build Stage:</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To modify the build configuration (e.g., update the </a:t>
            </a:r>
            <a:r>
              <a:rPr lang="en-US" sz="1400" dirty="0" err="1">
                <a:latin typeface="Calibri" pitchFamily="34" charset="0"/>
                <a:cs typeface="Calibri" pitchFamily="34" charset="0"/>
              </a:rPr>
              <a:t>buildspec</a:t>
            </a:r>
            <a:r>
              <a:rPr lang="en-US" sz="1400" dirty="0">
                <a:latin typeface="Calibri" pitchFamily="34" charset="0"/>
                <a:cs typeface="Calibri" pitchFamily="34" charset="0"/>
              </a:rPr>
              <a:t> file or environment):</a:t>
            </a:r>
          </a:p>
        </p:txBody>
      </p:sp>
    </p:spTree>
    <p:extLst>
      <p:ext uri="{BB962C8B-B14F-4D97-AF65-F5344CB8AC3E}">
        <p14:creationId xmlns:p14="http://schemas.microsoft.com/office/powerpoint/2010/main" val="6270982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Modifying </a:t>
            </a:r>
            <a:r>
              <a:rPr lang="en-US" sz="2400" b="1" dirty="0" err="1">
                <a:solidFill>
                  <a:srgbClr val="04A2B9"/>
                </a:solidFill>
                <a:latin typeface="Calibri" pitchFamily="34" charset="0"/>
                <a:cs typeface="Calibri" pitchFamily="34" charset="0"/>
              </a:rPr>
              <a:t>aws</a:t>
            </a:r>
            <a:r>
              <a:rPr lang="en-US" sz="2400" b="1" dirty="0">
                <a:solidFill>
                  <a:srgbClr val="04A2B9"/>
                </a:solidFill>
                <a:latin typeface="Calibri" pitchFamily="34" charset="0"/>
                <a:cs typeface="Calibri" pitchFamily="34" charset="0"/>
              </a:rPr>
              <a:t> code pipeline</a:t>
            </a:r>
            <a:endParaRPr sz="2400" b="1" dirty="0">
              <a:latin typeface="Calibri" pitchFamily="34" charset="0"/>
              <a:cs typeface="Calibri" pitchFamily="34" charset="0"/>
            </a:endParaRPr>
          </a:p>
        </p:txBody>
      </p:sp>
      <p:sp>
        <p:nvSpPr>
          <p:cNvPr id="94" name="Google Shape;94;p2"/>
          <p:cNvSpPr txBox="1"/>
          <p:nvPr/>
        </p:nvSpPr>
        <p:spPr>
          <a:xfrm>
            <a:off x="508235" y="742950"/>
            <a:ext cx="8007115" cy="3970275"/>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Click Edit on the Build stage.</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Select the </a:t>
            </a:r>
            <a:r>
              <a:rPr lang="en-US" sz="1400" dirty="0" err="1">
                <a:latin typeface="Calibri" pitchFamily="34" charset="0"/>
                <a:cs typeface="Calibri" pitchFamily="34" charset="0"/>
              </a:rPr>
              <a:t>CodeBuild</a:t>
            </a:r>
            <a:r>
              <a:rPr lang="en-US" sz="1400" dirty="0">
                <a:latin typeface="Calibri" pitchFamily="34" charset="0"/>
                <a:cs typeface="Calibri" pitchFamily="34" charset="0"/>
              </a:rPr>
              <a:t> project.</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You can update the </a:t>
            </a:r>
            <a:r>
              <a:rPr lang="en-US" sz="1400" dirty="0" err="1">
                <a:latin typeface="Calibri" pitchFamily="34" charset="0"/>
                <a:cs typeface="Calibri" pitchFamily="34" charset="0"/>
              </a:rPr>
              <a:t>buildspec.yml</a:t>
            </a:r>
            <a:r>
              <a:rPr lang="en-US" sz="1400" dirty="0">
                <a:latin typeface="Calibri" pitchFamily="34" charset="0"/>
                <a:cs typeface="Calibri" pitchFamily="34" charset="0"/>
              </a:rPr>
              <a:t> or change the environment settings (Node.js version, etc.).</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Updating Deploy Stage:</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For deploying to AWS services like Elastic Beanstalk or ECS:</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Click Edit on the Deploy stage.</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You can update the Elastic Beanstalk environment, or choose a different service like ECS.</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Save the Changes:</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After editing each stage, click Save to apply the modifications.</a:t>
            </a:r>
          </a:p>
        </p:txBody>
      </p:sp>
    </p:spTree>
    <p:extLst>
      <p:ext uri="{BB962C8B-B14F-4D97-AF65-F5344CB8AC3E}">
        <p14:creationId xmlns:p14="http://schemas.microsoft.com/office/powerpoint/2010/main" val="22288686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Modifying </a:t>
            </a:r>
            <a:r>
              <a:rPr lang="en-US" sz="2400" b="1" dirty="0" err="1">
                <a:solidFill>
                  <a:srgbClr val="04A2B9"/>
                </a:solidFill>
                <a:latin typeface="Calibri" pitchFamily="34" charset="0"/>
                <a:cs typeface="Calibri" pitchFamily="34" charset="0"/>
              </a:rPr>
              <a:t>aws</a:t>
            </a:r>
            <a:r>
              <a:rPr lang="en-US" sz="2400" b="1" dirty="0">
                <a:solidFill>
                  <a:srgbClr val="04A2B9"/>
                </a:solidFill>
                <a:latin typeface="Calibri" pitchFamily="34" charset="0"/>
                <a:cs typeface="Calibri" pitchFamily="34" charset="0"/>
              </a:rPr>
              <a:t> code pipeline</a:t>
            </a:r>
            <a:endParaRPr sz="2400" b="1" dirty="0">
              <a:latin typeface="Calibri" pitchFamily="34" charset="0"/>
              <a:cs typeface="Calibri" pitchFamily="34" charset="0"/>
            </a:endParaRPr>
          </a:p>
        </p:txBody>
      </p:sp>
      <p:sp>
        <p:nvSpPr>
          <p:cNvPr id="94" name="Google Shape;94;p2"/>
          <p:cNvSpPr txBox="1"/>
          <p:nvPr/>
        </p:nvSpPr>
        <p:spPr>
          <a:xfrm>
            <a:off x="508235" y="742950"/>
            <a:ext cx="8007115" cy="3339333"/>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Step 1: Prepare Your EC2 Instance</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Launch an EC2 Instance:</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Go to the AWS Management Console and launch a new EC2 instance with the desired configuration (e.g., Amazon Linux, Ubuntu).</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Configure Security Groups:</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Ensure that your security group allows inbound traffic on the necessary ports (e.g., port 22 for SSH, port 80 for HTTP).</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SSH Access:</a:t>
            </a:r>
          </a:p>
        </p:txBody>
      </p:sp>
    </p:spTree>
    <p:extLst>
      <p:ext uri="{BB962C8B-B14F-4D97-AF65-F5344CB8AC3E}">
        <p14:creationId xmlns:p14="http://schemas.microsoft.com/office/powerpoint/2010/main" val="39418709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Modifying </a:t>
            </a:r>
            <a:r>
              <a:rPr lang="en-US" sz="2400" b="1" dirty="0" err="1">
                <a:solidFill>
                  <a:srgbClr val="04A2B9"/>
                </a:solidFill>
                <a:latin typeface="Calibri" pitchFamily="34" charset="0"/>
                <a:cs typeface="Calibri" pitchFamily="34" charset="0"/>
              </a:rPr>
              <a:t>aws</a:t>
            </a:r>
            <a:r>
              <a:rPr lang="en-US" sz="2400" b="1" dirty="0">
                <a:solidFill>
                  <a:srgbClr val="04A2B9"/>
                </a:solidFill>
                <a:latin typeface="Calibri" pitchFamily="34" charset="0"/>
                <a:cs typeface="Calibri" pitchFamily="34" charset="0"/>
              </a:rPr>
              <a:t> code pipeline</a:t>
            </a:r>
            <a:endParaRPr sz="2400" b="1" dirty="0">
              <a:latin typeface="Calibri" pitchFamily="34" charset="0"/>
              <a:cs typeface="Calibri" pitchFamily="34" charset="0"/>
            </a:endParaRPr>
          </a:p>
        </p:txBody>
      </p:sp>
      <p:sp>
        <p:nvSpPr>
          <p:cNvPr id="94" name="Google Shape;94;p2"/>
          <p:cNvSpPr txBox="1"/>
          <p:nvPr/>
        </p:nvSpPr>
        <p:spPr>
          <a:xfrm>
            <a:off x="508235" y="742950"/>
            <a:ext cx="8007115" cy="2062061"/>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Make sure you have SSH access to your EC2 instance. You’ll need the private key associated with the instance.</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Install Necessary Software:</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SSH into your EC2 instance and install any necessary software (like Node.js, Nginx, etc.) required to run your application.</a:t>
            </a:r>
          </a:p>
        </p:txBody>
      </p:sp>
    </p:spTree>
    <p:extLst>
      <p:ext uri="{BB962C8B-B14F-4D97-AF65-F5344CB8AC3E}">
        <p14:creationId xmlns:p14="http://schemas.microsoft.com/office/powerpoint/2010/main" val="30485664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Modifying </a:t>
            </a:r>
            <a:r>
              <a:rPr lang="en-US" sz="2400" b="1" dirty="0" err="1">
                <a:solidFill>
                  <a:srgbClr val="04A2B9"/>
                </a:solidFill>
                <a:latin typeface="Calibri" pitchFamily="34" charset="0"/>
                <a:cs typeface="Calibri" pitchFamily="34" charset="0"/>
              </a:rPr>
              <a:t>aws</a:t>
            </a:r>
            <a:r>
              <a:rPr lang="en-US" sz="2400" b="1" dirty="0">
                <a:solidFill>
                  <a:srgbClr val="04A2B9"/>
                </a:solidFill>
                <a:latin typeface="Calibri" pitchFamily="34" charset="0"/>
                <a:cs typeface="Calibri" pitchFamily="34" charset="0"/>
              </a:rPr>
              <a:t> code pipeline</a:t>
            </a:r>
            <a:endParaRPr sz="2400" b="1" dirty="0">
              <a:latin typeface="Calibri" pitchFamily="34" charset="0"/>
              <a:cs typeface="Calibri" pitchFamily="34" charset="0"/>
            </a:endParaRPr>
          </a:p>
        </p:txBody>
      </p:sp>
      <p:sp>
        <p:nvSpPr>
          <p:cNvPr id="94" name="Google Shape;94;p2"/>
          <p:cNvSpPr txBox="1"/>
          <p:nvPr/>
        </p:nvSpPr>
        <p:spPr>
          <a:xfrm>
            <a:off x="508235" y="742950"/>
            <a:ext cx="8007115" cy="3970275"/>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Step 2: Set Up GitHub Secrets</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Access Your GitHub Repository:</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Go to your repository on GitHub.</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Add Secrets:</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Navigate to Settings &gt; Secrets and variables &gt; Actions.</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Add the following secrets:</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EC2_HOST: The public IP or DNS of your EC2 instance.</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EC2_USER: The username for SSH (e.g., ec2-user for Amazon Linux).</a:t>
            </a:r>
          </a:p>
          <a:p>
            <a:pPr marL="342900" indent="-342900" algn="just">
              <a:lnSpc>
                <a:spcPct val="150000"/>
              </a:lnSpc>
              <a:spcAft>
                <a:spcPts val="750"/>
              </a:spcAft>
              <a:buFont typeface="Arial" panose="020B0604020202020204" pitchFamily="34" charset="0"/>
              <a:buChar char="•"/>
            </a:pPr>
            <a:r>
              <a:rPr lang="en-US" sz="1400" dirty="0">
                <a:latin typeface="Calibri" pitchFamily="34" charset="0"/>
                <a:cs typeface="Calibri" pitchFamily="34" charset="0"/>
              </a:rPr>
              <a:t>EC2_KEY: Your private SSH key (ensure it’s in a single line format).</a:t>
            </a:r>
          </a:p>
        </p:txBody>
      </p:sp>
    </p:spTree>
    <p:extLst>
      <p:ext uri="{BB962C8B-B14F-4D97-AF65-F5344CB8AC3E}">
        <p14:creationId xmlns:p14="http://schemas.microsoft.com/office/powerpoint/2010/main" val="1021682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Modifying </a:t>
            </a:r>
            <a:r>
              <a:rPr lang="en-US" sz="2400" b="1" dirty="0" err="1">
                <a:solidFill>
                  <a:srgbClr val="04A2B9"/>
                </a:solidFill>
                <a:latin typeface="Calibri" pitchFamily="34" charset="0"/>
                <a:cs typeface="Calibri" pitchFamily="34" charset="0"/>
              </a:rPr>
              <a:t>aws</a:t>
            </a:r>
            <a:r>
              <a:rPr lang="en-US" sz="2400" b="1" dirty="0">
                <a:solidFill>
                  <a:srgbClr val="04A2B9"/>
                </a:solidFill>
                <a:latin typeface="Calibri" pitchFamily="34" charset="0"/>
                <a:cs typeface="Calibri" pitchFamily="34" charset="0"/>
              </a:rPr>
              <a:t> code pipeline</a:t>
            </a:r>
            <a:endParaRPr sz="2400" b="1" dirty="0">
              <a:latin typeface="Calibri" pitchFamily="34" charset="0"/>
              <a:cs typeface="Calibri" pitchFamily="34" charset="0"/>
            </a:endParaRPr>
          </a:p>
        </p:txBody>
      </p:sp>
      <p:sp>
        <p:nvSpPr>
          <p:cNvPr id="94" name="Google Shape;94;p2"/>
          <p:cNvSpPr txBox="1"/>
          <p:nvPr/>
        </p:nvSpPr>
        <p:spPr>
          <a:xfrm>
            <a:off x="508235" y="742950"/>
            <a:ext cx="8007115" cy="4313959"/>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200" dirty="0">
                <a:latin typeface="Calibri" pitchFamily="34" charset="0"/>
                <a:cs typeface="Calibri" pitchFamily="34" charset="0"/>
              </a:rPr>
              <a:t>Step 3: Create a GitHub Actions Workflow</a:t>
            </a:r>
          </a:p>
          <a:p>
            <a:pPr marL="342900" indent="-342900" algn="just">
              <a:lnSpc>
                <a:spcPct val="150000"/>
              </a:lnSpc>
              <a:spcAft>
                <a:spcPts val="750"/>
              </a:spcAft>
              <a:buFont typeface="Arial" panose="020B0604020202020204" pitchFamily="34" charset="0"/>
              <a:buChar char="•"/>
            </a:pPr>
            <a:r>
              <a:rPr lang="en-US" sz="1200" dirty="0">
                <a:latin typeface="Calibri" pitchFamily="34" charset="0"/>
                <a:cs typeface="Calibri" pitchFamily="34" charset="0"/>
              </a:rPr>
              <a:t>Create a new file in your repository at .</a:t>
            </a:r>
            <a:r>
              <a:rPr lang="en-US" sz="1200" dirty="0" err="1">
                <a:latin typeface="Calibri" pitchFamily="34" charset="0"/>
                <a:cs typeface="Calibri" pitchFamily="34" charset="0"/>
              </a:rPr>
              <a:t>github</a:t>
            </a:r>
            <a:r>
              <a:rPr lang="en-US" sz="1200" dirty="0">
                <a:latin typeface="Calibri" pitchFamily="34" charset="0"/>
                <a:cs typeface="Calibri" pitchFamily="34" charset="0"/>
              </a:rPr>
              <a:t>/workflows/</a:t>
            </a:r>
            <a:r>
              <a:rPr lang="en-US" sz="1200" dirty="0" err="1">
                <a:latin typeface="Calibri" pitchFamily="34" charset="0"/>
                <a:cs typeface="Calibri" pitchFamily="34" charset="0"/>
              </a:rPr>
              <a:t>deploy.yml</a:t>
            </a:r>
            <a:r>
              <a:rPr lang="en-US" sz="1200" dirty="0">
                <a:latin typeface="Calibri" pitchFamily="34" charset="0"/>
                <a:cs typeface="Calibri" pitchFamily="34" charset="0"/>
              </a:rPr>
              <a:t> with the following content:</a:t>
            </a:r>
          </a:p>
          <a:p>
            <a:pPr marL="342900" indent="-342900" algn="just">
              <a:lnSpc>
                <a:spcPct val="150000"/>
              </a:lnSpc>
              <a:spcAft>
                <a:spcPts val="750"/>
              </a:spcAft>
              <a:buFont typeface="Arial" panose="020B0604020202020204" pitchFamily="34" charset="0"/>
              <a:buChar char="•"/>
            </a:pPr>
            <a:r>
              <a:rPr lang="en-US" sz="1200" dirty="0">
                <a:latin typeface="Calibri" pitchFamily="34" charset="0"/>
                <a:cs typeface="Calibri" pitchFamily="34" charset="0"/>
              </a:rPr>
              <a:t>text</a:t>
            </a:r>
          </a:p>
          <a:p>
            <a:pPr marL="342900" indent="-342900" algn="just">
              <a:lnSpc>
                <a:spcPct val="150000"/>
              </a:lnSpc>
              <a:spcAft>
                <a:spcPts val="750"/>
              </a:spcAft>
              <a:buFont typeface="Arial" panose="020B0604020202020204" pitchFamily="34" charset="0"/>
              <a:buChar char="•"/>
            </a:pPr>
            <a:r>
              <a:rPr lang="en-US" sz="1200" dirty="0">
                <a:latin typeface="Calibri" pitchFamily="34" charset="0"/>
                <a:cs typeface="Calibri" pitchFamily="34" charset="0"/>
              </a:rPr>
              <a:t>name: Deploy to EC2</a:t>
            </a:r>
          </a:p>
          <a:p>
            <a:pPr marL="342900" indent="-342900" algn="just">
              <a:lnSpc>
                <a:spcPct val="150000"/>
              </a:lnSpc>
              <a:spcAft>
                <a:spcPts val="750"/>
              </a:spcAft>
              <a:buFont typeface="Arial" panose="020B0604020202020204" pitchFamily="34" charset="0"/>
              <a:buChar char="•"/>
            </a:pPr>
            <a:r>
              <a:rPr lang="en-US" sz="1200" dirty="0">
                <a:latin typeface="Calibri" pitchFamily="34" charset="0"/>
                <a:cs typeface="Calibri" pitchFamily="34" charset="0"/>
              </a:rPr>
              <a:t>on:</a:t>
            </a:r>
          </a:p>
          <a:p>
            <a:pPr marL="342900" indent="-342900" algn="just">
              <a:lnSpc>
                <a:spcPct val="150000"/>
              </a:lnSpc>
              <a:spcAft>
                <a:spcPts val="750"/>
              </a:spcAft>
              <a:buFont typeface="Arial" panose="020B0604020202020204" pitchFamily="34" charset="0"/>
              <a:buChar char="•"/>
            </a:pPr>
            <a:r>
              <a:rPr lang="en-US" sz="1200" dirty="0">
                <a:latin typeface="Calibri" pitchFamily="34" charset="0"/>
                <a:cs typeface="Calibri" pitchFamily="34" charset="0"/>
              </a:rPr>
              <a:t>  push:</a:t>
            </a:r>
          </a:p>
          <a:p>
            <a:pPr marL="342900" indent="-342900" algn="just">
              <a:lnSpc>
                <a:spcPct val="150000"/>
              </a:lnSpc>
              <a:spcAft>
                <a:spcPts val="750"/>
              </a:spcAft>
              <a:buFont typeface="Arial" panose="020B0604020202020204" pitchFamily="34" charset="0"/>
              <a:buChar char="•"/>
            </a:pPr>
            <a:r>
              <a:rPr lang="en-US" sz="1200" dirty="0">
                <a:latin typeface="Calibri" pitchFamily="34" charset="0"/>
                <a:cs typeface="Calibri" pitchFamily="34" charset="0"/>
              </a:rPr>
              <a:t>    branches:</a:t>
            </a:r>
          </a:p>
          <a:p>
            <a:pPr marL="342900" indent="-342900" algn="just">
              <a:lnSpc>
                <a:spcPct val="150000"/>
              </a:lnSpc>
              <a:spcAft>
                <a:spcPts val="750"/>
              </a:spcAft>
              <a:buFont typeface="Arial" panose="020B0604020202020204" pitchFamily="34" charset="0"/>
              <a:buChar char="•"/>
            </a:pPr>
            <a:r>
              <a:rPr lang="en-US" sz="1200" dirty="0">
                <a:latin typeface="Calibri" pitchFamily="34" charset="0"/>
                <a:cs typeface="Calibri" pitchFamily="34" charset="0"/>
              </a:rPr>
              <a:t>      - main  # Change this if you want to deploy from a different branch</a:t>
            </a:r>
          </a:p>
          <a:p>
            <a:pPr marL="342900" indent="-342900" algn="just">
              <a:lnSpc>
                <a:spcPct val="150000"/>
              </a:lnSpc>
              <a:spcAft>
                <a:spcPts val="750"/>
              </a:spcAft>
              <a:buFont typeface="Arial" panose="020B0604020202020204" pitchFamily="34" charset="0"/>
              <a:buChar char="•"/>
            </a:pPr>
            <a:r>
              <a:rPr lang="en-US" sz="1200" dirty="0">
                <a:latin typeface="Calibri" pitchFamily="34" charset="0"/>
                <a:cs typeface="Calibri" pitchFamily="34" charset="0"/>
              </a:rPr>
              <a:t>jobs:</a:t>
            </a:r>
          </a:p>
          <a:p>
            <a:pPr marL="342900" indent="-342900" algn="just">
              <a:lnSpc>
                <a:spcPct val="150000"/>
              </a:lnSpc>
              <a:spcAft>
                <a:spcPts val="750"/>
              </a:spcAft>
              <a:buFont typeface="Arial" panose="020B0604020202020204" pitchFamily="34" charset="0"/>
              <a:buChar char="•"/>
            </a:pPr>
            <a:r>
              <a:rPr lang="en-US" sz="1200" dirty="0">
                <a:latin typeface="Calibri" pitchFamily="34" charset="0"/>
                <a:cs typeface="Calibri" pitchFamily="34" charset="0"/>
              </a:rPr>
              <a:t>  deploy:</a:t>
            </a:r>
          </a:p>
          <a:p>
            <a:pPr marL="342900" indent="-342900" algn="just">
              <a:lnSpc>
                <a:spcPct val="150000"/>
              </a:lnSpc>
              <a:spcAft>
                <a:spcPts val="750"/>
              </a:spcAft>
              <a:buFont typeface="Arial" panose="020B0604020202020204" pitchFamily="34" charset="0"/>
              <a:buChar char="•"/>
            </a:pPr>
            <a:r>
              <a:rPr lang="en-US" sz="1200" dirty="0">
                <a:latin typeface="Calibri" pitchFamily="34" charset="0"/>
                <a:cs typeface="Calibri" pitchFamily="34" charset="0"/>
              </a:rPr>
              <a:t>    runs-on: ubuntu-latest</a:t>
            </a:r>
          </a:p>
        </p:txBody>
      </p:sp>
    </p:spTree>
    <p:extLst>
      <p:ext uri="{BB962C8B-B14F-4D97-AF65-F5344CB8AC3E}">
        <p14:creationId xmlns:p14="http://schemas.microsoft.com/office/powerpoint/2010/main" val="6038431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Modifying </a:t>
            </a:r>
            <a:r>
              <a:rPr lang="en-US" sz="2400" b="1" dirty="0" err="1">
                <a:solidFill>
                  <a:srgbClr val="04A2B9"/>
                </a:solidFill>
                <a:latin typeface="Calibri" pitchFamily="34" charset="0"/>
                <a:cs typeface="Calibri" pitchFamily="34" charset="0"/>
              </a:rPr>
              <a:t>aws</a:t>
            </a:r>
            <a:r>
              <a:rPr lang="en-US" sz="2400" b="1" dirty="0">
                <a:solidFill>
                  <a:srgbClr val="04A2B9"/>
                </a:solidFill>
                <a:latin typeface="Calibri" pitchFamily="34" charset="0"/>
                <a:cs typeface="Calibri" pitchFamily="34" charset="0"/>
              </a:rPr>
              <a:t> code pipeline</a:t>
            </a:r>
            <a:endParaRPr sz="2400" b="1" dirty="0">
              <a:latin typeface="Calibri" pitchFamily="34" charset="0"/>
              <a:cs typeface="Calibri" pitchFamily="34" charset="0"/>
            </a:endParaRPr>
          </a:p>
        </p:txBody>
      </p:sp>
      <p:sp>
        <p:nvSpPr>
          <p:cNvPr id="94" name="Google Shape;94;p2"/>
          <p:cNvSpPr txBox="1"/>
          <p:nvPr/>
        </p:nvSpPr>
        <p:spPr>
          <a:xfrm>
            <a:off x="508235" y="742950"/>
            <a:ext cx="8007115" cy="3934368"/>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200" dirty="0">
                <a:latin typeface="Calibri" pitchFamily="34" charset="0"/>
                <a:cs typeface="Calibri" pitchFamily="34" charset="0"/>
              </a:rPr>
              <a:t> steps:</a:t>
            </a:r>
          </a:p>
          <a:p>
            <a:pPr marL="342900" indent="-342900" algn="just">
              <a:lnSpc>
                <a:spcPct val="150000"/>
              </a:lnSpc>
              <a:spcAft>
                <a:spcPts val="750"/>
              </a:spcAft>
              <a:buFont typeface="Arial" panose="020B0604020202020204" pitchFamily="34" charset="0"/>
              <a:buChar char="•"/>
            </a:pPr>
            <a:r>
              <a:rPr lang="en-US" sz="1200" dirty="0">
                <a:latin typeface="Calibri" pitchFamily="34" charset="0"/>
                <a:cs typeface="Calibri" pitchFamily="34" charset="0"/>
              </a:rPr>
              <a:t>      - name: Checkout code</a:t>
            </a:r>
          </a:p>
          <a:p>
            <a:pPr marL="342900" indent="-342900" algn="just">
              <a:lnSpc>
                <a:spcPct val="150000"/>
              </a:lnSpc>
              <a:spcAft>
                <a:spcPts val="750"/>
              </a:spcAft>
              <a:buFont typeface="Arial" panose="020B0604020202020204" pitchFamily="34" charset="0"/>
              <a:buChar char="•"/>
            </a:pPr>
            <a:r>
              <a:rPr lang="en-US" sz="1200" dirty="0">
                <a:latin typeface="Calibri" pitchFamily="34" charset="0"/>
                <a:cs typeface="Calibri" pitchFamily="34" charset="0"/>
              </a:rPr>
              <a:t>        uses: actions/checkout@v2</a:t>
            </a:r>
          </a:p>
          <a:p>
            <a:pPr marL="342900" indent="-342900" algn="just">
              <a:lnSpc>
                <a:spcPct val="150000"/>
              </a:lnSpc>
              <a:spcAft>
                <a:spcPts val="750"/>
              </a:spcAft>
              <a:buFont typeface="Arial" panose="020B0604020202020204" pitchFamily="34" charset="0"/>
              <a:buChar char="•"/>
            </a:pPr>
            <a:r>
              <a:rPr lang="en-US" sz="1200" dirty="0">
                <a:latin typeface="Calibri" pitchFamily="34" charset="0"/>
                <a:cs typeface="Calibri" pitchFamily="34" charset="0"/>
              </a:rPr>
              <a:t>      - name: Set up SSH</a:t>
            </a:r>
          </a:p>
          <a:p>
            <a:pPr marL="342900" indent="-342900" algn="just">
              <a:lnSpc>
                <a:spcPct val="150000"/>
              </a:lnSpc>
              <a:spcAft>
                <a:spcPts val="750"/>
              </a:spcAft>
              <a:buFont typeface="Arial" panose="020B0604020202020204" pitchFamily="34" charset="0"/>
              <a:buChar char="•"/>
            </a:pPr>
            <a:r>
              <a:rPr lang="en-US" sz="1200" dirty="0">
                <a:latin typeface="Calibri" pitchFamily="34" charset="0"/>
                <a:cs typeface="Calibri" pitchFamily="34" charset="0"/>
              </a:rPr>
              <a:t>        run: |</a:t>
            </a:r>
          </a:p>
          <a:p>
            <a:pPr marL="342900" indent="-342900" algn="just">
              <a:lnSpc>
                <a:spcPct val="150000"/>
              </a:lnSpc>
              <a:spcAft>
                <a:spcPts val="750"/>
              </a:spcAft>
              <a:buFont typeface="Arial" panose="020B0604020202020204" pitchFamily="34" charset="0"/>
              <a:buChar char="•"/>
            </a:pPr>
            <a:r>
              <a:rPr lang="en-US" sz="1200" dirty="0">
                <a:latin typeface="Calibri" pitchFamily="34" charset="0"/>
                <a:cs typeface="Calibri" pitchFamily="34" charset="0"/>
              </a:rPr>
              <a:t>          </a:t>
            </a:r>
            <a:r>
              <a:rPr lang="en-US" sz="1200" dirty="0" err="1">
                <a:latin typeface="Calibri" pitchFamily="34" charset="0"/>
                <a:cs typeface="Calibri" pitchFamily="34" charset="0"/>
              </a:rPr>
              <a:t>mkdir</a:t>
            </a:r>
            <a:r>
              <a:rPr lang="en-US" sz="1200" dirty="0">
                <a:latin typeface="Calibri" pitchFamily="34" charset="0"/>
                <a:cs typeface="Calibri" pitchFamily="34" charset="0"/>
              </a:rPr>
              <a:t> -p ~/.ssh</a:t>
            </a:r>
          </a:p>
          <a:p>
            <a:pPr marL="342900" indent="-342900" algn="just">
              <a:lnSpc>
                <a:spcPct val="150000"/>
              </a:lnSpc>
              <a:spcAft>
                <a:spcPts val="750"/>
              </a:spcAft>
              <a:buFont typeface="Arial" panose="020B0604020202020204" pitchFamily="34" charset="0"/>
              <a:buChar char="•"/>
            </a:pPr>
            <a:r>
              <a:rPr lang="en-US" sz="1200" dirty="0">
                <a:latin typeface="Calibri" pitchFamily="34" charset="0"/>
                <a:cs typeface="Calibri" pitchFamily="34" charset="0"/>
              </a:rPr>
              <a:t>          echo "${{ secrets.EC2_KEY }}" &gt; ~/.ssh/</a:t>
            </a:r>
            <a:r>
              <a:rPr lang="en-US" sz="1200" dirty="0" err="1">
                <a:latin typeface="Calibri" pitchFamily="34" charset="0"/>
                <a:cs typeface="Calibri" pitchFamily="34" charset="0"/>
              </a:rPr>
              <a:t>id_rsa</a:t>
            </a:r>
            <a:endParaRPr lang="en-US" sz="1200"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r>
              <a:rPr lang="en-US" sz="1200" dirty="0">
                <a:latin typeface="Calibri" pitchFamily="34" charset="0"/>
                <a:cs typeface="Calibri" pitchFamily="34" charset="0"/>
              </a:rPr>
              <a:t>          </a:t>
            </a:r>
            <a:r>
              <a:rPr lang="en-US" sz="1200" dirty="0" err="1">
                <a:latin typeface="Calibri" pitchFamily="34" charset="0"/>
                <a:cs typeface="Calibri" pitchFamily="34" charset="0"/>
              </a:rPr>
              <a:t>chmod</a:t>
            </a:r>
            <a:r>
              <a:rPr lang="en-US" sz="1200" dirty="0">
                <a:latin typeface="Calibri" pitchFamily="34" charset="0"/>
                <a:cs typeface="Calibri" pitchFamily="34" charset="0"/>
              </a:rPr>
              <a:t> 600 ~/.ssh/</a:t>
            </a:r>
            <a:r>
              <a:rPr lang="en-US" sz="1200" dirty="0" err="1">
                <a:latin typeface="Calibri" pitchFamily="34" charset="0"/>
                <a:cs typeface="Calibri" pitchFamily="34" charset="0"/>
              </a:rPr>
              <a:t>id_rsa</a:t>
            </a:r>
            <a:endParaRPr lang="en-US" sz="1200"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r>
              <a:rPr lang="en-US" sz="1200" dirty="0">
                <a:latin typeface="Calibri" pitchFamily="34" charset="0"/>
                <a:cs typeface="Calibri" pitchFamily="34" charset="0"/>
              </a:rPr>
              <a:t>          ssh-</a:t>
            </a:r>
            <a:r>
              <a:rPr lang="en-US" sz="1200" dirty="0" err="1">
                <a:latin typeface="Calibri" pitchFamily="34" charset="0"/>
                <a:cs typeface="Calibri" pitchFamily="34" charset="0"/>
              </a:rPr>
              <a:t>keyscan</a:t>
            </a:r>
            <a:r>
              <a:rPr lang="en-US" sz="1200" dirty="0">
                <a:latin typeface="Calibri" pitchFamily="34" charset="0"/>
                <a:cs typeface="Calibri" pitchFamily="34" charset="0"/>
              </a:rPr>
              <a:t> -H ${{ secrets.EC2_HOST }} &gt;&gt; ~/.ssh/</a:t>
            </a:r>
            <a:r>
              <a:rPr lang="en-US" sz="1200" dirty="0" err="1">
                <a:latin typeface="Calibri" pitchFamily="34" charset="0"/>
                <a:cs typeface="Calibri" pitchFamily="34" charset="0"/>
              </a:rPr>
              <a:t>known_hosts</a:t>
            </a:r>
            <a:endParaRPr lang="en-US" sz="1200"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r>
              <a:rPr lang="en-US" sz="1200" dirty="0">
                <a:latin typeface="Calibri" pitchFamily="34" charset="0"/>
                <a:cs typeface="Calibri" pitchFamily="34" charset="0"/>
              </a:rPr>
              <a:t>      </a:t>
            </a:r>
          </a:p>
        </p:txBody>
      </p:sp>
    </p:spTree>
    <p:extLst>
      <p:ext uri="{BB962C8B-B14F-4D97-AF65-F5344CB8AC3E}">
        <p14:creationId xmlns:p14="http://schemas.microsoft.com/office/powerpoint/2010/main" val="33444493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Modifying </a:t>
            </a:r>
            <a:r>
              <a:rPr lang="en-US" sz="2400" b="1" dirty="0" err="1">
                <a:solidFill>
                  <a:srgbClr val="04A2B9"/>
                </a:solidFill>
                <a:latin typeface="Calibri" pitchFamily="34" charset="0"/>
                <a:cs typeface="Calibri" pitchFamily="34" charset="0"/>
              </a:rPr>
              <a:t>aws</a:t>
            </a:r>
            <a:r>
              <a:rPr lang="en-US" sz="2400" b="1" dirty="0">
                <a:solidFill>
                  <a:srgbClr val="04A2B9"/>
                </a:solidFill>
                <a:latin typeface="Calibri" pitchFamily="34" charset="0"/>
                <a:cs typeface="Calibri" pitchFamily="34" charset="0"/>
              </a:rPr>
              <a:t> code pipeline</a:t>
            </a:r>
            <a:endParaRPr sz="2400" b="1" dirty="0">
              <a:latin typeface="Calibri" pitchFamily="34" charset="0"/>
              <a:cs typeface="Calibri" pitchFamily="34" charset="0"/>
            </a:endParaRPr>
          </a:p>
        </p:txBody>
      </p:sp>
      <p:sp>
        <p:nvSpPr>
          <p:cNvPr id="94" name="Google Shape;94;p2"/>
          <p:cNvSpPr txBox="1"/>
          <p:nvPr/>
        </p:nvSpPr>
        <p:spPr>
          <a:xfrm>
            <a:off x="508235" y="742950"/>
            <a:ext cx="8007115" cy="3554777"/>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200" dirty="0">
                <a:latin typeface="Calibri" pitchFamily="34" charset="0"/>
                <a:cs typeface="Calibri" pitchFamily="34" charset="0"/>
              </a:rPr>
              <a:t> - name: Deploy to EC2</a:t>
            </a:r>
          </a:p>
          <a:p>
            <a:pPr marL="342900" indent="-342900" algn="just">
              <a:lnSpc>
                <a:spcPct val="150000"/>
              </a:lnSpc>
              <a:spcAft>
                <a:spcPts val="750"/>
              </a:spcAft>
              <a:buFont typeface="Arial" panose="020B0604020202020204" pitchFamily="34" charset="0"/>
              <a:buChar char="•"/>
            </a:pPr>
            <a:r>
              <a:rPr lang="en-US" sz="1200" dirty="0">
                <a:latin typeface="Calibri" pitchFamily="34" charset="0"/>
                <a:cs typeface="Calibri" pitchFamily="34" charset="0"/>
              </a:rPr>
              <a:t>        run: |</a:t>
            </a:r>
          </a:p>
          <a:p>
            <a:pPr marL="342900" indent="-342900" algn="just">
              <a:lnSpc>
                <a:spcPct val="150000"/>
              </a:lnSpc>
              <a:spcAft>
                <a:spcPts val="750"/>
              </a:spcAft>
              <a:buFont typeface="Arial" panose="020B0604020202020204" pitchFamily="34" charset="0"/>
              <a:buChar char="•"/>
            </a:pPr>
            <a:r>
              <a:rPr lang="en-US" sz="1200" dirty="0">
                <a:latin typeface="Calibri" pitchFamily="34" charset="0"/>
                <a:cs typeface="Calibri" pitchFamily="34" charset="0"/>
              </a:rPr>
              <a:t>          ssh ${{ secrets.EC2_USER }}@${{ secrets.EC2_HOST }} &lt;&lt; 'EOF'</a:t>
            </a:r>
          </a:p>
          <a:p>
            <a:pPr marL="342900" indent="-342900" algn="just">
              <a:lnSpc>
                <a:spcPct val="150000"/>
              </a:lnSpc>
              <a:spcAft>
                <a:spcPts val="750"/>
              </a:spcAft>
              <a:buFont typeface="Arial" panose="020B0604020202020204" pitchFamily="34" charset="0"/>
              <a:buChar char="•"/>
            </a:pPr>
            <a:r>
              <a:rPr lang="en-US" sz="1200" dirty="0">
                <a:latin typeface="Calibri" pitchFamily="34" charset="0"/>
                <a:cs typeface="Calibri" pitchFamily="34" charset="0"/>
              </a:rPr>
              <a:t>            cd /path/to/your/app   # Change this to your app's directory</a:t>
            </a:r>
          </a:p>
          <a:p>
            <a:pPr marL="342900" indent="-342900" algn="just">
              <a:lnSpc>
                <a:spcPct val="150000"/>
              </a:lnSpc>
              <a:spcAft>
                <a:spcPts val="750"/>
              </a:spcAft>
              <a:buFont typeface="Arial" panose="020B0604020202020204" pitchFamily="34" charset="0"/>
              <a:buChar char="•"/>
            </a:pPr>
            <a:r>
              <a:rPr lang="en-US" sz="1200" dirty="0">
                <a:latin typeface="Calibri" pitchFamily="34" charset="0"/>
                <a:cs typeface="Calibri" pitchFamily="34" charset="0"/>
              </a:rPr>
              <a:t>            git pull origin main    # Pull the latest code from GitHub</a:t>
            </a:r>
          </a:p>
          <a:p>
            <a:pPr marL="342900" indent="-342900" algn="just">
              <a:lnSpc>
                <a:spcPct val="150000"/>
              </a:lnSpc>
              <a:spcAft>
                <a:spcPts val="750"/>
              </a:spcAft>
              <a:buFont typeface="Arial" panose="020B0604020202020204" pitchFamily="34" charset="0"/>
              <a:buChar char="•"/>
            </a:pPr>
            <a:r>
              <a:rPr lang="en-US" sz="1200" dirty="0">
                <a:latin typeface="Calibri" pitchFamily="34" charset="0"/>
                <a:cs typeface="Calibri" pitchFamily="34" charset="0"/>
              </a:rPr>
              <a:t>            </a:t>
            </a:r>
            <a:r>
              <a:rPr lang="en-US" sz="1200" dirty="0" err="1">
                <a:latin typeface="Calibri" pitchFamily="34" charset="0"/>
                <a:cs typeface="Calibri" pitchFamily="34" charset="0"/>
              </a:rPr>
              <a:t>npm</a:t>
            </a:r>
            <a:r>
              <a:rPr lang="en-US" sz="1200" dirty="0">
                <a:latin typeface="Calibri" pitchFamily="34" charset="0"/>
                <a:cs typeface="Calibri" pitchFamily="34" charset="0"/>
              </a:rPr>
              <a:t> install             # Install dependencies if needed</a:t>
            </a:r>
          </a:p>
          <a:p>
            <a:pPr marL="342900" indent="-342900" algn="just">
              <a:lnSpc>
                <a:spcPct val="150000"/>
              </a:lnSpc>
              <a:spcAft>
                <a:spcPts val="750"/>
              </a:spcAft>
              <a:buFont typeface="Arial" panose="020B0604020202020204" pitchFamily="34" charset="0"/>
              <a:buChar char="•"/>
            </a:pPr>
            <a:r>
              <a:rPr lang="en-US" sz="1200" dirty="0">
                <a:latin typeface="Calibri" pitchFamily="34" charset="0"/>
                <a:cs typeface="Calibri" pitchFamily="34" charset="0"/>
              </a:rPr>
              <a:t>            </a:t>
            </a:r>
            <a:r>
              <a:rPr lang="en-US" sz="1200" dirty="0" err="1">
                <a:latin typeface="Calibri" pitchFamily="34" charset="0"/>
                <a:cs typeface="Calibri" pitchFamily="34" charset="0"/>
              </a:rPr>
              <a:t>npm</a:t>
            </a:r>
            <a:r>
              <a:rPr lang="en-US" sz="1200" dirty="0">
                <a:latin typeface="Calibri" pitchFamily="34" charset="0"/>
                <a:cs typeface="Calibri" pitchFamily="34" charset="0"/>
              </a:rPr>
              <a:t> run build           # Build your application if it's a frontend app</a:t>
            </a:r>
          </a:p>
          <a:p>
            <a:pPr marL="342900" indent="-342900" algn="just">
              <a:lnSpc>
                <a:spcPct val="150000"/>
              </a:lnSpc>
              <a:spcAft>
                <a:spcPts val="750"/>
              </a:spcAft>
              <a:buFont typeface="Arial" panose="020B0604020202020204" pitchFamily="34" charset="0"/>
              <a:buChar char="•"/>
            </a:pPr>
            <a:r>
              <a:rPr lang="en-US" sz="1200" dirty="0">
                <a:latin typeface="Calibri" pitchFamily="34" charset="0"/>
                <a:cs typeface="Calibri" pitchFamily="34" charset="0"/>
              </a:rPr>
              <a:t>            # Optionally restart your application server here</a:t>
            </a:r>
          </a:p>
          <a:p>
            <a:pPr marL="342900" indent="-342900" algn="just">
              <a:lnSpc>
                <a:spcPct val="150000"/>
              </a:lnSpc>
              <a:spcAft>
                <a:spcPts val="750"/>
              </a:spcAft>
              <a:buFont typeface="Arial" panose="020B0604020202020204" pitchFamily="34" charset="0"/>
              <a:buChar char="•"/>
            </a:pPr>
            <a:r>
              <a:rPr lang="en-US" sz="1200" dirty="0">
                <a:latin typeface="Calibri" pitchFamily="34" charset="0"/>
                <a:cs typeface="Calibri" pitchFamily="34" charset="0"/>
              </a:rPr>
              <a:t>          EOF</a:t>
            </a:r>
          </a:p>
        </p:txBody>
      </p:sp>
    </p:spTree>
    <p:extLst>
      <p:ext uri="{BB962C8B-B14F-4D97-AF65-F5344CB8AC3E}">
        <p14:creationId xmlns:p14="http://schemas.microsoft.com/office/powerpoint/2010/main" val="1788544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Modifying </a:t>
            </a:r>
            <a:r>
              <a:rPr lang="en-US" sz="2400" b="1" dirty="0" err="1">
                <a:solidFill>
                  <a:srgbClr val="04A2B9"/>
                </a:solidFill>
                <a:latin typeface="Calibri" pitchFamily="34" charset="0"/>
                <a:cs typeface="Calibri" pitchFamily="34" charset="0"/>
              </a:rPr>
              <a:t>aws</a:t>
            </a:r>
            <a:r>
              <a:rPr lang="en-US" sz="2400" b="1" dirty="0">
                <a:solidFill>
                  <a:srgbClr val="04A2B9"/>
                </a:solidFill>
                <a:latin typeface="Calibri" pitchFamily="34" charset="0"/>
                <a:cs typeface="Calibri" pitchFamily="34" charset="0"/>
              </a:rPr>
              <a:t> code pipeline</a:t>
            </a:r>
            <a:endParaRPr sz="2400" b="1" dirty="0">
              <a:latin typeface="Calibri" pitchFamily="34" charset="0"/>
              <a:cs typeface="Calibri" pitchFamily="34" charset="0"/>
            </a:endParaRPr>
          </a:p>
        </p:txBody>
      </p:sp>
      <p:sp>
        <p:nvSpPr>
          <p:cNvPr id="94" name="Google Shape;94;p2"/>
          <p:cNvSpPr txBox="1"/>
          <p:nvPr/>
        </p:nvSpPr>
        <p:spPr>
          <a:xfrm>
            <a:off x="508235" y="742950"/>
            <a:ext cx="8007115" cy="2970001"/>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200" dirty="0">
                <a:latin typeface="Calibri" pitchFamily="34" charset="0"/>
                <a:cs typeface="Calibri" pitchFamily="34" charset="0"/>
              </a:rPr>
              <a:t> </a:t>
            </a:r>
            <a:r>
              <a:rPr lang="en-US" sz="1600" dirty="0">
                <a:latin typeface="Calibri" pitchFamily="34" charset="0"/>
                <a:cs typeface="Calibri" pitchFamily="34" charset="0"/>
              </a:rPr>
              <a:t>Step 4: Commit and Push Changes</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Commit your changes to the repository:</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bash</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git add .</a:t>
            </a:r>
            <a:r>
              <a:rPr lang="en-US" sz="1600" dirty="0" err="1">
                <a:latin typeface="Calibri" pitchFamily="34" charset="0"/>
                <a:cs typeface="Calibri" pitchFamily="34" charset="0"/>
              </a:rPr>
              <a:t>github</a:t>
            </a:r>
            <a:r>
              <a:rPr lang="en-US" sz="1600" dirty="0">
                <a:latin typeface="Calibri" pitchFamily="34" charset="0"/>
                <a:cs typeface="Calibri" pitchFamily="34" charset="0"/>
              </a:rPr>
              <a:t>/workflows/</a:t>
            </a:r>
            <a:r>
              <a:rPr lang="en-US" sz="1600" dirty="0" err="1">
                <a:latin typeface="Calibri" pitchFamily="34" charset="0"/>
                <a:cs typeface="Calibri" pitchFamily="34" charset="0"/>
              </a:rPr>
              <a:t>deploy.yml</a:t>
            </a:r>
            <a:endParaRPr lang="en-US" sz="1600"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git commit -m "Add deployment workflow"</a:t>
            </a:r>
          </a:p>
          <a:p>
            <a:pPr marL="342900" indent="-342900" algn="just">
              <a:lnSpc>
                <a:spcPct val="150000"/>
              </a:lnSpc>
              <a:spcAft>
                <a:spcPts val="750"/>
              </a:spcAft>
              <a:buFont typeface="Arial" panose="020B0604020202020204" pitchFamily="34" charset="0"/>
              <a:buChar char="•"/>
            </a:pPr>
            <a:r>
              <a:rPr lang="en-US" sz="1600" dirty="0">
                <a:latin typeface="Calibri" pitchFamily="34" charset="0"/>
                <a:cs typeface="Calibri" pitchFamily="34" charset="0"/>
              </a:rPr>
              <a:t>git push origin main</a:t>
            </a:r>
          </a:p>
        </p:txBody>
      </p:sp>
    </p:spTree>
    <p:extLst>
      <p:ext uri="{BB962C8B-B14F-4D97-AF65-F5344CB8AC3E}">
        <p14:creationId xmlns:p14="http://schemas.microsoft.com/office/powerpoint/2010/main" val="3656841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Content</a:t>
            </a:r>
            <a:endParaRPr sz="2400" b="1" dirty="0">
              <a:latin typeface="Calibri" pitchFamily="34" charset="0"/>
              <a:cs typeface="Calibri" pitchFamily="34" charset="0"/>
            </a:endParaRPr>
          </a:p>
        </p:txBody>
      </p:sp>
      <p:sp>
        <p:nvSpPr>
          <p:cNvPr id="94" name="Google Shape;94;p2"/>
          <p:cNvSpPr txBox="1"/>
          <p:nvPr/>
        </p:nvSpPr>
        <p:spPr>
          <a:xfrm>
            <a:off x="508235" y="742950"/>
            <a:ext cx="8007115" cy="3708665"/>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600" b="1" dirty="0"/>
              <a:t>Common Technologies:</a:t>
            </a:r>
          </a:p>
          <a:p>
            <a:pPr marL="342900" indent="-342900" algn="just">
              <a:lnSpc>
                <a:spcPct val="150000"/>
              </a:lnSpc>
              <a:spcAft>
                <a:spcPts val="750"/>
              </a:spcAft>
              <a:buFont typeface="Arial" panose="020B0604020202020204" pitchFamily="34" charset="0"/>
              <a:buChar char="•"/>
            </a:pPr>
            <a:r>
              <a:rPr lang="en-US" sz="1400" b="1" dirty="0"/>
              <a:t>Docker</a:t>
            </a:r>
            <a:r>
              <a:rPr lang="en-US" sz="1400" dirty="0"/>
              <a:t>: The most popular containerization platform that simplifies the process of creating, deploying, and managing containers.</a:t>
            </a:r>
          </a:p>
          <a:p>
            <a:pPr marL="342900" indent="-342900" algn="just">
              <a:lnSpc>
                <a:spcPct val="150000"/>
              </a:lnSpc>
              <a:spcAft>
                <a:spcPts val="750"/>
              </a:spcAft>
              <a:buFont typeface="Arial" panose="020B0604020202020204" pitchFamily="34" charset="0"/>
              <a:buChar char="•"/>
            </a:pPr>
            <a:endParaRPr lang="en-US" sz="1400" dirty="0"/>
          </a:p>
          <a:p>
            <a:pPr marL="342900" indent="-342900" algn="just">
              <a:lnSpc>
                <a:spcPct val="150000"/>
              </a:lnSpc>
              <a:spcAft>
                <a:spcPts val="750"/>
              </a:spcAft>
              <a:buFont typeface="Arial" panose="020B0604020202020204" pitchFamily="34" charset="0"/>
              <a:buChar char="•"/>
            </a:pPr>
            <a:r>
              <a:rPr lang="en-US" sz="1400" b="1" dirty="0"/>
              <a:t>Kubernetes</a:t>
            </a:r>
            <a:r>
              <a:rPr lang="en-US" sz="1400" dirty="0"/>
              <a:t>: An orchestration tool for managing containerized applications across clusters of machines, facilitating automated deployment, scaling, and management.</a:t>
            </a:r>
          </a:p>
          <a:p>
            <a:pPr marL="342900" indent="-342900" algn="just">
              <a:lnSpc>
                <a:spcPct val="150000"/>
              </a:lnSpc>
              <a:spcAft>
                <a:spcPts val="750"/>
              </a:spcAft>
              <a:buFont typeface="Arial" panose="020B0604020202020204" pitchFamily="34" charset="0"/>
              <a:buChar char="•"/>
            </a:pPr>
            <a:endParaRPr lang="en-US" sz="1400" dirty="0"/>
          </a:p>
          <a:p>
            <a:pPr marL="342900" indent="-342900" algn="just">
              <a:lnSpc>
                <a:spcPct val="150000"/>
              </a:lnSpc>
              <a:spcAft>
                <a:spcPts val="750"/>
              </a:spcAft>
              <a:buFont typeface="Arial" panose="020B0604020202020204" pitchFamily="34" charset="0"/>
              <a:buChar char="•"/>
            </a:pPr>
            <a:r>
              <a:rPr lang="en-US" sz="1400" b="1" dirty="0"/>
              <a:t>Other Tools</a:t>
            </a:r>
            <a:r>
              <a:rPr lang="en-US" sz="1400" dirty="0"/>
              <a:t>: Additional tools include Apache Mesos, </a:t>
            </a:r>
            <a:r>
              <a:rPr lang="en-US" sz="1400" dirty="0" err="1"/>
              <a:t>rkt</a:t>
            </a:r>
            <a:r>
              <a:rPr lang="en-US" sz="1400" dirty="0"/>
              <a:t> (pronounced "rocket"), and various container management solutions like Red Hat OpenShift.</a:t>
            </a: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230402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Modifying </a:t>
            </a:r>
            <a:r>
              <a:rPr lang="en-US" sz="2400" b="1" dirty="0" err="1">
                <a:solidFill>
                  <a:srgbClr val="04A2B9"/>
                </a:solidFill>
                <a:latin typeface="Calibri" pitchFamily="34" charset="0"/>
                <a:cs typeface="Calibri" pitchFamily="34" charset="0"/>
              </a:rPr>
              <a:t>aws</a:t>
            </a:r>
            <a:r>
              <a:rPr lang="en-US" sz="2400" b="1" dirty="0">
                <a:solidFill>
                  <a:srgbClr val="04A2B9"/>
                </a:solidFill>
                <a:latin typeface="Calibri" pitchFamily="34" charset="0"/>
                <a:cs typeface="Calibri" pitchFamily="34" charset="0"/>
              </a:rPr>
              <a:t> code pipeline</a:t>
            </a:r>
            <a:endParaRPr sz="2400" b="1" dirty="0">
              <a:latin typeface="Calibri" pitchFamily="34" charset="0"/>
              <a:cs typeface="Calibri" pitchFamily="34" charset="0"/>
            </a:endParaRPr>
          </a:p>
        </p:txBody>
      </p:sp>
      <p:sp>
        <p:nvSpPr>
          <p:cNvPr id="94" name="Google Shape;94;p2"/>
          <p:cNvSpPr txBox="1"/>
          <p:nvPr/>
        </p:nvSpPr>
        <p:spPr>
          <a:xfrm>
            <a:off x="508235" y="742950"/>
            <a:ext cx="8007115" cy="1692729"/>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dirty="0">
                <a:latin typeface="Calibri" pitchFamily="34" charset="0"/>
                <a:cs typeface="Calibri" pitchFamily="34" charset="0"/>
              </a:rPr>
              <a:t>Step 5: Monitor Deployment</a:t>
            </a:r>
          </a:p>
          <a:p>
            <a:pPr marL="342900" indent="-342900" algn="just">
              <a:lnSpc>
                <a:spcPct val="150000"/>
              </a:lnSpc>
              <a:spcAft>
                <a:spcPts val="750"/>
              </a:spcAft>
              <a:buFont typeface="Arial" panose="020B0604020202020204" pitchFamily="34" charset="0"/>
              <a:buChar char="•"/>
            </a:pPr>
            <a:r>
              <a:rPr lang="en-US" dirty="0">
                <a:latin typeface="Calibri" pitchFamily="34" charset="0"/>
                <a:cs typeface="Calibri" pitchFamily="34" charset="0"/>
              </a:rPr>
              <a:t>After pushing changes, go to the "Actions" tab in your GitHub repository.</a:t>
            </a:r>
          </a:p>
          <a:p>
            <a:pPr marL="342900" indent="-342900" algn="just">
              <a:lnSpc>
                <a:spcPct val="150000"/>
              </a:lnSpc>
              <a:spcAft>
                <a:spcPts val="750"/>
              </a:spcAft>
              <a:buFont typeface="Arial" panose="020B0604020202020204" pitchFamily="34" charset="0"/>
              <a:buChar char="•"/>
            </a:pPr>
            <a:r>
              <a:rPr lang="en-US" dirty="0">
                <a:latin typeface="Calibri" pitchFamily="34" charset="0"/>
                <a:cs typeface="Calibri" pitchFamily="34" charset="0"/>
              </a:rPr>
              <a:t>You should see the workflow running. Monitor it for any errors.</a:t>
            </a:r>
          </a:p>
        </p:txBody>
      </p:sp>
    </p:spTree>
    <p:extLst>
      <p:ext uri="{BB962C8B-B14F-4D97-AF65-F5344CB8AC3E}">
        <p14:creationId xmlns:p14="http://schemas.microsoft.com/office/powerpoint/2010/main" val="34516281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pic>
        <p:nvPicPr>
          <p:cNvPr id="2" name="Google Shape;85;p1" descr="https://lh7-us.googleusercontent.com/80-VR60UbqbhGDYEPyD2Lpr_ug4hBimSLfnv4QDBRHMivQCtUKscFmBXjR6DGGN7su8wz0nNuNOU9iTt-0E2206T4OC3ecrUoOysiC89TYZcgjFL-h36ANjQPl05k1J_p-R4vyF14NJcIQcqCoLkqQ">
            <a:extLst>
              <a:ext uri="{FF2B5EF4-FFF2-40B4-BE49-F238E27FC236}">
                <a16:creationId xmlns:a16="http://schemas.microsoft.com/office/drawing/2014/main" id="{F5BD8AA9-6AC0-00B9-B555-4F9A1A39431B}"/>
              </a:ext>
            </a:extLst>
          </p:cNvPr>
          <p:cNvPicPr preferRelativeResize="0"/>
          <p:nvPr/>
        </p:nvPicPr>
        <p:blipFill rotWithShape="1">
          <a:blip r:embed="rId4">
            <a:alphaModFix/>
          </a:blip>
          <a:srcRect/>
          <a:stretch/>
        </p:blipFill>
        <p:spPr>
          <a:xfrm>
            <a:off x="5283229" y="2752948"/>
            <a:ext cx="2056880" cy="4818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Content</a:t>
            </a:r>
            <a:endParaRPr sz="2400" b="1" dirty="0">
              <a:latin typeface="Calibri" pitchFamily="34" charset="0"/>
              <a:cs typeface="Calibri" pitchFamily="34" charset="0"/>
            </a:endParaRPr>
          </a:p>
        </p:txBody>
      </p:sp>
      <p:sp>
        <p:nvSpPr>
          <p:cNvPr id="94" name="Google Shape;94;p2"/>
          <p:cNvSpPr txBox="1"/>
          <p:nvPr/>
        </p:nvSpPr>
        <p:spPr>
          <a:xfrm>
            <a:off x="508235" y="742950"/>
            <a:ext cx="8007115" cy="4503755"/>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Use Cases:</a:t>
            </a:r>
          </a:p>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Microservices Architecture</a:t>
            </a:r>
            <a:r>
              <a:rPr lang="en-US" sz="1600" dirty="0">
                <a:latin typeface="Calibri" pitchFamily="34" charset="0"/>
                <a:cs typeface="Calibri" pitchFamily="34" charset="0"/>
              </a:rPr>
              <a:t>: Containers are ideal for deploying microservices, where each service can be developed and scaled independently.</a:t>
            </a:r>
          </a:p>
          <a:p>
            <a:pPr marL="342900" indent="-342900" algn="just">
              <a:lnSpc>
                <a:spcPct val="150000"/>
              </a:lnSpc>
              <a:spcAft>
                <a:spcPts val="750"/>
              </a:spcAft>
              <a:buFont typeface="Arial" panose="020B0604020202020204" pitchFamily="34" charset="0"/>
              <a:buChar char="•"/>
            </a:pPr>
            <a:endParaRPr lang="en-US" sz="1600"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Cloud Migration: </a:t>
            </a:r>
            <a:r>
              <a:rPr lang="en-US" sz="1600" dirty="0">
                <a:latin typeface="Calibri" pitchFamily="34" charset="0"/>
                <a:cs typeface="Calibri" pitchFamily="34" charset="0"/>
              </a:rPr>
              <a:t>Legacy applications can be encapsulated in containers for easier migration to cloud environments without extensive rewrites.</a:t>
            </a:r>
          </a:p>
          <a:p>
            <a:pPr marL="342900" indent="-342900" algn="just">
              <a:lnSpc>
                <a:spcPct val="150000"/>
              </a:lnSpc>
              <a:spcAft>
                <a:spcPts val="750"/>
              </a:spcAft>
              <a:buFont typeface="Arial" panose="020B0604020202020204" pitchFamily="34" charset="0"/>
              <a:buChar char="•"/>
            </a:pPr>
            <a:endParaRPr lang="en-US" sz="1600" dirty="0">
              <a:latin typeface="Calibri" pitchFamily="34" charset="0"/>
              <a:cs typeface="Calibri" pitchFamily="34" charset="0"/>
            </a:endParaRPr>
          </a:p>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IoT Devices</a:t>
            </a:r>
            <a:r>
              <a:rPr lang="en-US" sz="1600" dirty="0">
                <a:latin typeface="Calibri" pitchFamily="34" charset="0"/>
                <a:cs typeface="Calibri" pitchFamily="34" charset="0"/>
              </a:rPr>
              <a:t>: Containerization can simplify application deployment across resource-constrained IoT devices.</a:t>
            </a:r>
          </a:p>
          <a:p>
            <a:pPr marL="342900" indent="-342900" algn="just">
              <a:lnSpc>
                <a:spcPct val="150000"/>
              </a:lnSpc>
              <a:spcAft>
                <a:spcPts val="750"/>
              </a:spcAft>
              <a:buFont typeface="Arial" panose="020B0604020202020204" pitchFamily="34" charset="0"/>
              <a:buChar char="•"/>
            </a:pP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35041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a:solidFill>
                  <a:srgbClr val="04A2B9"/>
                </a:solidFill>
                <a:latin typeface="Calibri" pitchFamily="34" charset="0"/>
                <a:cs typeface="Calibri" pitchFamily="34" charset="0"/>
              </a:rPr>
              <a:t>Content</a:t>
            </a:r>
            <a:endParaRPr sz="2400" b="1" dirty="0">
              <a:latin typeface="Calibri" pitchFamily="34" charset="0"/>
              <a:cs typeface="Calibri" pitchFamily="34" charset="0"/>
            </a:endParaRPr>
          </a:p>
        </p:txBody>
      </p:sp>
      <p:sp>
        <p:nvSpPr>
          <p:cNvPr id="94" name="Google Shape;94;p2"/>
          <p:cNvSpPr txBox="1"/>
          <p:nvPr/>
        </p:nvSpPr>
        <p:spPr>
          <a:xfrm>
            <a:off x="508235" y="742950"/>
            <a:ext cx="8007115" cy="2513466"/>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Arial" panose="020B0604020202020204" pitchFamily="34" charset="0"/>
              <a:buChar char="•"/>
            </a:pPr>
            <a:r>
              <a:rPr lang="en-US" sz="1600" b="1" dirty="0">
                <a:latin typeface="Calibri" pitchFamily="34" charset="0"/>
                <a:cs typeface="Calibri" pitchFamily="34" charset="0"/>
              </a:rPr>
              <a:t>Security Considerations</a:t>
            </a:r>
            <a:r>
              <a:rPr lang="en-US" sz="1600" dirty="0">
                <a:latin typeface="Calibri" pitchFamily="34" charset="0"/>
                <a:cs typeface="Calibri" pitchFamily="34" charset="0"/>
              </a:rPr>
              <a:t>: While containers provide many benefits, they also present security challenges due to shared OS kernels. If a vulnerability exists in the host kernel, it can affect all running containers. Security measures include using signing infrastructure to prevent unauthorized containers from running and employing security tools that monitor container behavior.</a:t>
            </a:r>
          </a:p>
          <a:p>
            <a:pPr marL="342900" indent="-342900" algn="just">
              <a:lnSpc>
                <a:spcPct val="150000"/>
              </a:lnSpc>
              <a:spcAft>
                <a:spcPts val="750"/>
              </a:spcAft>
              <a:buFont typeface="Arial" panose="020B0604020202020204" pitchFamily="34" charset="0"/>
              <a:buChar char="•"/>
            </a:pP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90860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7710</TotalTime>
  <Words>4430</Words>
  <Application>Microsoft Office PowerPoint</Application>
  <PresentationFormat>On-screen Show (16:9)</PresentationFormat>
  <Paragraphs>526</Paragraphs>
  <Slides>71</Slides>
  <Notes>71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71</vt:i4>
      </vt:variant>
    </vt:vector>
  </HeadingPairs>
  <TitlesOfParts>
    <vt:vector size="75" baseType="lpstr">
      <vt:lpstr>Arial</vt:lpstr>
      <vt:lpstr>Calibri</vt:lpstr>
      <vt:lpstr>Cambria</vt:lpstr>
      <vt:lpstr>2_Office Theme</vt:lpstr>
      <vt:lpstr>PowerPoint Presentation</vt:lpstr>
      <vt:lpstr>Content</vt:lpstr>
      <vt:lpstr>Content</vt:lpstr>
      <vt:lpstr>Content</vt:lpstr>
      <vt:lpstr>Content</vt:lpstr>
      <vt:lpstr>Content</vt:lpstr>
      <vt:lpstr>Content</vt:lpstr>
      <vt:lpstr>Content</vt:lpstr>
      <vt:lpstr>Content</vt:lpstr>
      <vt:lpstr>Content</vt:lpstr>
      <vt:lpstr>Content</vt:lpstr>
      <vt:lpstr>Content</vt:lpstr>
      <vt:lpstr>Content</vt:lpstr>
      <vt:lpstr>Content</vt:lpstr>
      <vt:lpstr>Content</vt:lpstr>
      <vt:lpstr>Content</vt:lpstr>
      <vt:lpstr>Content</vt:lpstr>
      <vt:lpstr>Content</vt:lpstr>
      <vt:lpstr>Networking In Docker</vt:lpstr>
      <vt:lpstr>Networking In Docker</vt:lpstr>
      <vt:lpstr>Networking In Docker</vt:lpstr>
      <vt:lpstr>Networking In Docker</vt:lpstr>
      <vt:lpstr>Networking In Docker</vt:lpstr>
      <vt:lpstr>Networking In Docker</vt:lpstr>
      <vt:lpstr> Networking In Docker</vt:lpstr>
      <vt:lpstr>Networking In Docker</vt:lpstr>
      <vt:lpstr> Networking In Docker</vt:lpstr>
      <vt:lpstr> Networking In Docker</vt:lpstr>
      <vt:lpstr> Networking In Docker</vt:lpstr>
      <vt:lpstr> Networking In Docker</vt:lpstr>
      <vt:lpstr> Networking In Docker</vt:lpstr>
      <vt:lpstr> Networking In Docker</vt:lpstr>
      <vt:lpstr> Networking In Docker</vt:lpstr>
      <vt:lpstr> Networking In Docker</vt:lpstr>
      <vt:lpstr>Create Docker images using yaml</vt:lpstr>
      <vt:lpstr>Create Docker images using yaml</vt:lpstr>
      <vt:lpstr>Create Docker images using yaml</vt:lpstr>
      <vt:lpstr>Upload Docker Images to DockerHub</vt:lpstr>
      <vt:lpstr>Upload Docker Images to DockerHub</vt:lpstr>
      <vt:lpstr>Upload Docker Images to DockerHub</vt:lpstr>
      <vt:lpstr>Upload Docker Images to DockerHub</vt:lpstr>
      <vt:lpstr>Upload Docker Images to DockerHub</vt:lpstr>
      <vt:lpstr>Create Github /AWS Account</vt:lpstr>
      <vt:lpstr>Create Github /AWS Account</vt:lpstr>
      <vt:lpstr>Create Github /AWS Account</vt:lpstr>
      <vt:lpstr>Create Repository</vt:lpstr>
      <vt:lpstr>Create a new pipeline</vt:lpstr>
      <vt:lpstr>Create a new pipeline</vt:lpstr>
      <vt:lpstr>Create a new pipeline</vt:lpstr>
      <vt:lpstr>Create a new pipeline</vt:lpstr>
      <vt:lpstr>Build a Sample Code</vt:lpstr>
      <vt:lpstr>Build a Sample Code</vt:lpstr>
      <vt:lpstr>Build a Sample Code</vt:lpstr>
      <vt:lpstr>Build a Sample Code</vt:lpstr>
      <vt:lpstr>Build a Sample Code</vt:lpstr>
      <vt:lpstr>Build a Sample Code</vt:lpstr>
      <vt:lpstr>Build a Sample Code</vt:lpstr>
      <vt:lpstr>Build a Sample Code</vt:lpstr>
      <vt:lpstr>Modifying aws code pipeline</vt:lpstr>
      <vt:lpstr>Modifying aws code pipeline</vt:lpstr>
      <vt:lpstr>Modifying aws code pipeline</vt:lpstr>
      <vt:lpstr>Modifying aws code pipeline</vt:lpstr>
      <vt:lpstr>Modifying aws code pipeline</vt:lpstr>
      <vt:lpstr>Modifying aws code pipeline</vt:lpstr>
      <vt:lpstr>Modifying aws code pipeline</vt:lpstr>
      <vt:lpstr>Modifying aws code pipeline</vt:lpstr>
      <vt:lpstr>Modifying aws code pipeline</vt:lpstr>
      <vt:lpstr>Modifying aws code pipeline</vt:lpstr>
      <vt:lpstr>Modifying aws code pipeline</vt:lpstr>
      <vt:lpstr>Modifying aws code pipeline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1 Introduction to Programming</dc:title>
  <dc:creator>Tejas Chauhan</dc:creator>
  <cp:lastModifiedBy>soram wanglen</cp:lastModifiedBy>
  <cp:revision>145</cp:revision>
  <dcterms:created xsi:type="dcterms:W3CDTF">2023-06-28T03:46:51Z</dcterms:created>
  <dcterms:modified xsi:type="dcterms:W3CDTF">2024-10-14T16:45:31Z</dcterms:modified>
</cp:coreProperties>
</file>