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vtupulse.com/wp-content/uploads/2022/01/image-25.png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dirty="0" smtClean="0"/>
              <a:t>AI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991600" cy="4221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+mj-lt"/>
              </a:rPr>
              <a:t>Artificial Intelligence research during the last three decades has concluded that Intelligence requires knowledge. </a:t>
            </a:r>
          </a:p>
          <a:p>
            <a:r>
              <a:rPr lang="en-US" dirty="0" smtClean="0">
                <a:latin typeface="+mj-lt"/>
              </a:rPr>
              <a:t>To compensate overwhelming quality, knowledge possesses less desirable properties</a:t>
            </a:r>
          </a:p>
          <a:p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 It is huge. </a:t>
            </a:r>
          </a:p>
          <a:p>
            <a:pPr lvl="1"/>
            <a:r>
              <a:rPr lang="en-US" dirty="0" smtClean="0">
                <a:latin typeface="+mj-lt"/>
              </a:rPr>
              <a:t> It is difficult to characterize correctly. </a:t>
            </a:r>
          </a:p>
          <a:p>
            <a:pPr lvl="1"/>
            <a:r>
              <a:rPr lang="en-US" dirty="0" smtClean="0">
                <a:latin typeface="+mj-lt"/>
              </a:rPr>
              <a:t> It is constantly varying. </a:t>
            </a:r>
          </a:p>
          <a:p>
            <a:pPr lvl="1"/>
            <a:r>
              <a:rPr lang="en-US" dirty="0" smtClean="0">
                <a:latin typeface="+mj-lt"/>
              </a:rPr>
              <a:t> It differs from data by being organized in a way that corresponds to its application. </a:t>
            </a:r>
          </a:p>
          <a:p>
            <a:pPr lvl="1"/>
            <a:r>
              <a:rPr lang="en-US" dirty="0" smtClean="0">
                <a:latin typeface="+mj-lt"/>
              </a:rPr>
              <a:t>It is complicated.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TIC-TAC-TOE GAME PALYING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787717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438400" y="1600200"/>
          <a:ext cx="42672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422400"/>
                <a:gridCol w="1422400"/>
              </a:tblGrid>
              <a:tr h="104140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  <a:p>
                      <a:r>
                        <a:rPr lang="en-US" dirty="0" smtClean="0"/>
                        <a:t>     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041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104140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TIC-TAC-TOE GAME PALYING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4572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smtClean="0"/>
              <a:t>Water Jug Problem in Artificial Intelligence – State Space Search</a:t>
            </a:r>
            <a:endParaRPr lang="en-US" b="1" dirty="0"/>
          </a:p>
        </p:txBody>
      </p:sp>
      <p:pic>
        <p:nvPicPr>
          <p:cNvPr id="1026" name="Picture 2" descr="Water Jug Problem in Artificial Intelligence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4648200"/>
            <a:ext cx="3638550" cy="19431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1600200"/>
            <a:ext cx="3065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Water Jug Problem Definition: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2590800"/>
            <a:ext cx="80772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rgbClr val="3A3A3A"/>
                </a:solidFill>
                <a:latin typeface="-apple-system"/>
                <a:cs typeface="Arial" pitchFamily="34" charset="0"/>
              </a:rPr>
              <a:t>“</a:t>
            </a:r>
            <a:r>
              <a:rPr lang="en-US" b="1" i="1" dirty="0" smtClean="0">
                <a:solidFill>
                  <a:srgbClr val="3A3A3A"/>
                </a:solidFill>
                <a:latin typeface="-apple-system"/>
                <a:cs typeface="Arial" pitchFamily="34" charset="0"/>
              </a:rPr>
              <a:t>You are given two jugs, a 4-litre one and a 3-litre one. Neither has any measuring markers on it. There is a pump that can be used to fill the jugs with water. How can you get exactly 2 liters of water into a 4-litre jug.”</a:t>
            </a:r>
            <a:endParaRPr lang="en-US" sz="800" b="1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274BE"/>
                </a:solidFill>
                <a:latin typeface="-apple-system"/>
                <a:cs typeface="Arial" pitchFamily="34" charset="0"/>
                <a:hlinkClick r:id="rId2"/>
              </a:rPr>
              <a:t>  </a:t>
            </a:r>
            <a:r>
              <a:rPr lang="en-US" sz="18300" dirty="0" smtClean="0">
                <a:solidFill>
                  <a:srgbClr val="0274BE"/>
                </a:solidFill>
                <a:latin typeface="-apple-system"/>
                <a:cs typeface="Arial" pitchFamily="34" charset="0"/>
              </a:rPr>
              <a:t> </a:t>
            </a:r>
            <a:r>
              <a:rPr lang="en-US" dirty="0" smtClean="0">
                <a:solidFill>
                  <a:srgbClr val="0274BE"/>
                </a:solidFill>
                <a:latin typeface="-apple-system"/>
                <a:cs typeface="Arial" pitchFamily="34" charset="0"/>
              </a:rPr>
              <a:t>                                                                                 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762000"/>
            <a:ext cx="7239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smtClean="0"/>
              <a:t>State: (x, y)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where x represents the quantity of water in a 4-liter jug and y represents the quantity of water in a 3-litre jug.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That is, x = 0, 1, 2, 3, or 4  y = 0, 1, 2, 3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Start state: (0, 0).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Goal state: (2, n) for any n&lt;=3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Here need to start from the current state and end up in a goal state.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Production Rules for Water Jug Problem 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09600"/>
            <a:ext cx="8458200" cy="609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dirty="0" smtClean="0"/>
              <a:t>AI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991600" cy="4221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important AI techniques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1.Search –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way of solving problems for which no direct approach is available.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also provides a framework into which any direct techniques that are available can be embedded.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2.Use of knowledge –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way of solving complex problems by exploiting the structure of the objects that are involved.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3.Abstraction –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way of separating important features and variations from many unimportant ones that would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overwhelm any process.</a:t>
            </a: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 Techniques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 AI technique is a method that exploits knowledge that is represented so that: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 lvl="1"/>
            <a:r>
              <a:rPr lang="en-US" sz="2400" dirty="0" smtClean="0"/>
              <a:t>The knowledge captures generalizations that share properties, are grouped together, rather than being allowed separate representation. </a:t>
            </a:r>
          </a:p>
          <a:p>
            <a:pPr lvl="1"/>
            <a:r>
              <a:rPr lang="en-US" sz="2400" dirty="0" smtClean="0"/>
              <a:t>It can be understood by people who must provide it—even though for many programs bulk of the data comes automatically from readings. </a:t>
            </a:r>
          </a:p>
          <a:p>
            <a:pPr lvl="1"/>
            <a:r>
              <a:rPr lang="en-US" sz="2400" dirty="0" smtClean="0"/>
              <a:t>In many AI domains, how the people understand the same people must supply the knowledge to a program. </a:t>
            </a:r>
          </a:p>
          <a:p>
            <a:pPr lvl="1"/>
            <a:r>
              <a:rPr lang="en-US" sz="2400" dirty="0" smtClean="0"/>
              <a:t> It can be easily modified to correct errors and reflect changes in real conditions. </a:t>
            </a:r>
          </a:p>
          <a:p>
            <a:pPr lvl="1"/>
            <a:r>
              <a:rPr lang="en-US" sz="2400" dirty="0" smtClean="0"/>
              <a:t> It can be widely used even if it is incomplete or inaccurate.</a:t>
            </a:r>
          </a:p>
          <a:p>
            <a:pPr lvl="1"/>
            <a:r>
              <a:rPr lang="en-US" sz="2400" dirty="0" smtClean="0"/>
              <a:t> It can be used to help overcome its own sheer bulk by helping to narrow the range of possibilities that must be usually considered</a:t>
            </a:r>
            <a:r>
              <a:rPr lang="en-US" dirty="0" smtClean="0"/>
              <a:t>. 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AI Techniques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63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order to characterize an AI technique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let us consider initially </a:t>
            </a:r>
            <a:r>
              <a:rPr lang="en-US" sz="2400" b="1" dirty="0" smtClean="0"/>
              <a:t>OXO</a:t>
            </a:r>
            <a:r>
              <a:rPr lang="en-US" sz="2400" dirty="0" smtClean="0"/>
              <a:t> </a:t>
            </a:r>
            <a:r>
              <a:rPr lang="en-US" sz="2400" b="1" dirty="0" smtClean="0"/>
              <a:t>or tic-tac-toe </a:t>
            </a:r>
            <a:r>
              <a:rPr lang="en-US" sz="2400" dirty="0" smtClean="0"/>
              <a:t>and use a series of different approaches to play the game. The programs increase in complexity, their use of generalizations, the clarity of their knowledge and the extensibility of their approach.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In this way they move towards being representations of AI techniques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TIC-TAC-TOE GAME PALYING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1"/>
            <a:ext cx="7924800" cy="4518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TIC-TAC-TOE GAME PALYING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TIC-TAC-TOE GAME PALYING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10000"/>
            <a:ext cx="86582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TIC-TAC-TOE GAME PALYING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TIC-TAC-TOE GAME PALYING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057400"/>
            <a:ext cx="4789967" cy="253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4495800"/>
            <a:ext cx="4953000" cy="703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478</Words>
  <Application>Microsoft Office PowerPoint</Application>
  <PresentationFormat>On-screen Show 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AI Techniques</vt:lpstr>
      <vt:lpstr>AI Techniques</vt:lpstr>
      <vt:lpstr>AI Techniques </vt:lpstr>
      <vt:lpstr>  AI Techniques  </vt:lpstr>
      <vt:lpstr>  TIC-TAC-TOE GAME PALYING  </vt:lpstr>
      <vt:lpstr>  TIC-TAC-TOE GAME PALYING  </vt:lpstr>
      <vt:lpstr>  TIC-TAC-TOE GAME PALYING  </vt:lpstr>
      <vt:lpstr>  TIC-TAC-TOE GAME PALYING  </vt:lpstr>
      <vt:lpstr>  TIC-TAC-TOE GAME PALYING  </vt:lpstr>
      <vt:lpstr>  TIC-TAC-TOE GAME PALYING  </vt:lpstr>
      <vt:lpstr>  TIC-TAC-TOE GAME PALYING  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23</cp:revision>
  <dcterms:created xsi:type="dcterms:W3CDTF">2006-08-16T00:00:00Z</dcterms:created>
  <dcterms:modified xsi:type="dcterms:W3CDTF">2024-07-18T02:22:24Z</dcterms:modified>
</cp:coreProperties>
</file>