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Rubik ExtraBold"/>
      <p:bold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ubik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ExtraBold-bold.fntdata"/><Relationship Id="rId22" Type="http://schemas.openxmlformats.org/officeDocument/2006/relationships/font" Target="fonts/Rubik-regular.fntdata"/><Relationship Id="rId21" Type="http://schemas.openxmlformats.org/officeDocument/2006/relationships/font" Target="fonts/RubikExtraBold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SemiBold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RubikSemiBold-italic.fntdata"/><Relationship Id="rId27" Type="http://schemas.openxmlformats.org/officeDocument/2006/relationships/font" Target="fonts/Rubik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90b9521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90b9521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cea0541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cea0541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cea0541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cea0541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acd0d94d41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acd0d94d41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9c98b15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9c98b15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dc64782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dc64782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9c98b15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9c98b15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cd0d94d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cd0d94d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a1365a70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a1365a70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cd0d94d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cd0d94d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39cbf30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39cbf30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cd0d94d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cd0d94d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cd0d94d41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acd0d94d41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cd0d94d41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cd0d94d41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7101825" y="-483600"/>
            <a:ext cx="2591700" cy="122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2399863">
            <a:off x="5693955" y="935803"/>
            <a:ext cx="6018194" cy="6983426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477756">
            <a:off x="-1576742" y="-2340601"/>
            <a:ext cx="6625015" cy="470209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7529" l="18151" r="18158" t="17522"/>
          <a:stretch/>
        </p:blipFill>
        <p:spPr>
          <a:xfrm>
            <a:off x="1375500" y="856275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718600" y="1927800"/>
            <a:ext cx="46200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718600" y="3758675"/>
            <a:ext cx="4620000" cy="458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 rot="-5400000">
            <a:off x="6137375" y="-1819175"/>
            <a:ext cx="2343300" cy="39378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-9163276">
            <a:off x="-3397495" y="1871865"/>
            <a:ext cx="7047527" cy="500196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284000" y="147332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804500" y="3202975"/>
            <a:ext cx="55350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10064687">
            <a:off x="6422875" y="-1766637"/>
            <a:ext cx="4511305" cy="451130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-9210935">
            <a:off x="-2451976" y="2635468"/>
            <a:ext cx="4976642" cy="3532051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7466" l="5427" r="6318" t="8358"/>
          <a:stretch/>
        </p:blipFill>
        <p:spPr>
          <a:xfrm>
            <a:off x="499775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75" name="Google Shape;75;p13"/>
          <p:cNvSpPr txBox="1"/>
          <p:nvPr>
            <p:ph type="title"/>
          </p:nvPr>
        </p:nvSpPr>
        <p:spPr>
          <a:xfrm>
            <a:off x="1391900" y="13323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2" type="title"/>
          </p:nvPr>
        </p:nvSpPr>
        <p:spPr>
          <a:xfrm>
            <a:off x="715100" y="1332300"/>
            <a:ext cx="6768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391900" y="17238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3" type="title"/>
          </p:nvPr>
        </p:nvSpPr>
        <p:spPr>
          <a:xfrm>
            <a:off x="5316300" y="1332300"/>
            <a:ext cx="29991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4" type="title"/>
          </p:nvPr>
        </p:nvSpPr>
        <p:spPr>
          <a:xfrm>
            <a:off x="4639500" y="1332300"/>
            <a:ext cx="674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5" type="subTitle"/>
          </p:nvPr>
        </p:nvSpPr>
        <p:spPr>
          <a:xfrm>
            <a:off x="5316300" y="17238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6" type="title"/>
          </p:nvPr>
        </p:nvSpPr>
        <p:spPr>
          <a:xfrm>
            <a:off x="1391900" y="2409592"/>
            <a:ext cx="29964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715100" y="2409592"/>
            <a:ext cx="6768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8" type="subTitle"/>
          </p:nvPr>
        </p:nvSpPr>
        <p:spPr>
          <a:xfrm>
            <a:off x="1391900" y="2798995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9" type="title"/>
          </p:nvPr>
        </p:nvSpPr>
        <p:spPr>
          <a:xfrm>
            <a:off x="5316300" y="2409592"/>
            <a:ext cx="29964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4639500" y="2409592"/>
            <a:ext cx="676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4" type="subTitle"/>
          </p:nvPr>
        </p:nvSpPr>
        <p:spPr>
          <a:xfrm>
            <a:off x="5316300" y="2798995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5" type="title"/>
          </p:nvPr>
        </p:nvSpPr>
        <p:spPr>
          <a:xfrm>
            <a:off x="1391900" y="34857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16" type="title"/>
          </p:nvPr>
        </p:nvSpPr>
        <p:spPr>
          <a:xfrm>
            <a:off x="715100" y="3485700"/>
            <a:ext cx="67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7" type="subTitle"/>
          </p:nvPr>
        </p:nvSpPr>
        <p:spPr>
          <a:xfrm>
            <a:off x="1391900" y="38790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8" type="title"/>
          </p:nvPr>
        </p:nvSpPr>
        <p:spPr>
          <a:xfrm>
            <a:off x="5316300" y="34857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9" type="title"/>
          </p:nvPr>
        </p:nvSpPr>
        <p:spPr>
          <a:xfrm>
            <a:off x="4639500" y="3485700"/>
            <a:ext cx="67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20" type="subTitle"/>
          </p:nvPr>
        </p:nvSpPr>
        <p:spPr>
          <a:xfrm>
            <a:off x="5316300" y="38790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1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flipH="1" rot="-2399828">
            <a:off x="827426" y="106777"/>
            <a:ext cx="8535182" cy="990410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b="7591" l="5531" r="5531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3043519" y="3550575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536569" y="1525775"/>
            <a:ext cx="6066600" cy="15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409700" y="2184075"/>
            <a:ext cx="37611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1409700" y="1568025"/>
            <a:ext cx="37611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 rot="-3600016">
            <a:off x="4132812" y="-6740466"/>
            <a:ext cx="8592167" cy="9970226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8605897">
            <a:off x="-2951598" y="2781540"/>
            <a:ext cx="5720566" cy="40600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064614">
            <a:off x="6409664" y="-3126948"/>
            <a:ext cx="5257022" cy="52570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1424113" y="2133775"/>
            <a:ext cx="2907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subTitle"/>
          </p:nvPr>
        </p:nvSpPr>
        <p:spPr>
          <a:xfrm>
            <a:off x="4812288" y="2133775"/>
            <a:ext cx="2907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1424113" y="2657600"/>
            <a:ext cx="2907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4" type="subTitle"/>
          </p:nvPr>
        </p:nvSpPr>
        <p:spPr>
          <a:xfrm>
            <a:off x="4812288" y="2657600"/>
            <a:ext cx="2907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 rot="10668259">
            <a:off x="-660004" y="-3185402"/>
            <a:ext cx="7603190" cy="481991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89548">
            <a:off x="2869468" y="2231692"/>
            <a:ext cx="7113819" cy="450969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2">
            <a:alphaModFix/>
          </a:blip>
          <a:srcRect b="7430" l="4767" r="7597" t="8985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872400" y="3057523"/>
            <a:ext cx="23364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872400" y="3467054"/>
            <a:ext cx="23364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title"/>
          </p:nvPr>
        </p:nvSpPr>
        <p:spPr>
          <a:xfrm>
            <a:off x="3403800" y="3057523"/>
            <a:ext cx="23364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7"/>
          <p:cNvSpPr txBox="1"/>
          <p:nvPr>
            <p:ph idx="3" type="subTitle"/>
          </p:nvPr>
        </p:nvSpPr>
        <p:spPr>
          <a:xfrm>
            <a:off x="3403800" y="3467054"/>
            <a:ext cx="23364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4" type="title"/>
          </p:nvPr>
        </p:nvSpPr>
        <p:spPr>
          <a:xfrm>
            <a:off x="5935200" y="3057523"/>
            <a:ext cx="23364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7"/>
          <p:cNvSpPr txBox="1"/>
          <p:nvPr>
            <p:ph idx="5" type="subTitle"/>
          </p:nvPr>
        </p:nvSpPr>
        <p:spPr>
          <a:xfrm>
            <a:off x="5935200" y="3467054"/>
            <a:ext cx="23364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6" type="title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 rot="1799983">
            <a:off x="5626116" y="-2585100"/>
            <a:ext cx="7885968" cy="559704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9163283">
            <a:off x="-3974839" y="1810008"/>
            <a:ext cx="7885877" cy="5596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3287438" y="1475375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4561188" y="147537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2" type="title"/>
          </p:nvPr>
        </p:nvSpPr>
        <p:spPr>
          <a:xfrm>
            <a:off x="3287438" y="2527481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4561188" y="252748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3287438" y="3621881"/>
            <a:ext cx="12321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4561188" y="3621881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6" type="title"/>
          </p:nvPr>
        </p:nvSpPr>
        <p:spPr>
          <a:xfrm>
            <a:off x="715100" y="535000"/>
            <a:ext cx="77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10800000">
            <a:off x="-1028700" y="-1285300"/>
            <a:ext cx="2667000" cy="5193900"/>
          </a:xfrm>
          <a:prstGeom prst="round2SameRect">
            <a:avLst>
              <a:gd fmla="val 49234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8100000">
            <a:off x="5765888" y="3224221"/>
            <a:ext cx="7047549" cy="500198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 b="8297" l="3812" r="8744" t="8306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4407325" y="586950"/>
            <a:ext cx="3657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4407325" y="980250"/>
            <a:ext cx="228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2" type="title"/>
          </p:nvPr>
        </p:nvSpPr>
        <p:spPr>
          <a:xfrm>
            <a:off x="4407325" y="3678450"/>
            <a:ext cx="3657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9"/>
          <p:cNvSpPr txBox="1"/>
          <p:nvPr>
            <p:ph idx="3" type="subTitle"/>
          </p:nvPr>
        </p:nvSpPr>
        <p:spPr>
          <a:xfrm>
            <a:off x="4407325" y="4071750"/>
            <a:ext cx="227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4407325" y="2647938"/>
            <a:ext cx="3657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4407325" y="3041238"/>
            <a:ext cx="2280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6" type="title"/>
          </p:nvPr>
        </p:nvSpPr>
        <p:spPr>
          <a:xfrm>
            <a:off x="4407325" y="1617450"/>
            <a:ext cx="3657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9"/>
          <p:cNvSpPr txBox="1"/>
          <p:nvPr>
            <p:ph idx="7" type="subTitle"/>
          </p:nvPr>
        </p:nvSpPr>
        <p:spPr>
          <a:xfrm>
            <a:off x="4407325" y="2010750"/>
            <a:ext cx="2277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8" type="title"/>
          </p:nvPr>
        </p:nvSpPr>
        <p:spPr>
          <a:xfrm>
            <a:off x="715100" y="2361475"/>
            <a:ext cx="2726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 rot="-3600021">
            <a:off x="4179759" y="-6079362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8227792">
            <a:off x="-5541933" y="2973784"/>
            <a:ext cx="8621350" cy="6118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 b="15189" l="11071" r="0" t="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1130970"/>
            <a:ext cx="3590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720000" y="1521913"/>
            <a:ext cx="3590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title"/>
          </p:nvPr>
        </p:nvSpPr>
        <p:spPr>
          <a:xfrm>
            <a:off x="4830294" y="1130970"/>
            <a:ext cx="3593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0"/>
          <p:cNvSpPr txBox="1"/>
          <p:nvPr>
            <p:ph idx="3" type="subTitle"/>
          </p:nvPr>
        </p:nvSpPr>
        <p:spPr>
          <a:xfrm>
            <a:off x="4830294" y="1521913"/>
            <a:ext cx="3593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4" type="title"/>
          </p:nvPr>
        </p:nvSpPr>
        <p:spPr>
          <a:xfrm>
            <a:off x="720000" y="2372428"/>
            <a:ext cx="3590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0"/>
          <p:cNvSpPr txBox="1"/>
          <p:nvPr>
            <p:ph idx="5" type="subTitle"/>
          </p:nvPr>
        </p:nvSpPr>
        <p:spPr>
          <a:xfrm>
            <a:off x="720000" y="2768716"/>
            <a:ext cx="35907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6" type="title"/>
          </p:nvPr>
        </p:nvSpPr>
        <p:spPr>
          <a:xfrm>
            <a:off x="720000" y="3619232"/>
            <a:ext cx="35907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0"/>
          <p:cNvSpPr txBox="1"/>
          <p:nvPr>
            <p:ph idx="7" type="subTitle"/>
          </p:nvPr>
        </p:nvSpPr>
        <p:spPr>
          <a:xfrm>
            <a:off x="720000" y="4016524"/>
            <a:ext cx="35907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8" type="title"/>
          </p:nvPr>
        </p:nvSpPr>
        <p:spPr>
          <a:xfrm>
            <a:off x="4830294" y="2372434"/>
            <a:ext cx="35937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0"/>
          <p:cNvSpPr txBox="1"/>
          <p:nvPr>
            <p:ph idx="9" type="subTitle"/>
          </p:nvPr>
        </p:nvSpPr>
        <p:spPr>
          <a:xfrm>
            <a:off x="4830294" y="2768723"/>
            <a:ext cx="35937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3" type="title"/>
          </p:nvPr>
        </p:nvSpPr>
        <p:spPr>
          <a:xfrm>
            <a:off x="4830294" y="3619225"/>
            <a:ext cx="35937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0"/>
          <p:cNvSpPr txBox="1"/>
          <p:nvPr>
            <p:ph idx="14" type="subTitle"/>
          </p:nvPr>
        </p:nvSpPr>
        <p:spPr>
          <a:xfrm>
            <a:off x="4830294" y="4012525"/>
            <a:ext cx="35937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5" type="title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9997008">
            <a:off x="5995558" y="3776888"/>
            <a:ext cx="5709886" cy="405257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8886939">
            <a:off x="-2417652" y="-928302"/>
            <a:ext cx="7000104" cy="7000104"/>
          </a:xfrm>
          <a:prstGeom prst="ellipse">
            <a:avLst/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4350" l="15605" r="14479" t="14358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230650" y="2057400"/>
            <a:ext cx="4682700" cy="13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2230650" y="1168807"/>
            <a:ext cx="1404000" cy="8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230650" y="3600600"/>
            <a:ext cx="46827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flipH="1" rot="-2399809">
            <a:off x="-3320823" y="-1106152"/>
            <a:ext cx="7538444" cy="874764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flipH="1" rot="8951238">
            <a:off x="6979155" y="977655"/>
            <a:ext cx="7538383" cy="8747589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68" name="Google Shape;168;p21"/>
          <p:cNvSpPr txBox="1"/>
          <p:nvPr>
            <p:ph hasCustomPrompt="1" type="title"/>
          </p:nvPr>
        </p:nvSpPr>
        <p:spPr>
          <a:xfrm>
            <a:off x="1797988" y="1254325"/>
            <a:ext cx="3644700" cy="10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5594913" y="1801125"/>
            <a:ext cx="17511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hasCustomPrompt="1" idx="2" type="title"/>
          </p:nvPr>
        </p:nvSpPr>
        <p:spPr>
          <a:xfrm>
            <a:off x="1797988" y="2791775"/>
            <a:ext cx="3644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5594913" y="3324413"/>
            <a:ext cx="175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1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 rot="10064569">
            <a:off x="-2532252" y="1644966"/>
            <a:ext cx="5580306" cy="5580306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 rot="-3600021">
            <a:off x="3890759" y="-5803212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/>
          </a:blip>
          <a:srcRect b="14351" l="15044" r="15044" t="14351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76" name="Google Shape;176;p22"/>
          <p:cNvSpPr txBox="1"/>
          <p:nvPr>
            <p:ph type="title"/>
          </p:nvPr>
        </p:nvSpPr>
        <p:spPr>
          <a:xfrm>
            <a:off x="1558625" y="1958025"/>
            <a:ext cx="5850000" cy="15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22"/>
          <p:cNvSpPr txBox="1"/>
          <p:nvPr>
            <p:ph hasCustomPrompt="1" idx="2" type="title"/>
          </p:nvPr>
        </p:nvSpPr>
        <p:spPr>
          <a:xfrm>
            <a:off x="5728625" y="1116225"/>
            <a:ext cx="16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1558625" y="3610125"/>
            <a:ext cx="5164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2">
  <p:cSld name="CUSTOM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2399764">
            <a:off x="3943209" y="-1933252"/>
            <a:ext cx="9628504" cy="11493744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-1166949">
            <a:off x="-2994411" y="-3830090"/>
            <a:ext cx="8549324" cy="606786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2">
            <a:alphaModFix/>
          </a:blip>
          <a:srcRect b="15603" l="16265" r="16272" t="15596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83" name="Google Shape;183;p23"/>
          <p:cNvSpPr txBox="1"/>
          <p:nvPr>
            <p:ph type="title"/>
          </p:nvPr>
        </p:nvSpPr>
        <p:spPr>
          <a:xfrm>
            <a:off x="2562900" y="2072275"/>
            <a:ext cx="4018200" cy="14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23"/>
          <p:cNvSpPr txBox="1"/>
          <p:nvPr>
            <p:ph hasCustomPrompt="1" idx="2" type="title"/>
          </p:nvPr>
        </p:nvSpPr>
        <p:spPr>
          <a:xfrm>
            <a:off x="5047200" y="1081375"/>
            <a:ext cx="153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2562900" y="3637075"/>
            <a:ext cx="40182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3">
  <p:cSld name="CUSTOM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 rot="10064674">
            <a:off x="5474390" y="-1111577"/>
            <a:ext cx="7195069" cy="7195069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-781050" y="1162050"/>
            <a:ext cx="4324800" cy="1600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2">
            <a:alphaModFix/>
          </a:blip>
          <a:srcRect b="15127" l="14717" r="16892" t="15127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90" name="Google Shape;190;p24"/>
          <p:cNvSpPr/>
          <p:nvPr/>
        </p:nvSpPr>
        <p:spPr>
          <a:xfrm rot="-8424600">
            <a:off x="-3902840" y="3305405"/>
            <a:ext cx="6324406" cy="4488734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3734363" y="1557325"/>
            <a:ext cx="29793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24"/>
          <p:cNvSpPr txBox="1"/>
          <p:nvPr>
            <p:ph hasCustomPrompt="1" idx="2" type="title"/>
          </p:nvPr>
        </p:nvSpPr>
        <p:spPr>
          <a:xfrm>
            <a:off x="1609913" y="1557325"/>
            <a:ext cx="16482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3734375" y="3087275"/>
            <a:ext cx="24180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4">
  <p:cSld name="CUSTOM_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 rot="5400000">
            <a:off x="5753700" y="4083200"/>
            <a:ext cx="4029600" cy="1545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-2253982">
            <a:off x="-2400079" y="-4476387"/>
            <a:ext cx="10613772" cy="753324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2">
            <a:alphaModFix/>
          </a:blip>
          <a:srcRect b="14345" l="15045" r="15038" t="14352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198" name="Google Shape;198;p25"/>
          <p:cNvSpPr txBox="1"/>
          <p:nvPr>
            <p:ph type="title"/>
          </p:nvPr>
        </p:nvSpPr>
        <p:spPr>
          <a:xfrm>
            <a:off x="2474550" y="1999025"/>
            <a:ext cx="4194900" cy="15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25"/>
          <p:cNvSpPr txBox="1"/>
          <p:nvPr>
            <p:ph hasCustomPrompt="1" idx="2" type="title"/>
          </p:nvPr>
        </p:nvSpPr>
        <p:spPr>
          <a:xfrm>
            <a:off x="3794700" y="1105275"/>
            <a:ext cx="155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130450" y="3719625"/>
            <a:ext cx="4883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5">
  <p:cSld name="CUSTOM_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 rot="10064688">
            <a:off x="-2189441" y="-3910459"/>
            <a:ext cx="7781731" cy="778173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 rot="9997027">
            <a:off x="4542535" y="3140817"/>
            <a:ext cx="7158007" cy="508038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/>
          </a:blip>
          <a:srcRect b="14179" l="16071" r="14862" t="15383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05" name="Google Shape;205;p26"/>
          <p:cNvSpPr txBox="1"/>
          <p:nvPr>
            <p:ph type="title"/>
          </p:nvPr>
        </p:nvSpPr>
        <p:spPr>
          <a:xfrm>
            <a:off x="3236250" y="1882500"/>
            <a:ext cx="427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6"/>
          <p:cNvSpPr txBox="1"/>
          <p:nvPr>
            <p:ph hasCustomPrompt="1" idx="2" type="title"/>
          </p:nvPr>
        </p:nvSpPr>
        <p:spPr>
          <a:xfrm>
            <a:off x="1629750" y="1882500"/>
            <a:ext cx="160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2433000" y="2876700"/>
            <a:ext cx="4278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rot="-8694577">
            <a:off x="3908346" y="1766395"/>
            <a:ext cx="7000216" cy="70002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 rot="-1030370">
            <a:off x="-3117235" y="-3318443"/>
            <a:ext cx="7664671" cy="5439866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2">
            <a:alphaModFix/>
          </a:blip>
          <a:srcRect b="2041" l="10770" r="3956" t="16638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12" name="Google Shape;212;p27"/>
          <p:cNvSpPr txBox="1"/>
          <p:nvPr>
            <p:ph type="title"/>
          </p:nvPr>
        </p:nvSpPr>
        <p:spPr>
          <a:xfrm>
            <a:off x="3611738" y="2418288"/>
            <a:ext cx="1997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 rot="-3600021">
            <a:off x="4692234" y="-6502637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 rot="-8227792">
            <a:off x="-5048108" y="2517184"/>
            <a:ext cx="8621350" cy="6118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17" name="Google Shape;217;p28"/>
          <p:cNvSpPr txBox="1"/>
          <p:nvPr>
            <p:ph type="title"/>
          </p:nvPr>
        </p:nvSpPr>
        <p:spPr>
          <a:xfrm>
            <a:off x="720000" y="535000"/>
            <a:ext cx="7704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 rot="10668259">
            <a:off x="-660004" y="-3185402"/>
            <a:ext cx="7603190" cy="481991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rot="189548">
            <a:off x="2869468" y="2231692"/>
            <a:ext cx="7113819" cy="450969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2">
            <a:alphaModFix/>
          </a:blip>
          <a:srcRect b="7430" l="4767" r="7597" t="8985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22" name="Google Shape;222;p2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 rot="1799983">
            <a:off x="5626116" y="-2585100"/>
            <a:ext cx="7885968" cy="559704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 rot="-9163283">
            <a:off x="-3974839" y="1810008"/>
            <a:ext cx="7885877" cy="5596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27" name="Google Shape;227;p30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8605897">
            <a:off x="-2951598" y="2781540"/>
            <a:ext cx="5720566" cy="40600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10064614">
            <a:off x="6409664" y="-3126948"/>
            <a:ext cx="5257022" cy="52570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031600" y="1194700"/>
            <a:ext cx="5080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rot="-8605897">
            <a:off x="-2951598" y="2781540"/>
            <a:ext cx="5720566" cy="40600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 rot="10064614">
            <a:off x="6409664" y="-3126948"/>
            <a:ext cx="5257022" cy="525702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32" name="Google Shape;232;p3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 rot="-1166977">
            <a:off x="-1757161" y="-3399418"/>
            <a:ext cx="9813287" cy="69649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 rot="10064649">
            <a:off x="6535266" y="3218277"/>
            <a:ext cx="5074961" cy="5074961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37" name="Google Shape;237;p3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 rot="3369217">
            <a:off x="5902950" y="-1858670"/>
            <a:ext cx="7535765" cy="534849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776300" y="0"/>
            <a:ext cx="2895600" cy="45993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2">
            <a:alphaModFix/>
          </a:blip>
          <a:srcRect b="7591" l="1814" r="9257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42" name="Google Shape;242;p33"/>
          <p:cNvSpPr txBox="1"/>
          <p:nvPr>
            <p:ph type="title"/>
          </p:nvPr>
        </p:nvSpPr>
        <p:spPr>
          <a:xfrm>
            <a:off x="919850" y="918175"/>
            <a:ext cx="23292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1" type="subTitle"/>
          </p:nvPr>
        </p:nvSpPr>
        <p:spPr>
          <a:xfrm>
            <a:off x="4210150" y="2278400"/>
            <a:ext cx="3562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type="title"/>
          </p:nvPr>
        </p:nvSpPr>
        <p:spPr>
          <a:xfrm>
            <a:off x="4210150" y="1510900"/>
            <a:ext cx="35622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34"/>
          <p:cNvSpPr/>
          <p:nvPr/>
        </p:nvSpPr>
        <p:spPr>
          <a:xfrm rot="-10161576">
            <a:off x="-5054298" y="1952474"/>
            <a:ext cx="8621256" cy="611891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/>
          <p:nvPr/>
        </p:nvSpPr>
        <p:spPr>
          <a:xfrm flipH="1" rot="-2399809">
            <a:off x="-3320823" y="-1106152"/>
            <a:ext cx="7538444" cy="874764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 flipH="1" rot="8951238">
            <a:off x="6979155" y="977655"/>
            <a:ext cx="7538383" cy="8747589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51" name="Google Shape;251;p35"/>
          <p:cNvSpPr txBox="1"/>
          <p:nvPr>
            <p:ph idx="1" type="subTitle"/>
          </p:nvPr>
        </p:nvSpPr>
        <p:spPr>
          <a:xfrm>
            <a:off x="2136622" y="2560563"/>
            <a:ext cx="2727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2173822" y="1964163"/>
            <a:ext cx="26532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>
            <a:off x="7620000" y="1465050"/>
            <a:ext cx="2667000" cy="5193900"/>
          </a:xfrm>
          <a:prstGeom prst="round2SameRect">
            <a:avLst>
              <a:gd fmla="val 49234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/>
          <p:nvPr/>
        </p:nvSpPr>
        <p:spPr>
          <a:xfrm rot="-2700000">
            <a:off x="-3130462" y="-2703879"/>
            <a:ext cx="7047549" cy="500198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2">
            <a:alphaModFix/>
          </a:blip>
          <a:srcRect b="10203" l="2281" r="5730" t="206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1026675" y="2140803"/>
            <a:ext cx="29133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1026675" y="1544400"/>
            <a:ext cx="29133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 rot="5400000">
            <a:off x="683992" y="3031801"/>
            <a:ext cx="2343300" cy="39378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 rot="1636724">
            <a:off x="5566659" y="-1724631"/>
            <a:ext cx="7047527" cy="500196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 rot="10800000"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719813" y="1017700"/>
            <a:ext cx="3580800" cy="3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idx="2" type="subTitle"/>
          </p:nvPr>
        </p:nvSpPr>
        <p:spPr>
          <a:xfrm>
            <a:off x="4843388" y="1017700"/>
            <a:ext cx="3580800" cy="3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 rot="-8400163">
            <a:off x="-3357488" y="-3815446"/>
            <a:ext cx="6420568" cy="7450335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 rot="10454015">
            <a:off x="3336451" y="2067069"/>
            <a:ext cx="7161529" cy="508288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2">
            <a:alphaModFix/>
          </a:blip>
          <a:srcRect b="5848" l="22909" r="12773" t="30582"/>
          <a:stretch/>
        </p:blipFill>
        <p:spPr>
          <a:xfrm>
            <a:off x="1375500" y="726800"/>
            <a:ext cx="6393000" cy="35544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270" name="Google Shape;270;p38"/>
          <p:cNvSpPr txBox="1"/>
          <p:nvPr>
            <p:ph type="ctrTitle"/>
          </p:nvPr>
        </p:nvSpPr>
        <p:spPr>
          <a:xfrm>
            <a:off x="1625600" y="954925"/>
            <a:ext cx="59685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38"/>
          <p:cNvSpPr txBox="1"/>
          <p:nvPr>
            <p:ph idx="1" type="subTitle"/>
          </p:nvPr>
        </p:nvSpPr>
        <p:spPr>
          <a:xfrm>
            <a:off x="1625600" y="3121500"/>
            <a:ext cx="32325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2" name="Google Shape;272;p38"/>
          <p:cNvSpPr txBox="1"/>
          <p:nvPr/>
        </p:nvSpPr>
        <p:spPr>
          <a:xfrm>
            <a:off x="2039250" y="4346425"/>
            <a:ext cx="5065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 rot="3234176">
            <a:off x="4715873" y="-2465645"/>
            <a:ext cx="8455549" cy="600130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 rot="10454028">
            <a:off x="-4409074" y="2305091"/>
            <a:ext cx="8455592" cy="600133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 rot="10454015">
            <a:off x="4094826" y="2781444"/>
            <a:ext cx="7161529" cy="508288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 rot="-8400163">
            <a:off x="-3950988" y="-3430796"/>
            <a:ext cx="6420568" cy="7450335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flipH="1" rot="8999985">
            <a:off x="6582066" y="-4806083"/>
            <a:ext cx="8535204" cy="9904128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flipH="1" rot="-2399828">
            <a:off x="-4047799" y="-19698"/>
            <a:ext cx="8535182" cy="990410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900125" y="1253775"/>
            <a:ext cx="40752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900125" y="3086675"/>
            <a:ext cx="40752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2900125" y="1713775"/>
            <a:ext cx="4075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2900125" y="3546675"/>
            <a:ext cx="4075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-3600021">
            <a:off x="1404959" y="-3626087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8243" l="5691" r="5380" t="6945"/>
          <a:stretch/>
        </p:blipFill>
        <p:spPr>
          <a:xfrm>
            <a:off x="499775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72005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304321">
            <a:off x="2716174" y="-1371697"/>
            <a:ext cx="7886894" cy="7886894"/>
          </a:xfrm>
          <a:prstGeom prst="ellipse">
            <a:avLst/>
          </a:pr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7591" l="5531" r="5540" t="7591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4206425" y="953747"/>
            <a:ext cx="29376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rot="-1166977">
            <a:off x="-1757161" y="-3399418"/>
            <a:ext cx="9813287" cy="696496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10064649">
            <a:off x="6535266" y="3218277"/>
            <a:ext cx="5074961" cy="5074961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rot="-8694577">
            <a:off x="4314121" y="2278820"/>
            <a:ext cx="7000216" cy="70002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rot="-1030337">
            <a:off x="-2387533" y="-2637539"/>
            <a:ext cx="7261773" cy="515391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8023" l="5104" r="5958" t="7158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6000"/>
              </a:srgbClr>
            </a:outerShdw>
          </a:effectLst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1753950" y="1775275"/>
            <a:ext cx="2553900" cy="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753950" y="2733300"/>
            <a:ext cx="56361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19550" y="-113050"/>
            <a:ext cx="92223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-19550" y="4643000"/>
            <a:ext cx="92223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9550" y="146675"/>
            <a:ext cx="557400" cy="47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606150" y="312925"/>
            <a:ext cx="596700" cy="472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715100" y="1129200"/>
            <a:ext cx="4102200" cy="8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471150" y="396000"/>
            <a:ext cx="8201700" cy="4351500"/>
          </a:xfrm>
          <a:prstGeom prst="roundRect">
            <a:avLst>
              <a:gd fmla="val 11211" name="adj"/>
            </a:avLst>
          </a:prstGeom>
          <a:noFill/>
          <a:ln cap="flat" cmpd="sng" w="2286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  <a:defRPr sz="2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/>
          <p:nvPr/>
        </p:nvSpPr>
        <p:spPr>
          <a:xfrm>
            <a:off x="1820050" y="1051500"/>
            <a:ext cx="2808600" cy="458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1911400" y="1075800"/>
            <a:ext cx="2808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Machine Learning</a:t>
            </a:r>
            <a:endParaRPr sz="22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cxnSp>
        <p:nvCxnSpPr>
          <p:cNvPr id="287" name="Google Shape;287;p41"/>
          <p:cNvCxnSpPr/>
          <p:nvPr/>
        </p:nvCxnSpPr>
        <p:spPr>
          <a:xfrm>
            <a:off x="1820046" y="3741288"/>
            <a:ext cx="4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1"/>
          <p:cNvSpPr txBox="1"/>
          <p:nvPr>
            <p:ph idx="1" type="subTitle"/>
          </p:nvPr>
        </p:nvSpPr>
        <p:spPr>
          <a:xfrm>
            <a:off x="1718600" y="3758675"/>
            <a:ext cx="46200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0577 4788 4210 0001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89" name="Google Shape;289;p41"/>
          <p:cNvGrpSpPr/>
          <p:nvPr/>
        </p:nvGrpSpPr>
        <p:grpSpPr>
          <a:xfrm>
            <a:off x="6647851" y="1509607"/>
            <a:ext cx="721075" cy="365856"/>
            <a:chOff x="762000" y="2343575"/>
            <a:chExt cx="789700" cy="400675"/>
          </a:xfrm>
        </p:grpSpPr>
        <p:grpSp>
          <p:nvGrpSpPr>
            <p:cNvPr id="290" name="Google Shape;290;p41"/>
            <p:cNvGrpSpPr/>
            <p:nvPr/>
          </p:nvGrpSpPr>
          <p:grpSpPr>
            <a:xfrm>
              <a:off x="762000" y="2343575"/>
              <a:ext cx="507225" cy="400675"/>
              <a:chOff x="762000" y="2343575"/>
              <a:chExt cx="507225" cy="400675"/>
            </a:xfrm>
          </p:grpSpPr>
          <p:sp>
            <p:nvSpPr>
              <p:cNvPr id="291" name="Google Shape;291;p41"/>
              <p:cNvSpPr/>
              <p:nvPr/>
            </p:nvSpPr>
            <p:spPr>
              <a:xfrm>
                <a:off x="1216500" y="2469175"/>
                <a:ext cx="52725" cy="133675"/>
              </a:xfrm>
              <a:custGeom>
                <a:rect b="b" l="l" r="r" t="t"/>
                <a:pathLst>
                  <a:path extrusionOk="0" h="5347" w="2109">
                    <a:moveTo>
                      <a:pt x="13" y="1"/>
                    </a:moveTo>
                    <a:lnTo>
                      <a:pt x="1" y="5335"/>
                    </a:lnTo>
                    <a:lnTo>
                      <a:pt x="2084" y="534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2" name="Google Shape;292;p41"/>
              <p:cNvGrpSpPr/>
              <p:nvPr/>
            </p:nvGrpSpPr>
            <p:grpSpPr>
              <a:xfrm>
                <a:off x="762000" y="2343575"/>
                <a:ext cx="507225" cy="400675"/>
                <a:chOff x="762000" y="2343575"/>
                <a:chExt cx="507225" cy="400675"/>
              </a:xfrm>
            </p:grpSpPr>
            <p:sp>
              <p:nvSpPr>
                <p:cNvPr id="293" name="Google Shape;293;p41"/>
                <p:cNvSpPr/>
                <p:nvPr/>
              </p:nvSpPr>
              <p:spPr>
                <a:xfrm>
                  <a:off x="762000" y="2610575"/>
                  <a:ext cx="91100" cy="132775"/>
                </a:xfrm>
                <a:custGeom>
                  <a:rect b="b" l="l" r="r" t="t"/>
                  <a:pathLst>
                    <a:path extrusionOk="0" h="5311" w="3644">
                      <a:moveTo>
                        <a:pt x="12" y="0"/>
                      </a:moveTo>
                      <a:lnTo>
                        <a:pt x="0" y="2524"/>
                      </a:lnTo>
                      <a:cubicBezTo>
                        <a:pt x="0" y="4048"/>
                        <a:pt x="1238" y="5299"/>
                        <a:pt x="2774" y="5310"/>
                      </a:cubicBezTo>
                      <a:lnTo>
                        <a:pt x="3631" y="5310"/>
                      </a:lnTo>
                      <a:lnTo>
                        <a:pt x="3643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41"/>
                <p:cNvSpPr/>
                <p:nvPr/>
              </p:nvSpPr>
              <p:spPr>
                <a:xfrm>
                  <a:off x="762875" y="2343575"/>
                  <a:ext cx="91125" cy="114925"/>
                </a:xfrm>
                <a:custGeom>
                  <a:rect b="b" l="l" r="r" t="t"/>
                  <a:pathLst>
                    <a:path extrusionOk="0" h="4597" w="3645">
                      <a:moveTo>
                        <a:pt x="2753" y="0"/>
                      </a:moveTo>
                      <a:cubicBezTo>
                        <a:pt x="1227" y="0"/>
                        <a:pt x="1" y="1246"/>
                        <a:pt x="1" y="2763"/>
                      </a:cubicBezTo>
                      <a:lnTo>
                        <a:pt x="1" y="4596"/>
                      </a:lnTo>
                      <a:lnTo>
                        <a:pt x="3632" y="4596"/>
                      </a:lnTo>
                      <a:lnTo>
                        <a:pt x="3644" y="0"/>
                      </a:lnTo>
                      <a:lnTo>
                        <a:pt x="2775" y="0"/>
                      </a:lnTo>
                      <a:cubicBezTo>
                        <a:pt x="2768" y="0"/>
                        <a:pt x="2760" y="0"/>
                        <a:pt x="2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41"/>
                <p:cNvSpPr/>
                <p:nvPr/>
              </p:nvSpPr>
              <p:spPr>
                <a:xfrm>
                  <a:off x="862600" y="2468000"/>
                  <a:ext cx="85150" cy="133675"/>
                </a:xfrm>
                <a:custGeom>
                  <a:rect b="b" l="l" r="r" t="t"/>
                  <a:pathLst>
                    <a:path extrusionOk="0" h="5347" w="3406">
                      <a:moveTo>
                        <a:pt x="12" y="0"/>
                      </a:moveTo>
                      <a:lnTo>
                        <a:pt x="0" y="5334"/>
                      </a:lnTo>
                      <a:lnTo>
                        <a:pt x="2632" y="5346"/>
                      </a:lnTo>
                      <a:cubicBezTo>
                        <a:pt x="2620" y="5215"/>
                        <a:pt x="2608" y="5096"/>
                        <a:pt x="2596" y="4965"/>
                      </a:cubicBezTo>
                      <a:cubicBezTo>
                        <a:pt x="2608" y="4179"/>
                        <a:pt x="2882" y="3405"/>
                        <a:pt x="3406" y="2810"/>
                      </a:cubicBezTo>
                      <a:cubicBezTo>
                        <a:pt x="2894" y="2203"/>
                        <a:pt x="2608" y="1429"/>
                        <a:pt x="2608" y="643"/>
                      </a:cubicBezTo>
                      <a:cubicBezTo>
                        <a:pt x="2620" y="429"/>
                        <a:pt x="2632" y="215"/>
                        <a:pt x="2679" y="12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41"/>
                <p:cNvSpPr/>
                <p:nvPr/>
              </p:nvSpPr>
              <p:spPr>
                <a:xfrm>
                  <a:off x="762275" y="2467700"/>
                  <a:ext cx="91125" cy="133675"/>
                </a:xfrm>
                <a:custGeom>
                  <a:rect b="b" l="l" r="r" t="t"/>
                  <a:pathLst>
                    <a:path extrusionOk="0" h="5347" w="3645">
                      <a:moveTo>
                        <a:pt x="13" y="0"/>
                      </a:moveTo>
                      <a:lnTo>
                        <a:pt x="1" y="5334"/>
                      </a:lnTo>
                      <a:lnTo>
                        <a:pt x="3632" y="5346"/>
                      </a:lnTo>
                      <a:lnTo>
                        <a:pt x="3644" y="1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41"/>
                <p:cNvSpPr/>
                <p:nvPr/>
              </p:nvSpPr>
              <p:spPr>
                <a:xfrm>
                  <a:off x="1020950" y="2344175"/>
                  <a:ext cx="148850" cy="115500"/>
                </a:xfrm>
                <a:custGeom>
                  <a:rect b="b" l="l" r="r" t="t"/>
                  <a:pathLst>
                    <a:path extrusionOk="0" h="4620" w="5954">
                      <a:moveTo>
                        <a:pt x="0" y="0"/>
                      </a:moveTo>
                      <a:lnTo>
                        <a:pt x="0" y="2250"/>
                      </a:lnTo>
                      <a:cubicBezTo>
                        <a:pt x="1346" y="2381"/>
                        <a:pt x="2489" y="3310"/>
                        <a:pt x="2894" y="4608"/>
                      </a:cubicBezTo>
                      <a:lnTo>
                        <a:pt x="5942" y="4620"/>
                      </a:lnTo>
                      <a:lnTo>
                        <a:pt x="595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41"/>
                <p:cNvSpPr/>
                <p:nvPr/>
              </p:nvSpPr>
              <p:spPr>
                <a:xfrm>
                  <a:off x="862900" y="2343575"/>
                  <a:ext cx="148550" cy="115225"/>
                </a:xfrm>
                <a:custGeom>
                  <a:rect b="b" l="l" r="r" t="t"/>
                  <a:pathLst>
                    <a:path extrusionOk="0" h="4609" w="5942">
                      <a:moveTo>
                        <a:pt x="12" y="0"/>
                      </a:moveTo>
                      <a:lnTo>
                        <a:pt x="0" y="4608"/>
                      </a:lnTo>
                      <a:lnTo>
                        <a:pt x="2774" y="4608"/>
                      </a:lnTo>
                      <a:cubicBezTo>
                        <a:pt x="3203" y="3227"/>
                        <a:pt x="4489" y="2274"/>
                        <a:pt x="5941" y="2251"/>
                      </a:cubicBezTo>
                      <a:lnTo>
                        <a:pt x="5941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41"/>
                <p:cNvSpPr/>
                <p:nvPr/>
              </p:nvSpPr>
              <p:spPr>
                <a:xfrm>
                  <a:off x="1077500" y="2468875"/>
                  <a:ext cx="130100" cy="133675"/>
                </a:xfrm>
                <a:custGeom>
                  <a:rect b="b" l="l" r="r" t="t"/>
                  <a:pathLst>
                    <a:path extrusionOk="0" h="5347" w="5204">
                      <a:moveTo>
                        <a:pt x="739" y="1"/>
                      </a:moveTo>
                      <a:lnTo>
                        <a:pt x="739" y="1"/>
                      </a:lnTo>
                      <a:cubicBezTo>
                        <a:pt x="775" y="203"/>
                        <a:pt x="798" y="418"/>
                        <a:pt x="798" y="632"/>
                      </a:cubicBezTo>
                      <a:cubicBezTo>
                        <a:pt x="798" y="1418"/>
                        <a:pt x="513" y="2180"/>
                        <a:pt x="1" y="2787"/>
                      </a:cubicBezTo>
                      <a:cubicBezTo>
                        <a:pt x="501" y="3394"/>
                        <a:pt x="786" y="4168"/>
                        <a:pt x="786" y="4954"/>
                      </a:cubicBezTo>
                      <a:cubicBezTo>
                        <a:pt x="775" y="5085"/>
                        <a:pt x="763" y="5204"/>
                        <a:pt x="739" y="5335"/>
                      </a:cubicBezTo>
                      <a:lnTo>
                        <a:pt x="5180" y="5347"/>
                      </a:lnTo>
                      <a:lnTo>
                        <a:pt x="5204" y="13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41"/>
                <p:cNvSpPr/>
                <p:nvPr/>
              </p:nvSpPr>
              <p:spPr>
                <a:xfrm>
                  <a:off x="1178100" y="2611750"/>
                  <a:ext cx="90825" cy="132500"/>
                </a:xfrm>
                <a:custGeom>
                  <a:rect b="b" l="l" r="r" t="t"/>
                  <a:pathLst>
                    <a:path extrusionOk="0" h="5300" w="3633">
                      <a:moveTo>
                        <a:pt x="13" y="1"/>
                      </a:moveTo>
                      <a:lnTo>
                        <a:pt x="1" y="5299"/>
                      </a:lnTo>
                      <a:lnTo>
                        <a:pt x="834" y="5299"/>
                      </a:lnTo>
                      <a:cubicBezTo>
                        <a:pt x="2370" y="5299"/>
                        <a:pt x="3609" y="4061"/>
                        <a:pt x="3620" y="2525"/>
                      </a:cubicBezTo>
                      <a:lnTo>
                        <a:pt x="3632" y="13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41"/>
                <p:cNvSpPr/>
                <p:nvPr/>
              </p:nvSpPr>
              <p:spPr>
                <a:xfrm>
                  <a:off x="862000" y="2611175"/>
                  <a:ext cx="148550" cy="132775"/>
                </a:xfrm>
                <a:custGeom>
                  <a:rect b="b" l="l" r="r" t="t"/>
                  <a:pathLst>
                    <a:path extrusionOk="0" h="5311" w="5942">
                      <a:moveTo>
                        <a:pt x="24" y="0"/>
                      </a:moveTo>
                      <a:lnTo>
                        <a:pt x="1" y="5286"/>
                      </a:lnTo>
                      <a:lnTo>
                        <a:pt x="5930" y="5310"/>
                      </a:lnTo>
                      <a:lnTo>
                        <a:pt x="5942" y="2643"/>
                      </a:lnTo>
                      <a:cubicBezTo>
                        <a:pt x="4382" y="2608"/>
                        <a:pt x="3049" y="1512"/>
                        <a:pt x="2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41"/>
                <p:cNvSpPr/>
                <p:nvPr/>
              </p:nvSpPr>
              <p:spPr>
                <a:xfrm>
                  <a:off x="1179000" y="2344775"/>
                  <a:ext cx="90225" cy="115200"/>
                </a:xfrm>
                <a:custGeom>
                  <a:rect b="b" l="l" r="r" t="t"/>
                  <a:pathLst>
                    <a:path extrusionOk="0" h="4608" w="3609">
                      <a:moveTo>
                        <a:pt x="13" y="0"/>
                      </a:moveTo>
                      <a:lnTo>
                        <a:pt x="1" y="4596"/>
                      </a:lnTo>
                      <a:lnTo>
                        <a:pt x="3608" y="4608"/>
                      </a:lnTo>
                      <a:lnTo>
                        <a:pt x="3608" y="2786"/>
                      </a:lnTo>
                      <a:cubicBezTo>
                        <a:pt x="3608" y="1250"/>
                        <a:pt x="2370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41"/>
                <p:cNvSpPr/>
                <p:nvPr/>
              </p:nvSpPr>
              <p:spPr>
                <a:xfrm>
                  <a:off x="1019750" y="2611475"/>
                  <a:ext cx="149150" cy="132775"/>
                </a:xfrm>
                <a:custGeom>
                  <a:rect b="b" l="l" r="r" t="t"/>
                  <a:pathLst>
                    <a:path extrusionOk="0" h="5311" w="5966">
                      <a:moveTo>
                        <a:pt x="2989" y="0"/>
                      </a:moveTo>
                      <a:cubicBezTo>
                        <a:pt x="2656" y="1417"/>
                        <a:pt x="1453" y="2465"/>
                        <a:pt x="13" y="2596"/>
                      </a:cubicBezTo>
                      <a:lnTo>
                        <a:pt x="1" y="5298"/>
                      </a:lnTo>
                      <a:lnTo>
                        <a:pt x="5954" y="5310"/>
                      </a:lnTo>
                      <a:lnTo>
                        <a:pt x="5966" y="12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41"/>
                <p:cNvSpPr/>
                <p:nvPr/>
              </p:nvSpPr>
              <p:spPr>
                <a:xfrm>
                  <a:off x="912600" y="2408450"/>
                  <a:ext cx="200050" cy="259500"/>
                </a:xfrm>
                <a:custGeom>
                  <a:rect b="b" l="l" r="r" t="t"/>
                  <a:pathLst>
                    <a:path extrusionOk="0" h="10380" w="8002">
                      <a:moveTo>
                        <a:pt x="4013" y="1"/>
                      </a:moveTo>
                      <a:cubicBezTo>
                        <a:pt x="1382" y="1"/>
                        <a:pt x="1" y="3132"/>
                        <a:pt x="1787" y="5061"/>
                      </a:cubicBezTo>
                      <a:lnTo>
                        <a:pt x="1906" y="5192"/>
                      </a:lnTo>
                      <a:lnTo>
                        <a:pt x="1787" y="5323"/>
                      </a:lnTo>
                      <a:cubicBezTo>
                        <a:pt x="346" y="6871"/>
                        <a:pt x="917" y="9383"/>
                        <a:pt x="2882" y="10169"/>
                      </a:cubicBezTo>
                      <a:cubicBezTo>
                        <a:pt x="3249" y="10313"/>
                        <a:pt x="3622" y="10380"/>
                        <a:pt x="3986" y="10380"/>
                      </a:cubicBezTo>
                      <a:cubicBezTo>
                        <a:pt x="5577" y="10380"/>
                        <a:pt x="6992" y="9096"/>
                        <a:pt x="7001" y="7371"/>
                      </a:cubicBezTo>
                      <a:cubicBezTo>
                        <a:pt x="7001" y="6609"/>
                        <a:pt x="6716" y="5883"/>
                        <a:pt x="6204" y="5335"/>
                      </a:cubicBezTo>
                      <a:lnTo>
                        <a:pt x="6085" y="5204"/>
                      </a:lnTo>
                      <a:lnTo>
                        <a:pt x="6204" y="5073"/>
                      </a:lnTo>
                      <a:cubicBezTo>
                        <a:pt x="8002" y="3156"/>
                        <a:pt x="6644" y="13"/>
                        <a:pt x="40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05" name="Google Shape;305;p41"/>
            <p:cNvSpPr/>
            <p:nvPr/>
          </p:nvSpPr>
          <p:spPr>
            <a:xfrm>
              <a:off x="1358575" y="2411475"/>
              <a:ext cx="193125" cy="289300"/>
            </a:xfrm>
            <a:custGeom>
              <a:rect b="b" l="l" r="r" t="t"/>
              <a:pathLst>
                <a:path extrusionOk="0" h="11572" w="7725">
                  <a:moveTo>
                    <a:pt x="831" y="2571"/>
                  </a:moveTo>
                  <a:cubicBezTo>
                    <a:pt x="388" y="2571"/>
                    <a:pt x="58" y="3180"/>
                    <a:pt x="509" y="3535"/>
                  </a:cubicBezTo>
                  <a:cubicBezTo>
                    <a:pt x="1843" y="4642"/>
                    <a:pt x="1843" y="6690"/>
                    <a:pt x="497" y="7798"/>
                  </a:cubicBezTo>
                  <a:cubicBezTo>
                    <a:pt x="0" y="8132"/>
                    <a:pt x="332" y="8773"/>
                    <a:pt x="784" y="8773"/>
                  </a:cubicBezTo>
                  <a:cubicBezTo>
                    <a:pt x="895" y="8773"/>
                    <a:pt x="1013" y="8735"/>
                    <a:pt x="1128" y="8643"/>
                  </a:cubicBezTo>
                  <a:cubicBezTo>
                    <a:pt x="3033" y="7131"/>
                    <a:pt x="3057" y="4226"/>
                    <a:pt x="1164" y="2690"/>
                  </a:cubicBezTo>
                  <a:cubicBezTo>
                    <a:pt x="1053" y="2606"/>
                    <a:pt x="939" y="2571"/>
                    <a:pt x="831" y="2571"/>
                  </a:cubicBezTo>
                  <a:close/>
                  <a:moveTo>
                    <a:pt x="2861" y="1290"/>
                  </a:moveTo>
                  <a:cubicBezTo>
                    <a:pt x="2422" y="1290"/>
                    <a:pt x="2086" y="1885"/>
                    <a:pt x="2533" y="2237"/>
                  </a:cubicBezTo>
                  <a:cubicBezTo>
                    <a:pt x="3509" y="3023"/>
                    <a:pt x="4081" y="4309"/>
                    <a:pt x="4081" y="5678"/>
                  </a:cubicBezTo>
                  <a:cubicBezTo>
                    <a:pt x="4081" y="7119"/>
                    <a:pt x="3438" y="8429"/>
                    <a:pt x="2366" y="9203"/>
                  </a:cubicBezTo>
                  <a:cubicBezTo>
                    <a:pt x="1950" y="9500"/>
                    <a:pt x="2164" y="10155"/>
                    <a:pt x="2676" y="10167"/>
                  </a:cubicBezTo>
                  <a:cubicBezTo>
                    <a:pt x="2783" y="10167"/>
                    <a:pt x="2890" y="10131"/>
                    <a:pt x="2986" y="10060"/>
                  </a:cubicBezTo>
                  <a:cubicBezTo>
                    <a:pt x="4331" y="9095"/>
                    <a:pt x="5141" y="7464"/>
                    <a:pt x="5141" y="5678"/>
                  </a:cubicBezTo>
                  <a:cubicBezTo>
                    <a:pt x="5153" y="4000"/>
                    <a:pt x="4414" y="2404"/>
                    <a:pt x="3200" y="1416"/>
                  </a:cubicBezTo>
                  <a:cubicBezTo>
                    <a:pt x="3088" y="1327"/>
                    <a:pt x="2971" y="1290"/>
                    <a:pt x="2861" y="1290"/>
                  </a:cubicBezTo>
                  <a:close/>
                  <a:moveTo>
                    <a:pt x="4882" y="1"/>
                  </a:moveTo>
                  <a:cubicBezTo>
                    <a:pt x="4443" y="1"/>
                    <a:pt x="4105" y="605"/>
                    <a:pt x="4557" y="963"/>
                  </a:cubicBezTo>
                  <a:cubicBezTo>
                    <a:pt x="5879" y="2047"/>
                    <a:pt x="6653" y="3821"/>
                    <a:pt x="6653" y="5678"/>
                  </a:cubicBezTo>
                  <a:cubicBezTo>
                    <a:pt x="6653" y="7702"/>
                    <a:pt x="5748" y="9536"/>
                    <a:pt x="4236" y="10607"/>
                  </a:cubicBezTo>
                  <a:cubicBezTo>
                    <a:pt x="3819" y="10905"/>
                    <a:pt x="4021" y="11572"/>
                    <a:pt x="4545" y="11572"/>
                  </a:cubicBezTo>
                  <a:cubicBezTo>
                    <a:pt x="4652" y="11572"/>
                    <a:pt x="4760" y="11536"/>
                    <a:pt x="4855" y="11465"/>
                  </a:cubicBezTo>
                  <a:cubicBezTo>
                    <a:pt x="6641" y="10215"/>
                    <a:pt x="7724" y="8048"/>
                    <a:pt x="7724" y="5678"/>
                  </a:cubicBezTo>
                  <a:cubicBezTo>
                    <a:pt x="7724" y="3511"/>
                    <a:pt x="6796" y="1440"/>
                    <a:pt x="5236" y="142"/>
                  </a:cubicBezTo>
                  <a:cubicBezTo>
                    <a:pt x="5119" y="43"/>
                    <a:pt x="4997" y="1"/>
                    <a:pt x="4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41"/>
          <p:cNvSpPr txBox="1"/>
          <p:nvPr>
            <p:ph idx="1" type="subTitle"/>
          </p:nvPr>
        </p:nvSpPr>
        <p:spPr>
          <a:xfrm>
            <a:off x="1718600" y="3758675"/>
            <a:ext cx="2643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Jim Rehnqvist</a:t>
            </a:r>
            <a:endParaRPr/>
          </a:p>
        </p:txBody>
      </p:sp>
      <p:sp>
        <p:nvSpPr>
          <p:cNvPr id="307" name="Google Shape;307;p41"/>
          <p:cNvSpPr txBox="1"/>
          <p:nvPr>
            <p:ph type="ctrTitle"/>
          </p:nvPr>
        </p:nvSpPr>
        <p:spPr>
          <a:xfrm>
            <a:off x="1718600" y="1927800"/>
            <a:ext cx="46200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Credit</a:t>
            </a:r>
            <a:endParaRPr sz="7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Score</a:t>
            </a:r>
            <a:endParaRPr sz="6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ubik"/>
                <a:ea typeface="Rubik"/>
                <a:cs typeface="Rubik"/>
                <a:sym typeface="Rubik"/>
              </a:rPr>
              <a:t>CONFUSION MATRIX</a:t>
            </a:r>
            <a:endParaRPr/>
          </a:p>
        </p:txBody>
      </p:sp>
      <p:sp>
        <p:nvSpPr>
          <p:cNvPr id="402" name="Google Shape;402;p50"/>
          <p:cNvSpPr/>
          <p:nvPr/>
        </p:nvSpPr>
        <p:spPr>
          <a:xfrm>
            <a:off x="362880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03" name="Google Shape;403;p50"/>
          <p:cNvSpPr txBox="1"/>
          <p:nvPr>
            <p:ph idx="1" type="subTitle"/>
          </p:nvPr>
        </p:nvSpPr>
        <p:spPr>
          <a:xfrm>
            <a:off x="3724858" y="287032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FALSE </a:t>
            </a:r>
            <a:r>
              <a:rPr lang="en">
                <a:solidFill>
                  <a:srgbClr val="B45F06"/>
                </a:solidFill>
              </a:rPr>
              <a:t>POOR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04" name="Google Shape;404;p50"/>
          <p:cNvSpPr/>
          <p:nvPr/>
        </p:nvSpPr>
        <p:spPr>
          <a:xfrm>
            <a:off x="362880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 txBox="1"/>
          <p:nvPr>
            <p:ph idx="1" type="subTitle"/>
          </p:nvPr>
        </p:nvSpPr>
        <p:spPr>
          <a:xfrm>
            <a:off x="3724858" y="2042375"/>
            <a:ext cx="1694400" cy="48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STANDARD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6" name="Google Shape;406;p50"/>
          <p:cNvSpPr/>
          <p:nvPr/>
        </p:nvSpPr>
        <p:spPr>
          <a:xfrm>
            <a:off x="362880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 txBox="1"/>
          <p:nvPr>
            <p:ph idx="1" type="subTitle"/>
          </p:nvPr>
        </p:nvSpPr>
        <p:spPr>
          <a:xfrm>
            <a:off x="3724858" y="11808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FALSE </a:t>
            </a:r>
            <a:r>
              <a:rPr lang="en">
                <a:solidFill>
                  <a:srgbClr val="3C78D8"/>
                </a:solidFill>
              </a:rPr>
              <a:t>GOOD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08" name="Google Shape;408;p50"/>
          <p:cNvSpPr/>
          <p:nvPr/>
        </p:nvSpPr>
        <p:spPr>
          <a:xfrm>
            <a:off x="148215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09" name="Google Shape;409;p50"/>
          <p:cNvSpPr txBox="1"/>
          <p:nvPr>
            <p:ph idx="1" type="subTitle"/>
          </p:nvPr>
        </p:nvSpPr>
        <p:spPr>
          <a:xfrm>
            <a:off x="1578208" y="287032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FALSE </a:t>
            </a:r>
            <a:r>
              <a:rPr lang="en">
                <a:solidFill>
                  <a:srgbClr val="B45F06"/>
                </a:solidFill>
              </a:rPr>
              <a:t>POOR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148215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11" name="Google Shape;411;p50"/>
          <p:cNvSpPr txBox="1"/>
          <p:nvPr>
            <p:ph idx="1" type="subTitle"/>
          </p:nvPr>
        </p:nvSpPr>
        <p:spPr>
          <a:xfrm>
            <a:off x="1578208" y="20423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FALSE </a:t>
            </a:r>
            <a:r>
              <a:rPr lang="en">
                <a:solidFill>
                  <a:srgbClr val="674EA7"/>
                </a:solidFill>
              </a:rPr>
              <a:t>STANDARD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12" name="Google Shape;412;p50"/>
          <p:cNvSpPr/>
          <p:nvPr/>
        </p:nvSpPr>
        <p:spPr>
          <a:xfrm>
            <a:off x="148215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1578208" y="1180875"/>
            <a:ext cx="1694400" cy="48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GOOD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577545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15" name="Google Shape;415;p50"/>
          <p:cNvSpPr txBox="1"/>
          <p:nvPr>
            <p:ph idx="1" type="subTitle"/>
          </p:nvPr>
        </p:nvSpPr>
        <p:spPr>
          <a:xfrm>
            <a:off x="5871508" y="2870325"/>
            <a:ext cx="1694400" cy="4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POOR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16" name="Google Shape;416;p50"/>
          <p:cNvSpPr/>
          <p:nvPr/>
        </p:nvSpPr>
        <p:spPr>
          <a:xfrm>
            <a:off x="577545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17" name="Google Shape;417;p50"/>
          <p:cNvSpPr txBox="1"/>
          <p:nvPr>
            <p:ph idx="1" type="subTitle"/>
          </p:nvPr>
        </p:nvSpPr>
        <p:spPr>
          <a:xfrm>
            <a:off x="5871508" y="20423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FALSE </a:t>
            </a:r>
            <a:r>
              <a:rPr lang="en">
                <a:solidFill>
                  <a:srgbClr val="674EA7"/>
                </a:solidFill>
              </a:rPr>
              <a:t>STANDARD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577545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"/>
          <p:cNvSpPr txBox="1"/>
          <p:nvPr>
            <p:ph idx="1" type="subTitle"/>
          </p:nvPr>
        </p:nvSpPr>
        <p:spPr>
          <a:xfrm>
            <a:off x="5871508" y="11808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FALSE GOOD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1482150" y="3698275"/>
            <a:ext cx="6179700" cy="482700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9525">
            <a:solidFill>
              <a:srgbClr val="0C2E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>
            <p:ph idx="1" type="subTitle"/>
          </p:nvPr>
        </p:nvSpPr>
        <p:spPr>
          <a:xfrm>
            <a:off x="1796831" y="3750010"/>
            <a:ext cx="5550900" cy="3792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2A47"/>
                </a:solidFill>
              </a:rPr>
              <a:t>POOR	  	       |		  STANDARD 		     |  		GOOD</a:t>
            </a:r>
            <a:endParaRPr>
              <a:solidFill>
                <a:srgbClr val="0E2A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PREDICTION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2" name="Google Shape;422;p50"/>
          <p:cNvSpPr/>
          <p:nvPr/>
        </p:nvSpPr>
        <p:spPr>
          <a:xfrm rot="5400000">
            <a:off x="-276750" y="1837425"/>
            <a:ext cx="2304000" cy="859200"/>
          </a:xfrm>
          <a:prstGeom prst="roundRect">
            <a:avLst>
              <a:gd fmla="val 16667" name="adj"/>
            </a:avLst>
          </a:prstGeom>
          <a:solidFill>
            <a:srgbClr val="A869E7"/>
          </a:solidFill>
          <a:ln cap="flat" cmpd="sng" w="9525">
            <a:solidFill>
              <a:srgbClr val="0C2E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0"/>
          <p:cNvSpPr txBox="1"/>
          <p:nvPr>
            <p:ph idx="1" type="subTitle"/>
          </p:nvPr>
        </p:nvSpPr>
        <p:spPr>
          <a:xfrm rot="-5400000">
            <a:off x="-256525" y="1925925"/>
            <a:ext cx="2263500" cy="675000"/>
          </a:xfrm>
          <a:prstGeom prst="rect">
            <a:avLst/>
          </a:prstGeom>
          <a:solidFill>
            <a:srgbClr val="A86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ACTUAL</a:t>
            </a:r>
            <a:endParaRPr>
              <a:solidFill>
                <a:srgbClr val="0E2A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2A47"/>
                </a:solidFill>
              </a:rPr>
              <a:t>POOR  |  STANDARD  |  GOOD</a:t>
            </a:r>
            <a:endParaRPr sz="1100">
              <a:solidFill>
                <a:srgbClr val="0E2A4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ubik"/>
                <a:ea typeface="Rubik"/>
                <a:cs typeface="Rubik"/>
                <a:sym typeface="Rubik"/>
              </a:rPr>
              <a:t>CONFUSION MATRIX</a:t>
            </a:r>
            <a:endParaRPr/>
          </a:p>
        </p:txBody>
      </p:sp>
      <p:sp>
        <p:nvSpPr>
          <p:cNvPr id="429" name="Google Shape;429;p51"/>
          <p:cNvSpPr/>
          <p:nvPr/>
        </p:nvSpPr>
        <p:spPr>
          <a:xfrm>
            <a:off x="362880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724858" y="287032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1514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362880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1"/>
          <p:cNvSpPr txBox="1"/>
          <p:nvPr>
            <p:ph idx="1" type="subTitle"/>
          </p:nvPr>
        </p:nvSpPr>
        <p:spPr>
          <a:xfrm>
            <a:off x="3724858" y="2042375"/>
            <a:ext cx="1694400" cy="48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5778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362880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1"/>
          <p:cNvSpPr txBox="1"/>
          <p:nvPr>
            <p:ph idx="1" type="subTitle"/>
          </p:nvPr>
        </p:nvSpPr>
        <p:spPr>
          <a:xfrm>
            <a:off x="3724858" y="11808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9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35" name="Google Shape;435;p51"/>
          <p:cNvSpPr/>
          <p:nvPr/>
        </p:nvSpPr>
        <p:spPr>
          <a:xfrm>
            <a:off x="148215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36" name="Google Shape;436;p51"/>
          <p:cNvSpPr txBox="1"/>
          <p:nvPr>
            <p:ph idx="1" type="subTitle"/>
          </p:nvPr>
        </p:nvSpPr>
        <p:spPr>
          <a:xfrm>
            <a:off x="1578208" y="287032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804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148215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8" name="Google Shape;438;p51"/>
          <p:cNvSpPr txBox="1"/>
          <p:nvPr>
            <p:ph idx="1" type="subTitle"/>
          </p:nvPr>
        </p:nvSpPr>
        <p:spPr>
          <a:xfrm>
            <a:off x="1578208" y="20423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46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148215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1"/>
          <p:cNvSpPr txBox="1"/>
          <p:nvPr>
            <p:ph idx="1" type="subTitle"/>
          </p:nvPr>
        </p:nvSpPr>
        <p:spPr>
          <a:xfrm>
            <a:off x="1578208" y="1180875"/>
            <a:ext cx="1694400" cy="48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3010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5775450" y="2804475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42" name="Google Shape;442;p51"/>
          <p:cNvSpPr txBox="1"/>
          <p:nvPr>
            <p:ph idx="1" type="subTitle"/>
          </p:nvPr>
        </p:nvSpPr>
        <p:spPr>
          <a:xfrm>
            <a:off x="5871508" y="2870325"/>
            <a:ext cx="1694400" cy="4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10947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43" name="Google Shape;443;p51"/>
          <p:cNvSpPr/>
          <p:nvPr/>
        </p:nvSpPr>
        <p:spPr>
          <a:xfrm>
            <a:off x="5775450" y="19765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44" name="Google Shape;444;p51"/>
          <p:cNvSpPr txBox="1"/>
          <p:nvPr>
            <p:ph idx="1" type="subTitle"/>
          </p:nvPr>
        </p:nvSpPr>
        <p:spPr>
          <a:xfrm>
            <a:off x="5871508" y="20423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1489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45" name="Google Shape;445;p51"/>
          <p:cNvSpPr/>
          <p:nvPr/>
        </p:nvSpPr>
        <p:spPr>
          <a:xfrm>
            <a:off x="5775450" y="1115025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FA0A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1"/>
          <p:cNvSpPr txBox="1"/>
          <p:nvPr>
            <p:ph idx="1" type="subTitle"/>
          </p:nvPr>
        </p:nvSpPr>
        <p:spPr>
          <a:xfrm>
            <a:off x="5871508" y="1180875"/>
            <a:ext cx="1694400" cy="482700"/>
          </a:xfrm>
          <a:prstGeom prst="rect">
            <a:avLst/>
          </a:prstGeom>
          <a:solidFill>
            <a:srgbClr val="9FA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1403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7" name="Google Shape;447;p51"/>
          <p:cNvSpPr/>
          <p:nvPr/>
        </p:nvSpPr>
        <p:spPr>
          <a:xfrm>
            <a:off x="2891425" y="1180875"/>
            <a:ext cx="3295500" cy="1262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8" name="Google Shape;448;p51"/>
          <p:cNvSpPr txBox="1"/>
          <p:nvPr>
            <p:ph idx="1" type="subTitle"/>
          </p:nvPr>
        </p:nvSpPr>
        <p:spPr>
          <a:xfrm>
            <a:off x="3059227" y="1316211"/>
            <a:ext cx="2960100" cy="991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79 % ACCURATE</a:t>
            </a:r>
            <a:endParaRPr sz="3300"/>
          </a:p>
        </p:txBody>
      </p:sp>
      <p:sp>
        <p:nvSpPr>
          <p:cNvPr id="449" name="Google Shape;449;p51"/>
          <p:cNvSpPr/>
          <p:nvPr/>
        </p:nvSpPr>
        <p:spPr>
          <a:xfrm>
            <a:off x="1482150" y="3698275"/>
            <a:ext cx="6179700" cy="482700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9525">
            <a:solidFill>
              <a:srgbClr val="0C2E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1"/>
          <p:cNvSpPr txBox="1"/>
          <p:nvPr>
            <p:ph idx="1" type="subTitle"/>
          </p:nvPr>
        </p:nvSpPr>
        <p:spPr>
          <a:xfrm>
            <a:off x="1796831" y="3750010"/>
            <a:ext cx="5550900" cy="3792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2A47"/>
                </a:solidFill>
              </a:rPr>
              <a:t>GOOD</a:t>
            </a:r>
            <a:r>
              <a:rPr lang="en" sz="1100">
                <a:solidFill>
                  <a:srgbClr val="0E2A47"/>
                </a:solidFill>
              </a:rPr>
              <a:t>	  	       |		  STANDARD 		     |  		POOR</a:t>
            </a:r>
            <a:endParaRPr>
              <a:solidFill>
                <a:srgbClr val="0E2A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PREDICTION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51" name="Google Shape;451;p51"/>
          <p:cNvSpPr/>
          <p:nvPr/>
        </p:nvSpPr>
        <p:spPr>
          <a:xfrm rot="5400000">
            <a:off x="-276750" y="1837425"/>
            <a:ext cx="2304000" cy="859200"/>
          </a:xfrm>
          <a:prstGeom prst="roundRect">
            <a:avLst>
              <a:gd fmla="val 16667" name="adj"/>
            </a:avLst>
          </a:prstGeom>
          <a:solidFill>
            <a:srgbClr val="A869E7"/>
          </a:solidFill>
          <a:ln cap="flat" cmpd="sng" w="9525">
            <a:solidFill>
              <a:srgbClr val="0C2E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1"/>
          <p:cNvSpPr txBox="1"/>
          <p:nvPr>
            <p:ph idx="1" type="subTitle"/>
          </p:nvPr>
        </p:nvSpPr>
        <p:spPr>
          <a:xfrm rot="-5400000">
            <a:off x="-256525" y="1925925"/>
            <a:ext cx="2263500" cy="675000"/>
          </a:xfrm>
          <a:prstGeom prst="rect">
            <a:avLst/>
          </a:prstGeom>
          <a:solidFill>
            <a:srgbClr val="A86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ACTUAL</a:t>
            </a:r>
            <a:endParaRPr>
              <a:solidFill>
                <a:srgbClr val="0E2A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2A47"/>
                </a:solidFill>
              </a:rPr>
              <a:t>POOR  |  STANDARD  |  GOOD</a:t>
            </a:r>
            <a:endParaRPr sz="1100">
              <a:solidFill>
                <a:srgbClr val="0E2A47"/>
              </a:solidFill>
            </a:endParaRPr>
          </a:p>
        </p:txBody>
      </p:sp>
      <p:sp>
        <p:nvSpPr>
          <p:cNvPr id="453" name="Google Shape;453;p51"/>
          <p:cNvSpPr/>
          <p:nvPr/>
        </p:nvSpPr>
        <p:spPr>
          <a:xfrm>
            <a:off x="2891525" y="2838025"/>
            <a:ext cx="3295500" cy="12627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4" name="Google Shape;454;p51"/>
          <p:cNvSpPr txBox="1"/>
          <p:nvPr>
            <p:ph idx="1" type="subTitle"/>
          </p:nvPr>
        </p:nvSpPr>
        <p:spPr>
          <a:xfrm>
            <a:off x="3059327" y="2973361"/>
            <a:ext cx="2960100" cy="9918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53 </a:t>
            </a:r>
            <a:r>
              <a:rPr lang="en" sz="3300"/>
              <a:t>% </a:t>
            </a:r>
            <a:r>
              <a:rPr lang="en" sz="3300"/>
              <a:t>BASELINE</a:t>
            </a:r>
            <a:endParaRPr sz="3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1558625" y="2186625"/>
            <a:ext cx="5912400" cy="15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460" name="Google Shape;460;p52"/>
          <p:cNvSpPr txBox="1"/>
          <p:nvPr>
            <p:ph idx="2" type="title"/>
          </p:nvPr>
        </p:nvSpPr>
        <p:spPr>
          <a:xfrm>
            <a:off x="5728625" y="1116225"/>
            <a:ext cx="16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61" name="Google Shape;461;p52"/>
          <p:cNvSpPr txBox="1"/>
          <p:nvPr>
            <p:ph idx="1" type="subTitle"/>
          </p:nvPr>
        </p:nvSpPr>
        <p:spPr>
          <a:xfrm>
            <a:off x="1558625" y="3610125"/>
            <a:ext cx="5164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1391900" y="13323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67" name="Google Shape;467;p53"/>
          <p:cNvSpPr txBox="1"/>
          <p:nvPr>
            <p:ph idx="2" type="title"/>
          </p:nvPr>
        </p:nvSpPr>
        <p:spPr>
          <a:xfrm>
            <a:off x="715100" y="1332300"/>
            <a:ext cx="6768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53"/>
          <p:cNvSpPr txBox="1"/>
          <p:nvPr>
            <p:ph idx="1" type="subTitle"/>
          </p:nvPr>
        </p:nvSpPr>
        <p:spPr>
          <a:xfrm>
            <a:off x="1391900" y="1723800"/>
            <a:ext cx="258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DF with a lot of errors</a:t>
            </a:r>
            <a:endParaRPr/>
          </a:p>
        </p:txBody>
      </p:sp>
      <p:sp>
        <p:nvSpPr>
          <p:cNvPr id="469" name="Google Shape;469;p53"/>
          <p:cNvSpPr txBox="1"/>
          <p:nvPr>
            <p:ph idx="3" type="title"/>
          </p:nvPr>
        </p:nvSpPr>
        <p:spPr>
          <a:xfrm>
            <a:off x="5163900" y="1332300"/>
            <a:ext cx="371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Data Cleaning</a:t>
            </a:r>
            <a:endParaRPr/>
          </a:p>
        </p:txBody>
      </p:sp>
      <p:sp>
        <p:nvSpPr>
          <p:cNvPr id="470" name="Google Shape;470;p53"/>
          <p:cNvSpPr txBox="1"/>
          <p:nvPr>
            <p:ph idx="4" type="title"/>
          </p:nvPr>
        </p:nvSpPr>
        <p:spPr>
          <a:xfrm>
            <a:off x="4487100" y="1332300"/>
            <a:ext cx="6747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53"/>
          <p:cNvSpPr txBox="1"/>
          <p:nvPr>
            <p:ph idx="5" type="subTitle"/>
          </p:nvPr>
        </p:nvSpPr>
        <p:spPr>
          <a:xfrm>
            <a:off x="5163900" y="17238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a lot</a:t>
            </a:r>
            <a:endParaRPr/>
          </a:p>
        </p:txBody>
      </p:sp>
      <p:sp>
        <p:nvSpPr>
          <p:cNvPr id="472" name="Google Shape;472;p53"/>
          <p:cNvSpPr txBox="1"/>
          <p:nvPr>
            <p:ph idx="6" type="title"/>
          </p:nvPr>
        </p:nvSpPr>
        <p:spPr>
          <a:xfrm>
            <a:off x="1391900" y="2409592"/>
            <a:ext cx="29964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Perfect Model</a:t>
            </a:r>
            <a:endParaRPr/>
          </a:p>
        </p:txBody>
      </p:sp>
      <p:sp>
        <p:nvSpPr>
          <p:cNvPr id="473" name="Google Shape;473;p53"/>
          <p:cNvSpPr txBox="1"/>
          <p:nvPr>
            <p:ph idx="7" type="title"/>
          </p:nvPr>
        </p:nvSpPr>
        <p:spPr>
          <a:xfrm>
            <a:off x="715100" y="2409592"/>
            <a:ext cx="6768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53"/>
          <p:cNvSpPr txBox="1"/>
          <p:nvPr>
            <p:ph idx="8" type="subTitle"/>
          </p:nvPr>
        </p:nvSpPr>
        <p:spPr>
          <a:xfrm>
            <a:off x="1391900" y="2875200"/>
            <a:ext cx="2435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thousands of loops before I was happy</a:t>
            </a:r>
            <a:endParaRPr/>
          </a:p>
        </p:txBody>
      </p:sp>
      <p:sp>
        <p:nvSpPr>
          <p:cNvPr id="475" name="Google Shape;475;p53"/>
          <p:cNvSpPr txBox="1"/>
          <p:nvPr>
            <p:ph idx="9" type="title"/>
          </p:nvPr>
        </p:nvSpPr>
        <p:spPr>
          <a:xfrm>
            <a:off x="5163900" y="2409592"/>
            <a:ext cx="29964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My Models</a:t>
            </a:r>
            <a:endParaRPr/>
          </a:p>
        </p:txBody>
      </p:sp>
      <p:sp>
        <p:nvSpPr>
          <p:cNvPr id="476" name="Google Shape;476;p53"/>
          <p:cNvSpPr txBox="1"/>
          <p:nvPr>
            <p:ph idx="13" type="title"/>
          </p:nvPr>
        </p:nvSpPr>
        <p:spPr>
          <a:xfrm>
            <a:off x="4487100" y="2409592"/>
            <a:ext cx="6768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7" name="Google Shape;477;p53"/>
          <p:cNvSpPr txBox="1"/>
          <p:nvPr>
            <p:ph idx="14" type="subTitle"/>
          </p:nvPr>
        </p:nvSpPr>
        <p:spPr>
          <a:xfrm>
            <a:off x="5163900" y="2875195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78" name="Google Shape;478;p53"/>
          <p:cNvSpPr txBox="1"/>
          <p:nvPr>
            <p:ph idx="15" type="title"/>
          </p:nvPr>
        </p:nvSpPr>
        <p:spPr>
          <a:xfrm>
            <a:off x="1391900" y="34857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479" name="Google Shape;479;p53"/>
          <p:cNvSpPr txBox="1"/>
          <p:nvPr>
            <p:ph idx="16" type="title"/>
          </p:nvPr>
        </p:nvSpPr>
        <p:spPr>
          <a:xfrm>
            <a:off x="715100" y="3485700"/>
            <a:ext cx="67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" name="Google Shape;480;p53"/>
          <p:cNvSpPr txBox="1"/>
          <p:nvPr>
            <p:ph idx="17" type="subTitle"/>
          </p:nvPr>
        </p:nvSpPr>
        <p:spPr>
          <a:xfrm>
            <a:off x="1391900" y="3879000"/>
            <a:ext cx="258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never have enough time</a:t>
            </a:r>
            <a:endParaRPr/>
          </a:p>
        </p:txBody>
      </p:sp>
      <p:sp>
        <p:nvSpPr>
          <p:cNvPr id="481" name="Google Shape;481;p53"/>
          <p:cNvSpPr txBox="1"/>
          <p:nvPr>
            <p:ph idx="18" type="title"/>
          </p:nvPr>
        </p:nvSpPr>
        <p:spPr>
          <a:xfrm>
            <a:off x="5163900" y="3485700"/>
            <a:ext cx="2996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Standing Here</a:t>
            </a:r>
            <a:endParaRPr/>
          </a:p>
        </p:txBody>
      </p:sp>
      <p:sp>
        <p:nvSpPr>
          <p:cNvPr id="482" name="Google Shape;482;p53"/>
          <p:cNvSpPr txBox="1"/>
          <p:nvPr>
            <p:ph idx="19" type="title"/>
          </p:nvPr>
        </p:nvSpPr>
        <p:spPr>
          <a:xfrm>
            <a:off x="4487100" y="3485700"/>
            <a:ext cx="67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83" name="Google Shape;483;p53"/>
          <p:cNvSpPr txBox="1"/>
          <p:nvPr>
            <p:ph idx="20" type="subTitle"/>
          </p:nvPr>
        </p:nvSpPr>
        <p:spPr>
          <a:xfrm>
            <a:off x="5163900" y="3879000"/>
            <a:ext cx="228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this is probably going to be fun</a:t>
            </a:r>
            <a:endParaRPr/>
          </a:p>
        </p:txBody>
      </p:sp>
      <p:sp>
        <p:nvSpPr>
          <p:cNvPr id="484" name="Google Shape;484;p53"/>
          <p:cNvSpPr txBox="1"/>
          <p:nvPr>
            <p:ph idx="21" type="title"/>
          </p:nvPr>
        </p:nvSpPr>
        <p:spPr>
          <a:xfrm>
            <a:off x="720000" y="535000"/>
            <a:ext cx="36684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85" name="Google Shape;485;p53"/>
          <p:cNvSpPr txBox="1"/>
          <p:nvPr>
            <p:ph idx="21" type="title"/>
          </p:nvPr>
        </p:nvSpPr>
        <p:spPr>
          <a:xfrm>
            <a:off x="4236000" y="535000"/>
            <a:ext cx="36684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ctrTitle"/>
          </p:nvPr>
        </p:nvSpPr>
        <p:spPr>
          <a:xfrm>
            <a:off x="1625600" y="954925"/>
            <a:ext cx="59685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1625600" y="3121500"/>
            <a:ext cx="32325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www.linkedin.com/in/jim-rehnqvist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https://github.com/Jay-E-Raynor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92" name="Google Shape;492;p54"/>
          <p:cNvGrpSpPr/>
          <p:nvPr/>
        </p:nvGrpSpPr>
        <p:grpSpPr>
          <a:xfrm>
            <a:off x="2108386" y="1947821"/>
            <a:ext cx="470958" cy="371987"/>
            <a:chOff x="762000" y="2343575"/>
            <a:chExt cx="507225" cy="400675"/>
          </a:xfrm>
        </p:grpSpPr>
        <p:sp>
          <p:nvSpPr>
            <p:cNvPr id="493" name="Google Shape;493;p54"/>
            <p:cNvSpPr/>
            <p:nvPr/>
          </p:nvSpPr>
          <p:spPr>
            <a:xfrm>
              <a:off x="1216500" y="2469175"/>
              <a:ext cx="52725" cy="133675"/>
            </a:xfrm>
            <a:custGeom>
              <a:rect b="b" l="l" r="r" t="t"/>
              <a:pathLst>
                <a:path extrusionOk="0" h="5347" w="2109">
                  <a:moveTo>
                    <a:pt x="13" y="1"/>
                  </a:moveTo>
                  <a:lnTo>
                    <a:pt x="1" y="5335"/>
                  </a:lnTo>
                  <a:lnTo>
                    <a:pt x="2084" y="5347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54"/>
            <p:cNvGrpSpPr/>
            <p:nvPr/>
          </p:nvGrpSpPr>
          <p:grpSpPr>
            <a:xfrm>
              <a:off x="762000" y="2343575"/>
              <a:ext cx="507225" cy="400675"/>
              <a:chOff x="762000" y="2343575"/>
              <a:chExt cx="507225" cy="400675"/>
            </a:xfrm>
          </p:grpSpPr>
          <p:sp>
            <p:nvSpPr>
              <p:cNvPr id="495" name="Google Shape;495;p54"/>
              <p:cNvSpPr/>
              <p:nvPr/>
            </p:nvSpPr>
            <p:spPr>
              <a:xfrm>
                <a:off x="762000" y="2610575"/>
                <a:ext cx="91100" cy="132775"/>
              </a:xfrm>
              <a:custGeom>
                <a:rect b="b" l="l" r="r" t="t"/>
                <a:pathLst>
                  <a:path extrusionOk="0" h="5311" w="3644">
                    <a:moveTo>
                      <a:pt x="12" y="0"/>
                    </a:moveTo>
                    <a:lnTo>
                      <a:pt x="0" y="2524"/>
                    </a:lnTo>
                    <a:cubicBezTo>
                      <a:pt x="0" y="4048"/>
                      <a:pt x="1238" y="5299"/>
                      <a:pt x="2774" y="5310"/>
                    </a:cubicBezTo>
                    <a:lnTo>
                      <a:pt x="3631" y="5310"/>
                    </a:lnTo>
                    <a:lnTo>
                      <a:pt x="3643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4"/>
              <p:cNvSpPr/>
              <p:nvPr/>
            </p:nvSpPr>
            <p:spPr>
              <a:xfrm>
                <a:off x="762875" y="2343575"/>
                <a:ext cx="91125" cy="114925"/>
              </a:xfrm>
              <a:custGeom>
                <a:rect b="b" l="l" r="r" t="t"/>
                <a:pathLst>
                  <a:path extrusionOk="0" h="4597" w="3645">
                    <a:moveTo>
                      <a:pt x="2753" y="0"/>
                    </a:moveTo>
                    <a:cubicBezTo>
                      <a:pt x="1227" y="0"/>
                      <a:pt x="1" y="1246"/>
                      <a:pt x="1" y="2763"/>
                    </a:cubicBezTo>
                    <a:lnTo>
                      <a:pt x="1" y="4596"/>
                    </a:lnTo>
                    <a:lnTo>
                      <a:pt x="3632" y="4596"/>
                    </a:lnTo>
                    <a:lnTo>
                      <a:pt x="3644" y="0"/>
                    </a:lnTo>
                    <a:lnTo>
                      <a:pt x="2775" y="0"/>
                    </a:lnTo>
                    <a:cubicBezTo>
                      <a:pt x="2768" y="0"/>
                      <a:pt x="2760" y="0"/>
                      <a:pt x="27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54"/>
              <p:cNvSpPr/>
              <p:nvPr/>
            </p:nvSpPr>
            <p:spPr>
              <a:xfrm>
                <a:off x="862600" y="2468000"/>
                <a:ext cx="85150" cy="133675"/>
              </a:xfrm>
              <a:custGeom>
                <a:rect b="b" l="l" r="r" t="t"/>
                <a:pathLst>
                  <a:path extrusionOk="0" h="5347" w="3406">
                    <a:moveTo>
                      <a:pt x="12" y="0"/>
                    </a:moveTo>
                    <a:lnTo>
                      <a:pt x="0" y="5334"/>
                    </a:lnTo>
                    <a:lnTo>
                      <a:pt x="2632" y="5346"/>
                    </a:lnTo>
                    <a:cubicBezTo>
                      <a:pt x="2620" y="5215"/>
                      <a:pt x="2608" y="5096"/>
                      <a:pt x="2596" y="4965"/>
                    </a:cubicBezTo>
                    <a:cubicBezTo>
                      <a:pt x="2608" y="4179"/>
                      <a:pt x="2882" y="3405"/>
                      <a:pt x="3406" y="2810"/>
                    </a:cubicBezTo>
                    <a:cubicBezTo>
                      <a:pt x="2894" y="2203"/>
                      <a:pt x="2608" y="1429"/>
                      <a:pt x="2608" y="643"/>
                    </a:cubicBezTo>
                    <a:cubicBezTo>
                      <a:pt x="2620" y="429"/>
                      <a:pt x="2632" y="215"/>
                      <a:pt x="2679" y="1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54"/>
              <p:cNvSpPr/>
              <p:nvPr/>
            </p:nvSpPr>
            <p:spPr>
              <a:xfrm>
                <a:off x="762275" y="2467700"/>
                <a:ext cx="91125" cy="133675"/>
              </a:xfrm>
              <a:custGeom>
                <a:rect b="b" l="l" r="r" t="t"/>
                <a:pathLst>
                  <a:path extrusionOk="0" h="5347" w="3645">
                    <a:moveTo>
                      <a:pt x="13" y="0"/>
                    </a:moveTo>
                    <a:lnTo>
                      <a:pt x="1" y="5334"/>
                    </a:lnTo>
                    <a:lnTo>
                      <a:pt x="3632" y="5346"/>
                    </a:lnTo>
                    <a:lnTo>
                      <a:pt x="3644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54"/>
              <p:cNvSpPr/>
              <p:nvPr/>
            </p:nvSpPr>
            <p:spPr>
              <a:xfrm>
                <a:off x="1020950" y="2344175"/>
                <a:ext cx="148850" cy="115500"/>
              </a:xfrm>
              <a:custGeom>
                <a:rect b="b" l="l" r="r" t="t"/>
                <a:pathLst>
                  <a:path extrusionOk="0" h="4620" w="5954">
                    <a:moveTo>
                      <a:pt x="0" y="0"/>
                    </a:moveTo>
                    <a:lnTo>
                      <a:pt x="0" y="2250"/>
                    </a:lnTo>
                    <a:cubicBezTo>
                      <a:pt x="1346" y="2381"/>
                      <a:pt x="2489" y="3310"/>
                      <a:pt x="2894" y="4608"/>
                    </a:cubicBezTo>
                    <a:lnTo>
                      <a:pt x="5942" y="4620"/>
                    </a:lnTo>
                    <a:lnTo>
                      <a:pt x="595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54"/>
              <p:cNvSpPr/>
              <p:nvPr/>
            </p:nvSpPr>
            <p:spPr>
              <a:xfrm>
                <a:off x="862900" y="2343575"/>
                <a:ext cx="148550" cy="115225"/>
              </a:xfrm>
              <a:custGeom>
                <a:rect b="b" l="l" r="r" t="t"/>
                <a:pathLst>
                  <a:path extrusionOk="0" h="4609" w="5942">
                    <a:moveTo>
                      <a:pt x="12" y="0"/>
                    </a:moveTo>
                    <a:lnTo>
                      <a:pt x="0" y="4608"/>
                    </a:lnTo>
                    <a:lnTo>
                      <a:pt x="2774" y="4608"/>
                    </a:lnTo>
                    <a:cubicBezTo>
                      <a:pt x="3203" y="3227"/>
                      <a:pt x="4489" y="2274"/>
                      <a:pt x="5941" y="2251"/>
                    </a:cubicBezTo>
                    <a:lnTo>
                      <a:pt x="5941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54"/>
              <p:cNvSpPr/>
              <p:nvPr/>
            </p:nvSpPr>
            <p:spPr>
              <a:xfrm>
                <a:off x="1077500" y="2468875"/>
                <a:ext cx="130100" cy="133675"/>
              </a:xfrm>
              <a:custGeom>
                <a:rect b="b" l="l" r="r" t="t"/>
                <a:pathLst>
                  <a:path extrusionOk="0" h="5347" w="5204">
                    <a:moveTo>
                      <a:pt x="739" y="1"/>
                    </a:moveTo>
                    <a:lnTo>
                      <a:pt x="739" y="1"/>
                    </a:lnTo>
                    <a:cubicBezTo>
                      <a:pt x="775" y="203"/>
                      <a:pt x="798" y="418"/>
                      <a:pt x="798" y="632"/>
                    </a:cubicBezTo>
                    <a:cubicBezTo>
                      <a:pt x="798" y="1418"/>
                      <a:pt x="513" y="2180"/>
                      <a:pt x="1" y="2787"/>
                    </a:cubicBezTo>
                    <a:cubicBezTo>
                      <a:pt x="501" y="3394"/>
                      <a:pt x="786" y="4168"/>
                      <a:pt x="786" y="4954"/>
                    </a:cubicBezTo>
                    <a:cubicBezTo>
                      <a:pt x="775" y="5085"/>
                      <a:pt x="763" y="5204"/>
                      <a:pt x="739" y="5335"/>
                    </a:cubicBezTo>
                    <a:lnTo>
                      <a:pt x="5180" y="5347"/>
                    </a:lnTo>
                    <a:lnTo>
                      <a:pt x="5204" y="13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54"/>
              <p:cNvSpPr/>
              <p:nvPr/>
            </p:nvSpPr>
            <p:spPr>
              <a:xfrm>
                <a:off x="1178100" y="2611750"/>
                <a:ext cx="90825" cy="132500"/>
              </a:xfrm>
              <a:custGeom>
                <a:rect b="b" l="l" r="r" t="t"/>
                <a:pathLst>
                  <a:path extrusionOk="0" h="5300" w="3633">
                    <a:moveTo>
                      <a:pt x="13" y="1"/>
                    </a:moveTo>
                    <a:lnTo>
                      <a:pt x="1" y="5299"/>
                    </a:lnTo>
                    <a:lnTo>
                      <a:pt x="834" y="5299"/>
                    </a:lnTo>
                    <a:cubicBezTo>
                      <a:pt x="2370" y="5299"/>
                      <a:pt x="3609" y="4061"/>
                      <a:pt x="3620" y="2525"/>
                    </a:cubicBezTo>
                    <a:lnTo>
                      <a:pt x="3632" y="1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54"/>
              <p:cNvSpPr/>
              <p:nvPr/>
            </p:nvSpPr>
            <p:spPr>
              <a:xfrm>
                <a:off x="862000" y="2611175"/>
                <a:ext cx="148550" cy="132775"/>
              </a:xfrm>
              <a:custGeom>
                <a:rect b="b" l="l" r="r" t="t"/>
                <a:pathLst>
                  <a:path extrusionOk="0" h="5311" w="5942">
                    <a:moveTo>
                      <a:pt x="24" y="0"/>
                    </a:moveTo>
                    <a:lnTo>
                      <a:pt x="1" y="5286"/>
                    </a:lnTo>
                    <a:lnTo>
                      <a:pt x="5930" y="5310"/>
                    </a:lnTo>
                    <a:lnTo>
                      <a:pt x="5942" y="2643"/>
                    </a:lnTo>
                    <a:cubicBezTo>
                      <a:pt x="4382" y="2608"/>
                      <a:pt x="3049" y="1512"/>
                      <a:pt x="27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54"/>
              <p:cNvSpPr/>
              <p:nvPr/>
            </p:nvSpPr>
            <p:spPr>
              <a:xfrm>
                <a:off x="1179000" y="2344775"/>
                <a:ext cx="90225" cy="115200"/>
              </a:xfrm>
              <a:custGeom>
                <a:rect b="b" l="l" r="r" t="t"/>
                <a:pathLst>
                  <a:path extrusionOk="0" h="4608" w="3609">
                    <a:moveTo>
                      <a:pt x="13" y="0"/>
                    </a:moveTo>
                    <a:lnTo>
                      <a:pt x="1" y="4596"/>
                    </a:lnTo>
                    <a:lnTo>
                      <a:pt x="3608" y="4608"/>
                    </a:lnTo>
                    <a:lnTo>
                      <a:pt x="3608" y="2786"/>
                    </a:lnTo>
                    <a:cubicBezTo>
                      <a:pt x="3608" y="1250"/>
                      <a:pt x="2370" y="0"/>
                      <a:pt x="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54"/>
              <p:cNvSpPr/>
              <p:nvPr/>
            </p:nvSpPr>
            <p:spPr>
              <a:xfrm>
                <a:off x="1019750" y="2611475"/>
                <a:ext cx="149150" cy="132775"/>
              </a:xfrm>
              <a:custGeom>
                <a:rect b="b" l="l" r="r" t="t"/>
                <a:pathLst>
                  <a:path extrusionOk="0" h="5311" w="5966">
                    <a:moveTo>
                      <a:pt x="2989" y="0"/>
                    </a:moveTo>
                    <a:cubicBezTo>
                      <a:pt x="2656" y="1417"/>
                      <a:pt x="1453" y="2465"/>
                      <a:pt x="13" y="2596"/>
                    </a:cubicBezTo>
                    <a:lnTo>
                      <a:pt x="1" y="5298"/>
                    </a:lnTo>
                    <a:lnTo>
                      <a:pt x="5954" y="5310"/>
                    </a:lnTo>
                    <a:lnTo>
                      <a:pt x="5966" y="12"/>
                    </a:ln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54"/>
              <p:cNvSpPr/>
              <p:nvPr/>
            </p:nvSpPr>
            <p:spPr>
              <a:xfrm>
                <a:off x="912600" y="2408450"/>
                <a:ext cx="200050" cy="259500"/>
              </a:xfrm>
              <a:custGeom>
                <a:rect b="b" l="l" r="r" t="t"/>
                <a:pathLst>
                  <a:path extrusionOk="0" h="10380" w="8002">
                    <a:moveTo>
                      <a:pt x="4013" y="1"/>
                    </a:moveTo>
                    <a:cubicBezTo>
                      <a:pt x="1382" y="1"/>
                      <a:pt x="1" y="3132"/>
                      <a:pt x="1787" y="5061"/>
                    </a:cubicBezTo>
                    <a:lnTo>
                      <a:pt x="1906" y="5192"/>
                    </a:lnTo>
                    <a:lnTo>
                      <a:pt x="1787" y="5323"/>
                    </a:lnTo>
                    <a:cubicBezTo>
                      <a:pt x="346" y="6871"/>
                      <a:pt x="917" y="9383"/>
                      <a:pt x="2882" y="10169"/>
                    </a:cubicBezTo>
                    <a:cubicBezTo>
                      <a:pt x="3249" y="10313"/>
                      <a:pt x="3622" y="10380"/>
                      <a:pt x="3986" y="10380"/>
                    </a:cubicBezTo>
                    <a:cubicBezTo>
                      <a:pt x="5577" y="10380"/>
                      <a:pt x="6992" y="9096"/>
                      <a:pt x="7001" y="7371"/>
                    </a:cubicBezTo>
                    <a:cubicBezTo>
                      <a:pt x="7001" y="6609"/>
                      <a:pt x="6716" y="5883"/>
                      <a:pt x="6204" y="5335"/>
                    </a:cubicBezTo>
                    <a:lnTo>
                      <a:pt x="6085" y="5204"/>
                    </a:lnTo>
                    <a:lnTo>
                      <a:pt x="6204" y="5073"/>
                    </a:lnTo>
                    <a:cubicBezTo>
                      <a:pt x="8002" y="3156"/>
                      <a:pt x="6644" y="13"/>
                      <a:pt x="40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54"/>
          <p:cNvSpPr txBox="1"/>
          <p:nvPr>
            <p:ph idx="4294967295" type="subTitle"/>
          </p:nvPr>
        </p:nvSpPr>
        <p:spPr>
          <a:xfrm>
            <a:off x="1375500" y="2554675"/>
            <a:ext cx="3482700" cy="423300"/>
          </a:xfrm>
          <a:prstGeom prst="rect">
            <a:avLst/>
          </a:prstGeom>
          <a:solidFill>
            <a:srgbClr val="E3E7E6">
              <a:alpha val="55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359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2629750" y="1943850"/>
            <a:ext cx="5138700" cy="3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4"/>
          <p:cNvSpPr/>
          <p:nvPr/>
        </p:nvSpPr>
        <p:spPr>
          <a:xfrm>
            <a:off x="1375500" y="1943800"/>
            <a:ext cx="683700" cy="3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4"/>
          <p:cNvSpPr/>
          <p:nvPr/>
        </p:nvSpPr>
        <p:spPr>
          <a:xfrm>
            <a:off x="5288863" y="2558488"/>
            <a:ext cx="422725" cy="423193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54"/>
          <p:cNvGrpSpPr/>
          <p:nvPr/>
        </p:nvGrpSpPr>
        <p:grpSpPr>
          <a:xfrm>
            <a:off x="5885814" y="2559067"/>
            <a:ext cx="423192" cy="422724"/>
            <a:chOff x="3303268" y="3817349"/>
            <a:chExt cx="346056" cy="345674"/>
          </a:xfrm>
        </p:grpSpPr>
        <p:sp>
          <p:nvSpPr>
            <p:cNvPr id="512" name="Google Shape;512;p54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54"/>
          <p:cNvGrpSpPr/>
          <p:nvPr/>
        </p:nvGrpSpPr>
        <p:grpSpPr>
          <a:xfrm>
            <a:off x="6483231" y="2559067"/>
            <a:ext cx="423153" cy="422724"/>
            <a:chOff x="4650919" y="3817349"/>
            <a:chExt cx="346024" cy="345674"/>
          </a:xfrm>
        </p:grpSpPr>
        <p:sp>
          <p:nvSpPr>
            <p:cNvPr id="517" name="Google Shape;517;p54"/>
            <p:cNvSpPr/>
            <p:nvPr/>
          </p:nvSpPr>
          <p:spPr>
            <a:xfrm>
              <a:off x="4650919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4701305" y="3867386"/>
              <a:ext cx="244486" cy="242958"/>
            </a:xfrm>
            <a:custGeom>
              <a:rect b="b" l="l" r="r" t="t"/>
              <a:pathLst>
                <a:path extrusionOk="0" h="7633" w="7681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4"/>
            <p:cNvSpPr/>
            <p:nvPr/>
          </p:nvSpPr>
          <p:spPr>
            <a:xfrm>
              <a:off x="4749464" y="3911534"/>
              <a:ext cx="153134" cy="151065"/>
            </a:xfrm>
            <a:custGeom>
              <a:rect b="b" l="l" r="r" t="t"/>
              <a:pathLst>
                <a:path extrusionOk="0" h="4746" w="4811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54"/>
          <p:cNvGrpSpPr/>
          <p:nvPr/>
        </p:nvGrpSpPr>
        <p:grpSpPr>
          <a:xfrm>
            <a:off x="7080609" y="2559067"/>
            <a:ext cx="422686" cy="422724"/>
            <a:chOff x="5549861" y="3817349"/>
            <a:chExt cx="345642" cy="345674"/>
          </a:xfrm>
        </p:grpSpPr>
        <p:sp>
          <p:nvSpPr>
            <p:cNvPr id="521" name="Google Shape;521;p54"/>
            <p:cNvSpPr/>
            <p:nvPr/>
          </p:nvSpPr>
          <p:spPr>
            <a:xfrm>
              <a:off x="5549861" y="3817349"/>
              <a:ext cx="345642" cy="345674"/>
            </a:xfrm>
            <a:custGeom>
              <a:rect b="b" l="l" r="r" t="t"/>
              <a:pathLst>
                <a:path extrusionOk="0" h="10860" w="10859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4"/>
            <p:cNvSpPr/>
            <p:nvPr/>
          </p:nvSpPr>
          <p:spPr>
            <a:xfrm>
              <a:off x="5590763" y="3890208"/>
              <a:ext cx="262661" cy="200052"/>
            </a:xfrm>
            <a:custGeom>
              <a:rect b="b" l="l" r="r" t="t"/>
              <a:pathLst>
                <a:path extrusionOk="0" h="6285" w="8252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4"/>
            <p:cNvSpPr/>
            <p:nvPr/>
          </p:nvSpPr>
          <p:spPr>
            <a:xfrm>
              <a:off x="5680587" y="3935024"/>
              <a:ext cx="105389" cy="110514"/>
            </a:xfrm>
            <a:custGeom>
              <a:rect b="b" l="l" r="r" t="t"/>
              <a:pathLst>
                <a:path extrusionOk="0" h="3472" w="3311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54"/>
          <p:cNvSpPr txBox="1"/>
          <p:nvPr/>
        </p:nvSpPr>
        <p:spPr>
          <a:xfrm>
            <a:off x="5711600" y="3502775"/>
            <a:ext cx="1791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Please keep this slide for attribution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5" name="Google Shape;525;p54"/>
          <p:cNvSpPr txBox="1"/>
          <p:nvPr/>
        </p:nvSpPr>
        <p:spPr>
          <a:xfrm>
            <a:off x="1390000" y="2582100"/>
            <a:ext cx="29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By Jim Rehnqvist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2230650" y="2057400"/>
            <a:ext cx="4682700" cy="13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313" name="Google Shape;313;p42"/>
          <p:cNvSpPr txBox="1"/>
          <p:nvPr>
            <p:ph idx="2" type="title"/>
          </p:nvPr>
        </p:nvSpPr>
        <p:spPr>
          <a:xfrm>
            <a:off x="2230650" y="1168800"/>
            <a:ext cx="1548300" cy="8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230650" y="3600600"/>
            <a:ext cx="46827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Predicting Credit Scores</a:t>
            </a:r>
            <a:endParaRPr sz="2300"/>
          </a:p>
        </p:txBody>
      </p:sp>
      <p:cxnSp>
        <p:nvCxnSpPr>
          <p:cNvPr id="315" name="Google Shape;315;p42"/>
          <p:cNvCxnSpPr/>
          <p:nvPr/>
        </p:nvCxnSpPr>
        <p:spPr>
          <a:xfrm>
            <a:off x="2184125" y="3524400"/>
            <a:ext cx="4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4206425" y="953750"/>
            <a:ext cx="38109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ubik"/>
                <a:ea typeface="Rubik"/>
                <a:cs typeface="Rubik"/>
                <a:sym typeface="Rubik"/>
              </a:rPr>
              <a:t>Predicting Credit Scores</a:t>
            </a:r>
            <a:endParaRPr sz="26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Who </a:t>
            </a:r>
            <a:r>
              <a:rPr lang="en">
                <a:solidFill>
                  <a:schemeClr val="lt1"/>
                </a:solidFill>
              </a:rPr>
              <a:t>should</a:t>
            </a:r>
            <a:r>
              <a:rPr lang="en">
                <a:solidFill>
                  <a:schemeClr val="lt1"/>
                </a:solidFill>
              </a:rPr>
              <a:t> get a loan or credit card?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Limits of loan or credit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Risks of incorrect predictions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Won't get our money back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Lost profit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2" name="Google Shape;322;p43"/>
          <p:cNvCxnSpPr/>
          <p:nvPr/>
        </p:nvCxnSpPr>
        <p:spPr>
          <a:xfrm>
            <a:off x="4206425" y="1824475"/>
            <a:ext cx="381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1433" l="43574" r="11364" t="1685"/>
          <a:stretch/>
        </p:blipFill>
        <p:spPr>
          <a:xfrm>
            <a:off x="1039075" y="953750"/>
            <a:ext cx="2802900" cy="3390000"/>
          </a:xfrm>
          <a:prstGeom prst="round2SameRect">
            <a:avLst>
              <a:gd fmla="val 9797" name="adj1"/>
              <a:gd fmla="val 12614" name="adj2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old way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lang="en">
                <a:solidFill>
                  <a:schemeClr val="lt1"/>
                </a:solidFill>
              </a:rPr>
              <a:t>person looks through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It’s slow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They makes mistakes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They get tired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They takes breaks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9" name="Google Shape;329;p44"/>
          <p:cNvCxnSpPr/>
          <p:nvPr/>
        </p:nvCxnSpPr>
        <p:spPr>
          <a:xfrm>
            <a:off x="4206425" y="1824475"/>
            <a:ext cx="381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0" name="Google Shape;330;p44"/>
          <p:cNvPicPr preferRelativeResize="0"/>
          <p:nvPr/>
        </p:nvPicPr>
        <p:blipFill rotWithShape="1">
          <a:blip r:embed="rId3">
            <a:alphaModFix/>
          </a:blip>
          <a:srcRect b="0" l="20082" r="20076" t="0"/>
          <a:stretch/>
        </p:blipFill>
        <p:spPr>
          <a:xfrm>
            <a:off x="1039075" y="953750"/>
            <a:ext cx="2802900" cy="3390000"/>
          </a:xfrm>
          <a:prstGeom prst="round2SameRect">
            <a:avLst>
              <a:gd fmla="val 9797" name="adj1"/>
              <a:gd fmla="val 12614" name="adj2"/>
            </a:avLst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4206425" y="953750"/>
            <a:ext cx="38109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ubik"/>
                <a:ea typeface="Rubik"/>
                <a:cs typeface="Rubik"/>
                <a:sym typeface="Rubik"/>
              </a:rPr>
              <a:t>Predicting Credit Scores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NEW way: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An AI </a:t>
            </a:r>
            <a:r>
              <a:rPr lang="en">
                <a:solidFill>
                  <a:schemeClr val="lt1"/>
                </a:solidFill>
              </a:rPr>
              <a:t>looks through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It works 24/7	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No breaks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No sleep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No complains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It's fast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7" name="Google Shape;337;p45"/>
          <p:cNvCxnSpPr/>
          <p:nvPr/>
        </p:nvCxnSpPr>
        <p:spPr>
          <a:xfrm>
            <a:off x="4206425" y="1824475"/>
            <a:ext cx="381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8" name="Google Shape;338;p45"/>
          <p:cNvPicPr preferRelativeResize="0"/>
          <p:nvPr/>
        </p:nvPicPr>
        <p:blipFill rotWithShape="1">
          <a:blip r:embed="rId3">
            <a:alphaModFix/>
          </a:blip>
          <a:srcRect b="0" l="23400" r="23405" t="0"/>
          <a:stretch/>
        </p:blipFill>
        <p:spPr>
          <a:xfrm>
            <a:off x="1039075" y="953750"/>
            <a:ext cx="2802900" cy="3390000"/>
          </a:xfrm>
          <a:prstGeom prst="round2SameRect">
            <a:avLst>
              <a:gd fmla="val 9797" name="adj1"/>
              <a:gd fmla="val 12614" name="adj2"/>
            </a:avLst>
          </a:prstGeom>
          <a:noFill/>
          <a:ln>
            <a:noFill/>
          </a:ln>
        </p:spPr>
      </p:pic>
      <p:sp>
        <p:nvSpPr>
          <p:cNvPr id="339" name="Google Shape;339;p45"/>
          <p:cNvSpPr txBox="1"/>
          <p:nvPr>
            <p:ph type="title"/>
          </p:nvPr>
        </p:nvSpPr>
        <p:spPr>
          <a:xfrm>
            <a:off x="4206425" y="953750"/>
            <a:ext cx="38109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ubik"/>
                <a:ea typeface="Rubik"/>
                <a:cs typeface="Rubik"/>
                <a:sym typeface="Rubik"/>
              </a:rPr>
              <a:t>Predicting Credit Scores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2562900" y="2072275"/>
            <a:ext cx="4018200" cy="14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345" name="Google Shape;345;p46"/>
          <p:cNvSpPr txBox="1"/>
          <p:nvPr>
            <p:ph idx="2" type="title"/>
          </p:nvPr>
        </p:nvSpPr>
        <p:spPr>
          <a:xfrm>
            <a:off x="5047200" y="1081375"/>
            <a:ext cx="153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46" name="Google Shape;346;p46"/>
          <p:cNvSpPr txBox="1"/>
          <p:nvPr>
            <p:ph idx="1" type="subTitle"/>
          </p:nvPr>
        </p:nvSpPr>
        <p:spPr>
          <a:xfrm>
            <a:off x="2130450" y="3637075"/>
            <a:ext cx="48831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do we have to work with</a:t>
            </a:r>
            <a:endParaRPr sz="400"/>
          </a:p>
        </p:txBody>
      </p:sp>
      <p:cxnSp>
        <p:nvCxnSpPr>
          <p:cNvPr id="347" name="Google Shape;347;p46"/>
          <p:cNvCxnSpPr/>
          <p:nvPr/>
        </p:nvCxnSpPr>
        <p:spPr>
          <a:xfrm>
            <a:off x="2130450" y="3562525"/>
            <a:ext cx="4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7"/>
          <p:cNvPicPr preferRelativeResize="0"/>
          <p:nvPr/>
        </p:nvPicPr>
        <p:blipFill rotWithShape="1">
          <a:blip r:embed="rId3">
            <a:alphaModFix/>
          </a:blip>
          <a:srcRect b="0" l="0" r="49718" t="0"/>
          <a:stretch/>
        </p:blipFill>
        <p:spPr>
          <a:xfrm>
            <a:off x="642963" y="1290463"/>
            <a:ext cx="7858079" cy="155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49892" r="0" t="0"/>
          <a:stretch/>
        </p:blipFill>
        <p:spPr>
          <a:xfrm>
            <a:off x="642975" y="3014950"/>
            <a:ext cx="7858074" cy="1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100 000 rows × 21 columns</a:t>
            </a:r>
            <a:endParaRPr sz="1600"/>
          </a:p>
        </p:txBody>
      </p:sp>
      <p:sp>
        <p:nvSpPr>
          <p:cNvPr id="355" name="Google Shape;355;p47"/>
          <p:cNvSpPr txBox="1"/>
          <p:nvPr>
            <p:ph idx="4294967295" type="title"/>
          </p:nvPr>
        </p:nvSpPr>
        <p:spPr>
          <a:xfrm>
            <a:off x="7151438" y="623400"/>
            <a:ext cx="15645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POOR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6" name="Google Shape;356;p47"/>
          <p:cNvSpPr txBox="1"/>
          <p:nvPr>
            <p:ph idx="4294967295" type="title"/>
          </p:nvPr>
        </p:nvSpPr>
        <p:spPr>
          <a:xfrm>
            <a:off x="6809477" y="4707800"/>
            <a:ext cx="17916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DON’T KNOW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7" name="Google Shape;357;p47"/>
          <p:cNvSpPr txBox="1"/>
          <p:nvPr>
            <p:ph idx="4294967295" type="title"/>
          </p:nvPr>
        </p:nvSpPr>
        <p:spPr>
          <a:xfrm>
            <a:off x="709588" y="454775"/>
            <a:ext cx="15645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GOOD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8" name="Google Shape;358;p47"/>
          <p:cNvSpPr txBox="1"/>
          <p:nvPr>
            <p:ph idx="4294967295" type="title"/>
          </p:nvPr>
        </p:nvSpPr>
        <p:spPr>
          <a:xfrm>
            <a:off x="709601" y="4669425"/>
            <a:ext cx="17043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STANDARD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9" name="Google Shape;359;p47"/>
          <p:cNvSpPr/>
          <p:nvPr/>
        </p:nvSpPr>
        <p:spPr>
          <a:xfrm>
            <a:off x="3062700" y="2804700"/>
            <a:ext cx="53400" cy="5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7"/>
          <p:cNvCxnSpPr/>
          <p:nvPr/>
        </p:nvCxnSpPr>
        <p:spPr>
          <a:xfrm rot="10800000">
            <a:off x="1930000" y="623400"/>
            <a:ext cx="1369500" cy="130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869E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7"/>
          <p:cNvSpPr/>
          <p:nvPr/>
        </p:nvSpPr>
        <p:spPr>
          <a:xfrm>
            <a:off x="3672300" y="3490500"/>
            <a:ext cx="53400" cy="5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47"/>
          <p:cNvCxnSpPr>
            <a:endCxn id="358" idx="0"/>
          </p:cNvCxnSpPr>
          <p:nvPr/>
        </p:nvCxnSpPr>
        <p:spPr>
          <a:xfrm flipH="1">
            <a:off x="1561751" y="4362825"/>
            <a:ext cx="1073400" cy="306600"/>
          </a:xfrm>
          <a:prstGeom prst="curvedConnector2">
            <a:avLst/>
          </a:prstGeom>
          <a:noFill/>
          <a:ln cap="flat" cmpd="sng" w="28575">
            <a:solidFill>
              <a:srgbClr val="A869E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/>
          <p:nvPr/>
        </p:nvSpPr>
        <p:spPr>
          <a:xfrm>
            <a:off x="6110700" y="3642900"/>
            <a:ext cx="53400" cy="5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47"/>
          <p:cNvCxnSpPr>
            <a:endCxn id="356" idx="0"/>
          </p:cNvCxnSpPr>
          <p:nvPr/>
        </p:nvCxnSpPr>
        <p:spPr>
          <a:xfrm flipH="1" rot="-5400000">
            <a:off x="7158677" y="4161200"/>
            <a:ext cx="935400" cy="157800"/>
          </a:xfrm>
          <a:prstGeom prst="curvedConnector3">
            <a:avLst>
              <a:gd fmla="val 78031" name="adj1"/>
            </a:avLst>
          </a:prstGeom>
          <a:noFill/>
          <a:ln cap="flat" cmpd="sng" w="28575">
            <a:solidFill>
              <a:srgbClr val="A869E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7"/>
          <p:cNvSpPr/>
          <p:nvPr/>
        </p:nvSpPr>
        <p:spPr>
          <a:xfrm>
            <a:off x="4358100" y="2652300"/>
            <a:ext cx="53400" cy="5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47"/>
          <p:cNvCxnSpPr>
            <a:stCxn id="355" idx="0"/>
          </p:cNvCxnSpPr>
          <p:nvPr/>
        </p:nvCxnSpPr>
        <p:spPr>
          <a:xfrm flipH="1" rot="-5400000">
            <a:off x="7683338" y="873750"/>
            <a:ext cx="1016700" cy="516000"/>
          </a:xfrm>
          <a:prstGeom prst="curvedConnector5">
            <a:avLst>
              <a:gd fmla="val -23421" name="adj1"/>
              <a:gd fmla="val 197747" name="adj2"/>
              <a:gd fmla="val 67911" name="adj3"/>
            </a:avLst>
          </a:prstGeom>
          <a:noFill/>
          <a:ln cap="flat" cmpd="sng" w="28575">
            <a:solidFill>
              <a:srgbClr val="A869E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3236250" y="1730100"/>
            <a:ext cx="427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</a:t>
            </a:r>
            <a:endParaRPr/>
          </a:p>
        </p:txBody>
      </p:sp>
      <p:sp>
        <p:nvSpPr>
          <p:cNvPr id="372" name="Google Shape;372;p48"/>
          <p:cNvSpPr txBox="1"/>
          <p:nvPr>
            <p:ph idx="2" type="title"/>
          </p:nvPr>
        </p:nvSpPr>
        <p:spPr>
          <a:xfrm>
            <a:off x="1629750" y="1882500"/>
            <a:ext cx="160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73" name="Google Shape;373;p48"/>
          <p:cNvSpPr txBox="1"/>
          <p:nvPr>
            <p:ph idx="1" type="subTitle"/>
          </p:nvPr>
        </p:nvSpPr>
        <p:spPr>
          <a:xfrm>
            <a:off x="2433000" y="2876700"/>
            <a:ext cx="4278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MAKING A PREDICTION</a:t>
            </a:r>
            <a:endParaRPr sz="2400"/>
          </a:p>
        </p:txBody>
      </p:sp>
      <p:cxnSp>
        <p:nvCxnSpPr>
          <p:cNvPr id="374" name="Google Shape;374;p48"/>
          <p:cNvCxnSpPr/>
          <p:nvPr/>
        </p:nvCxnSpPr>
        <p:spPr>
          <a:xfrm>
            <a:off x="1931625" y="2800500"/>
            <a:ext cx="545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/>
          <p:nvPr/>
        </p:nvSpPr>
        <p:spPr>
          <a:xfrm>
            <a:off x="3885675" y="1944950"/>
            <a:ext cx="813000" cy="1418700"/>
          </a:xfrm>
          <a:prstGeom prst="bentArrow">
            <a:avLst>
              <a:gd fmla="val 11042" name="adj1"/>
              <a:gd fmla="val 15286" name="adj2"/>
              <a:gd fmla="val 25268" name="adj3"/>
              <a:gd fmla="val 4331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"/>
          <p:cNvSpPr/>
          <p:nvPr/>
        </p:nvSpPr>
        <p:spPr>
          <a:xfrm>
            <a:off x="3885675" y="2849400"/>
            <a:ext cx="813000" cy="954600"/>
          </a:xfrm>
          <a:prstGeom prst="bentArrow">
            <a:avLst>
              <a:gd fmla="val 11042" name="adj1"/>
              <a:gd fmla="val 15286" name="adj2"/>
              <a:gd fmla="val 25268" name="adj3"/>
              <a:gd fmla="val 4331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/>
          <p:nvPr/>
        </p:nvSpPr>
        <p:spPr>
          <a:xfrm>
            <a:off x="2085325" y="1396400"/>
            <a:ext cx="1284300" cy="614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ubik"/>
                <a:ea typeface="Rubik"/>
                <a:cs typeface="Rubik"/>
                <a:sym typeface="Rubik"/>
              </a:rPr>
              <a:t>MAKING A PREDICTION</a:t>
            </a:r>
            <a:endParaRPr/>
          </a:p>
        </p:txBody>
      </p:sp>
      <p:sp>
        <p:nvSpPr>
          <p:cNvPr id="383" name="Google Shape;383;p49"/>
          <p:cNvSpPr txBox="1"/>
          <p:nvPr>
            <p:ph idx="1" type="subTitle"/>
          </p:nvPr>
        </p:nvSpPr>
        <p:spPr>
          <a:xfrm>
            <a:off x="2150724" y="1462250"/>
            <a:ext cx="1153500" cy="482700"/>
          </a:xfrm>
          <a:prstGeom prst="rect">
            <a:avLst/>
          </a:prstGeom>
          <a:solidFill>
            <a:srgbClr val="674EA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DATA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2554825" y="2010800"/>
            <a:ext cx="345300" cy="4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/>
          <p:nvPr/>
        </p:nvSpPr>
        <p:spPr>
          <a:xfrm>
            <a:off x="1861025" y="2418200"/>
            <a:ext cx="1732800" cy="614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 txBox="1"/>
          <p:nvPr>
            <p:ph idx="1" type="subTitle"/>
          </p:nvPr>
        </p:nvSpPr>
        <p:spPr>
          <a:xfrm>
            <a:off x="1949264" y="2484050"/>
            <a:ext cx="1556400" cy="482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CLEANING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87" name="Google Shape;387;p49"/>
          <p:cNvSpPr/>
          <p:nvPr/>
        </p:nvSpPr>
        <p:spPr>
          <a:xfrm>
            <a:off x="2554825" y="3032600"/>
            <a:ext cx="345300" cy="4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5818E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9"/>
          <p:cNvSpPr/>
          <p:nvPr/>
        </p:nvSpPr>
        <p:spPr>
          <a:xfrm>
            <a:off x="2085325" y="3440000"/>
            <a:ext cx="1284300" cy="6144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"/>
          <p:cNvSpPr txBox="1"/>
          <p:nvPr>
            <p:ph idx="1" type="subTitle"/>
          </p:nvPr>
        </p:nvSpPr>
        <p:spPr>
          <a:xfrm>
            <a:off x="2150724" y="3505850"/>
            <a:ext cx="1153500" cy="482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0" name="Google Shape;390;p49"/>
          <p:cNvSpPr/>
          <p:nvPr/>
        </p:nvSpPr>
        <p:spPr>
          <a:xfrm>
            <a:off x="3369625" y="3700550"/>
            <a:ext cx="1320600" cy="220500"/>
          </a:xfrm>
          <a:prstGeom prst="rightArrow">
            <a:avLst>
              <a:gd fmla="val 43628" name="adj1"/>
              <a:gd fmla="val 971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4698675" y="3440000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"/>
          <p:cNvSpPr txBox="1"/>
          <p:nvPr>
            <p:ph idx="1" type="subTitle"/>
          </p:nvPr>
        </p:nvSpPr>
        <p:spPr>
          <a:xfrm>
            <a:off x="4794733" y="3505850"/>
            <a:ext cx="1694400" cy="4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POOR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698675" y="2612050"/>
            <a:ext cx="1886400" cy="61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"/>
          <p:cNvSpPr txBox="1"/>
          <p:nvPr>
            <p:ph idx="1" type="subTitle"/>
          </p:nvPr>
        </p:nvSpPr>
        <p:spPr>
          <a:xfrm>
            <a:off x="4794733" y="2677900"/>
            <a:ext cx="1694400" cy="48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STANDARD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698675" y="1750550"/>
            <a:ext cx="1886400" cy="61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 txBox="1"/>
          <p:nvPr>
            <p:ph idx="1" type="subTitle"/>
          </p:nvPr>
        </p:nvSpPr>
        <p:spPr>
          <a:xfrm>
            <a:off x="4794733" y="1816400"/>
            <a:ext cx="1694400" cy="48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GOOD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king Services Project Proposal by Slidesgo">
  <a:themeElements>
    <a:clrScheme name="Simple Light">
      <a:dk1>
        <a:srgbClr val="18173A"/>
      </a:dk1>
      <a:lt1>
        <a:srgbClr val="E3E7E6"/>
      </a:lt1>
      <a:dk2>
        <a:srgbClr val="EAC06C"/>
      </a:dk2>
      <a:lt2>
        <a:srgbClr val="A869E7"/>
      </a:lt2>
      <a:accent1>
        <a:srgbClr val="DDA9FC"/>
      </a:accent1>
      <a:accent2>
        <a:srgbClr val="EA7591"/>
      </a:accent2>
      <a:accent3>
        <a:srgbClr val="FF9C92"/>
      </a:accent3>
      <a:accent4>
        <a:srgbClr val="89D0E9"/>
      </a:accent4>
      <a:accent5>
        <a:srgbClr val="FFFFFF"/>
      </a:accent5>
      <a:accent6>
        <a:srgbClr val="FFFFFF"/>
      </a:accent6>
      <a:hlink>
        <a:srgbClr val="EAC0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