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Condensed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Condense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a65f52e79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a65f52e79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7a65f52e79_0_2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7a65f52e79_0_2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a65f52e79_0_2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7a65f52e79_0_2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7a65f52e79_0_2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7a65f52e79_0_2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7a65f52e79_0_2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7a65f52e79_0_2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7a65f52e79_0_2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7a65f52e79_0_2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text 1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6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8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4" name="Google Shape;74;p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9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2" type="subTitle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3" type="subTitle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4" type="subTitle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82" name="Google Shape;82;p1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20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6" name="Google Shape;86;p2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21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22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95" name="Google Shape;95;p2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9" name="Google Shape;99;p23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24"/>
          <p:cNvSpPr txBox="1"/>
          <p:nvPr>
            <p:ph hasCustomPrompt="1" type="title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idx="1" type="subTitle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6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6"/>
          <p:cNvSpPr txBox="1"/>
          <p:nvPr>
            <p:ph idx="4" type="subTitle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6"/>
          <p:cNvSpPr txBox="1"/>
          <p:nvPr>
            <p:ph idx="6" type="subTitle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6"/>
          <p:cNvSpPr txBox="1"/>
          <p:nvPr>
            <p:ph idx="8" type="subTitle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26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6"/>
          <p:cNvSpPr txBox="1"/>
          <p:nvPr>
            <p:ph hasCustomPrompt="1"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6"/>
          <p:cNvSpPr txBox="1"/>
          <p:nvPr>
            <p:ph hasCustomPrompt="1"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/>
          <p:nvPr>
            <p:ph hasCustomPrompt="1"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6"/>
          <p:cNvSpPr txBox="1"/>
          <p:nvPr>
            <p:ph hasCustomPrompt="1"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7"/>
          <p:cNvSpPr txBox="1"/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8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30" name="Google Shape;130;p2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9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135" name="Google Shape;135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30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subTitle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2" type="subTitle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3" type="subTitle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4" type="subTitle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43" name="Google Shape;143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31"/>
          <p:cNvSpPr txBox="1"/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31"/>
          <p:cNvSpPr txBox="1"/>
          <p:nvPr>
            <p:ph idx="1" type="subTitle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2" type="title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31"/>
          <p:cNvSpPr txBox="1"/>
          <p:nvPr>
            <p:ph idx="3" type="subTitle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4" type="title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31"/>
          <p:cNvSpPr txBox="1"/>
          <p:nvPr>
            <p:ph idx="5" type="subTitle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3" name="Google Shape;153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32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2" type="title"/>
          </p:nvPr>
        </p:nvSpPr>
        <p:spPr>
          <a:xfrm>
            <a:off x="9495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32"/>
          <p:cNvSpPr txBox="1"/>
          <p:nvPr>
            <p:ph idx="1" type="subTitle"/>
          </p:nvPr>
        </p:nvSpPr>
        <p:spPr>
          <a:xfrm>
            <a:off x="9495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3" type="title"/>
          </p:nvPr>
        </p:nvSpPr>
        <p:spPr>
          <a:xfrm>
            <a:off x="3648774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32"/>
          <p:cNvSpPr txBox="1"/>
          <p:nvPr>
            <p:ph idx="4" type="subTitle"/>
          </p:nvPr>
        </p:nvSpPr>
        <p:spPr>
          <a:xfrm>
            <a:off x="3648774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5" type="title"/>
          </p:nvPr>
        </p:nvSpPr>
        <p:spPr>
          <a:xfrm>
            <a:off x="9495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32"/>
          <p:cNvSpPr txBox="1"/>
          <p:nvPr>
            <p:ph idx="6" type="subTitle"/>
          </p:nvPr>
        </p:nvSpPr>
        <p:spPr>
          <a:xfrm>
            <a:off x="9495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7" type="title"/>
          </p:nvPr>
        </p:nvSpPr>
        <p:spPr>
          <a:xfrm>
            <a:off x="3648774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32"/>
          <p:cNvSpPr txBox="1"/>
          <p:nvPr>
            <p:ph idx="8" type="subTitle"/>
          </p:nvPr>
        </p:nvSpPr>
        <p:spPr>
          <a:xfrm>
            <a:off x="3648774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9" type="title"/>
          </p:nvPr>
        </p:nvSpPr>
        <p:spPr>
          <a:xfrm>
            <a:off x="63481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32"/>
          <p:cNvSpPr txBox="1"/>
          <p:nvPr>
            <p:ph idx="13" type="subTitle"/>
          </p:nvPr>
        </p:nvSpPr>
        <p:spPr>
          <a:xfrm>
            <a:off x="63481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4" type="title"/>
          </p:nvPr>
        </p:nvSpPr>
        <p:spPr>
          <a:xfrm>
            <a:off x="63481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32"/>
          <p:cNvSpPr txBox="1"/>
          <p:nvPr>
            <p:ph idx="15" type="subTitle"/>
          </p:nvPr>
        </p:nvSpPr>
        <p:spPr>
          <a:xfrm>
            <a:off x="63481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33"/>
          <p:cNvSpPr txBox="1"/>
          <p:nvPr>
            <p:ph hasCustomPrompt="1"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hasCustomPrompt="1" idx="2" type="title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" name="Google Shape;175;p33"/>
          <p:cNvSpPr txBox="1"/>
          <p:nvPr>
            <p:ph idx="3" type="subTitle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hasCustomPrompt="1" idx="4" type="title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" name="Google Shape;177;p33"/>
          <p:cNvSpPr txBox="1"/>
          <p:nvPr>
            <p:ph idx="5" type="subTitle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9" name="Google Shape;179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34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2" type="subTitle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sv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sv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sv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sv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sv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fmla="val 86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type="ctrTitle"/>
          </p:nvPr>
        </p:nvSpPr>
        <p:spPr>
          <a:xfrm>
            <a:off x="753225" y="870405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Stream Availability</a:t>
            </a:r>
            <a:r>
              <a:rPr lang="sv"/>
              <a:t> </a:t>
            </a:r>
            <a:endParaRPr sz="5950">
              <a:solidFill>
                <a:schemeClr val="lt1"/>
              </a:solidFill>
            </a:endParaRPr>
          </a:p>
        </p:txBody>
      </p:sp>
      <p:sp>
        <p:nvSpPr>
          <p:cNvPr id="194" name="Google Shape;194;p36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 BC#4 2022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95" name="Google Shape;195;p36"/>
          <p:cNvGrpSpPr/>
          <p:nvPr/>
        </p:nvGrpSpPr>
        <p:grpSpPr>
          <a:xfrm>
            <a:off x="4941076" y="1503714"/>
            <a:ext cx="3465783" cy="2592215"/>
            <a:chOff x="4941076" y="1732314"/>
            <a:chExt cx="3465783" cy="2592215"/>
          </a:xfrm>
        </p:grpSpPr>
        <p:sp>
          <p:nvSpPr>
            <p:cNvPr id="196" name="Google Shape;196;p36"/>
            <p:cNvSpPr/>
            <p:nvPr/>
          </p:nvSpPr>
          <p:spPr>
            <a:xfrm>
              <a:off x="5072314" y="2022488"/>
              <a:ext cx="3207936" cy="972193"/>
            </a:xfrm>
            <a:custGeom>
              <a:rect b="b" l="l" r="r" t="t"/>
              <a:pathLst>
                <a:path extrusionOk="0" h="33745" w="111348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5068223" y="2850170"/>
              <a:ext cx="4120" cy="144511"/>
            </a:xfrm>
            <a:custGeom>
              <a:rect b="b" l="l" r="r" t="t"/>
              <a:pathLst>
                <a:path extrusionOk="0" h="5016" w="143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5072314" y="2022488"/>
              <a:ext cx="3212978" cy="828345"/>
            </a:xfrm>
            <a:custGeom>
              <a:rect b="b" l="l" r="r" t="t"/>
              <a:pathLst>
                <a:path extrusionOk="0" h="28752" w="111523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5070413" y="2847318"/>
              <a:ext cx="3209837" cy="313914"/>
            </a:xfrm>
            <a:custGeom>
              <a:rect b="b" l="l" r="r" t="t"/>
              <a:pathLst>
                <a:path extrusionOk="0" h="10896" w="111414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5072314" y="3161203"/>
              <a:ext cx="3085868" cy="646640"/>
            </a:xfrm>
            <a:custGeom>
              <a:rect b="b" l="l" r="r" t="t"/>
              <a:pathLst>
                <a:path extrusionOk="0" h="22445" w="107111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5072314" y="3161203"/>
              <a:ext cx="3085868" cy="248256"/>
            </a:xfrm>
            <a:custGeom>
              <a:rect b="b" l="l" r="r" t="t"/>
              <a:pathLst>
                <a:path extrusionOk="0" h="8617" w="107111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6"/>
            <p:cNvSpPr/>
            <p:nvPr/>
          </p:nvSpPr>
          <p:spPr>
            <a:xfrm>
              <a:off x="5072314" y="3161203"/>
              <a:ext cx="3085868" cy="80438"/>
            </a:xfrm>
            <a:custGeom>
              <a:rect b="b" l="l" r="r" t="t"/>
              <a:pathLst>
                <a:path extrusionOk="0" h="2792" w="107111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6"/>
            <p:cNvSpPr/>
            <p:nvPr/>
          </p:nvSpPr>
          <p:spPr>
            <a:xfrm>
              <a:off x="4941085" y="2640290"/>
              <a:ext cx="465598" cy="413971"/>
            </a:xfrm>
            <a:custGeom>
              <a:rect b="b" l="l" r="r" t="t"/>
              <a:pathLst>
                <a:path extrusionOk="0" h="14369" w="16161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6"/>
            <p:cNvSpPr/>
            <p:nvPr/>
          </p:nvSpPr>
          <p:spPr>
            <a:xfrm>
              <a:off x="4957478" y="2784714"/>
              <a:ext cx="357734" cy="1067929"/>
            </a:xfrm>
            <a:custGeom>
              <a:rect b="b" l="l" r="r" t="t"/>
              <a:pathLst>
                <a:path extrusionOk="0" h="37068" w="12417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5010171" y="2853484"/>
              <a:ext cx="248256" cy="954360"/>
            </a:xfrm>
            <a:custGeom>
              <a:rect b="b" l="l" r="r" t="t"/>
              <a:pathLst>
                <a:path extrusionOk="0" h="33126" w="8617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7929460" y="2669071"/>
              <a:ext cx="477295" cy="417716"/>
            </a:xfrm>
            <a:custGeom>
              <a:rect b="b" l="l" r="r" t="t"/>
              <a:pathLst>
                <a:path extrusionOk="0" h="14499" w="16567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8048387" y="2767716"/>
              <a:ext cx="357734" cy="1076716"/>
            </a:xfrm>
            <a:custGeom>
              <a:rect b="b" l="l" r="r" t="t"/>
              <a:pathLst>
                <a:path extrusionOk="0" h="37373" w="12417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8108946" y="2834037"/>
              <a:ext cx="248256" cy="962139"/>
            </a:xfrm>
            <a:custGeom>
              <a:rect b="b" l="l" r="r" t="t"/>
              <a:pathLst>
                <a:path extrusionOk="0" h="33396" w="8617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5103832" y="2521679"/>
              <a:ext cx="587378" cy="646122"/>
            </a:xfrm>
            <a:custGeom>
              <a:rect b="b" l="l" r="r" t="t"/>
              <a:pathLst>
                <a:path extrusionOk="0" h="22427" w="20388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5223394" y="2523984"/>
              <a:ext cx="467817" cy="642866"/>
            </a:xfrm>
            <a:custGeom>
              <a:rect b="b" l="l" r="r" t="t"/>
              <a:pathLst>
                <a:path extrusionOk="0" h="22314" w="16238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5103832" y="2600013"/>
              <a:ext cx="423680" cy="565944"/>
            </a:xfrm>
            <a:custGeom>
              <a:rect b="b" l="l" r="r" t="t"/>
              <a:pathLst>
                <a:path extrusionOk="0" h="19644" w="14706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221176" y="2681113"/>
              <a:ext cx="4466" cy="4120"/>
            </a:xfrm>
            <a:custGeom>
              <a:rect b="b" l="l" r="r" t="t"/>
              <a:pathLst>
                <a:path extrusionOk="0" h="143" w="155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5225612" y="2668149"/>
              <a:ext cx="86776" cy="12993"/>
            </a:xfrm>
            <a:custGeom>
              <a:rect b="b" l="l" r="r" t="t"/>
              <a:pathLst>
                <a:path extrusionOk="0" h="451" w="3012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5276404" y="2613266"/>
              <a:ext cx="3803" cy="663"/>
            </a:xfrm>
            <a:custGeom>
              <a:rect b="b" l="l" r="r" t="t"/>
              <a:pathLst>
                <a:path extrusionOk="0" h="23" w="132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5280178" y="2613612"/>
              <a:ext cx="50504" cy="25871"/>
            </a:xfrm>
            <a:custGeom>
              <a:rect b="b" l="l" r="r" t="t"/>
              <a:pathLst>
                <a:path extrusionOk="0" h="898" w="1753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5331576" y="2582353"/>
              <a:ext cx="23999" cy="20542"/>
            </a:xfrm>
            <a:custGeom>
              <a:rect b="b" l="l" r="r" t="t"/>
              <a:pathLst>
                <a:path extrusionOk="0" h="713" w="833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5375453" y="2549250"/>
              <a:ext cx="8845" cy="18640"/>
            </a:xfrm>
            <a:custGeom>
              <a:rect b="b" l="l" r="r" t="t"/>
              <a:pathLst>
                <a:path extrusionOk="0" h="647" w="307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5347046" y="2754291"/>
              <a:ext cx="18323" cy="20513"/>
            </a:xfrm>
            <a:custGeom>
              <a:rect b="b" l="l" r="r" t="t"/>
              <a:pathLst>
                <a:path extrusionOk="0" h="712" w="636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5425899" y="2830292"/>
              <a:ext cx="31576" cy="23365"/>
            </a:xfrm>
            <a:custGeom>
              <a:rect b="b" l="l" r="r" t="t"/>
              <a:pathLst>
                <a:path extrusionOk="0" h="811" w="1096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5491817" y="2705717"/>
              <a:ext cx="1296" cy="16105"/>
            </a:xfrm>
            <a:custGeom>
              <a:rect b="b" l="l" r="r" t="t"/>
              <a:pathLst>
                <a:path extrusionOk="0" h="559" w="45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5507605" y="2735363"/>
              <a:ext cx="5071" cy="11063"/>
            </a:xfrm>
            <a:custGeom>
              <a:rect b="b" l="l" r="r" t="t"/>
              <a:pathLst>
                <a:path extrusionOk="0" h="384" w="176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5139182" y="2697189"/>
              <a:ext cx="286112" cy="428693"/>
            </a:xfrm>
            <a:custGeom>
              <a:rect b="b" l="l" r="r" t="t"/>
              <a:pathLst>
                <a:path extrusionOk="0" h="14880" w="9931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5390578" y="2215486"/>
              <a:ext cx="589568" cy="665165"/>
            </a:xfrm>
            <a:custGeom>
              <a:rect b="b" l="l" r="r" t="t"/>
              <a:pathLst>
                <a:path extrusionOk="0" h="23088" w="20464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5372918" y="2217416"/>
              <a:ext cx="607545" cy="663235"/>
            </a:xfrm>
            <a:custGeom>
              <a:rect b="b" l="l" r="r" t="t"/>
              <a:pathLst>
                <a:path extrusionOk="0" h="23021" w="21088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5518322" y="2346428"/>
              <a:ext cx="1930" cy="346"/>
            </a:xfrm>
            <a:custGeom>
              <a:rect b="b" l="l" r="r" t="t"/>
              <a:pathLst>
                <a:path extrusionOk="0" h="12" w="67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5529385" y="2348012"/>
              <a:ext cx="33765" cy="14520"/>
            </a:xfrm>
            <a:custGeom>
              <a:rect b="b" l="l" r="r" t="t"/>
              <a:pathLst>
                <a:path extrusionOk="0" h="504" w="1172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5559319" y="2255561"/>
              <a:ext cx="16134" cy="2247"/>
            </a:xfrm>
            <a:custGeom>
              <a:rect b="b" l="l" r="r" t="t"/>
              <a:pathLst>
                <a:path extrusionOk="0" h="78" w="56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5575423" y="2257779"/>
              <a:ext cx="56468" cy="56813"/>
            </a:xfrm>
            <a:custGeom>
              <a:rect b="b" l="l" r="r" t="t"/>
              <a:pathLst>
                <a:path extrusionOk="0" h="1972" w="196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5686803" y="2279012"/>
              <a:ext cx="10717" cy="27053"/>
            </a:xfrm>
            <a:custGeom>
              <a:rect b="b" l="l" r="r" t="t"/>
              <a:pathLst>
                <a:path extrusionOk="0" h="939" w="372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5899680" y="2268525"/>
              <a:ext cx="2852" cy="2535"/>
            </a:xfrm>
            <a:custGeom>
              <a:rect b="b" l="l" r="r" t="t"/>
              <a:pathLst>
                <a:path extrusionOk="0" h="88" w="99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5889596" y="2271032"/>
              <a:ext cx="10429" cy="29357"/>
            </a:xfrm>
            <a:custGeom>
              <a:rect b="b" l="l" r="r" t="t"/>
              <a:pathLst>
                <a:path extrusionOk="0" h="1019" w="362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5519273" y="2567227"/>
              <a:ext cx="87093" cy="63728"/>
            </a:xfrm>
            <a:custGeom>
              <a:rect b="b" l="l" r="r" t="t"/>
              <a:pathLst>
                <a:path extrusionOk="0" h="2212" w="3023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5915756" y="2335624"/>
              <a:ext cx="862744" cy="638602"/>
            </a:xfrm>
            <a:custGeom>
              <a:rect b="b" l="l" r="r" t="t"/>
              <a:pathLst>
                <a:path extrusionOk="0" h="22166" w="29946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912616" y="2353688"/>
              <a:ext cx="862744" cy="619761"/>
            </a:xfrm>
            <a:custGeom>
              <a:rect b="b" l="l" r="r" t="t"/>
              <a:pathLst>
                <a:path extrusionOk="0" h="21512" w="29946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123649" y="2416148"/>
              <a:ext cx="50158" cy="19879"/>
            </a:xfrm>
            <a:custGeom>
              <a:rect b="b" l="l" r="r" t="t"/>
              <a:pathLst>
                <a:path extrusionOk="0" h="690" w="1741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6274095" y="2445793"/>
              <a:ext cx="14866" cy="12014"/>
            </a:xfrm>
            <a:custGeom>
              <a:rect b="b" l="l" r="r" t="t"/>
              <a:pathLst>
                <a:path extrusionOk="0" h="417" w="516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6360208" y="2467862"/>
              <a:ext cx="6338" cy="18957"/>
            </a:xfrm>
            <a:custGeom>
              <a:rect b="b" l="l" r="r" t="t"/>
              <a:pathLst>
                <a:path extrusionOk="0" h="658" w="22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6366200" y="2486790"/>
              <a:ext cx="7289" cy="36301"/>
            </a:xfrm>
            <a:custGeom>
              <a:rect b="b" l="l" r="r" t="t"/>
              <a:pathLst>
                <a:path extrusionOk="0" h="1260" w="253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6062745" y="2813265"/>
              <a:ext cx="32210" cy="11697"/>
            </a:xfrm>
            <a:custGeom>
              <a:rect b="b" l="l" r="r" t="t"/>
              <a:pathLst>
                <a:path extrusionOk="0" h="406" w="1118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5929008" y="2859793"/>
              <a:ext cx="846639" cy="265254"/>
            </a:xfrm>
            <a:custGeom>
              <a:rect b="b" l="l" r="r" t="t"/>
              <a:pathLst>
                <a:path extrusionOk="0" h="9207" w="29387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6057703" y="2863135"/>
              <a:ext cx="642578" cy="164736"/>
            </a:xfrm>
            <a:custGeom>
              <a:rect b="b" l="l" r="r" t="t"/>
              <a:pathLst>
                <a:path extrusionOk="0" h="5718" w="22304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6534969" y="2931213"/>
              <a:ext cx="25266" cy="12993"/>
            </a:xfrm>
            <a:custGeom>
              <a:rect b="b" l="l" r="r" t="t"/>
              <a:pathLst>
                <a:path extrusionOk="0" h="451" w="877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6554185" y="2902835"/>
              <a:ext cx="13281" cy="6050"/>
            </a:xfrm>
            <a:custGeom>
              <a:rect b="b" l="l" r="r" t="t"/>
              <a:pathLst>
                <a:path extrusionOk="0" h="210" w="461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7102094" y="2278695"/>
              <a:ext cx="807199" cy="670610"/>
            </a:xfrm>
            <a:custGeom>
              <a:rect b="b" l="l" r="r" t="t"/>
              <a:pathLst>
                <a:path extrusionOk="0" h="23277" w="28018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7102094" y="2282700"/>
              <a:ext cx="807199" cy="666606"/>
            </a:xfrm>
            <a:custGeom>
              <a:rect b="b" l="l" r="r" t="t"/>
              <a:pathLst>
                <a:path extrusionOk="0" h="23138" w="28018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7731708" y="2374172"/>
              <a:ext cx="133131" cy="57764"/>
            </a:xfrm>
            <a:custGeom>
              <a:rect b="b" l="l" r="r" t="t"/>
              <a:pathLst>
                <a:path extrusionOk="0" h="2005" w="4621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7780915" y="2414563"/>
              <a:ext cx="115470" cy="207893"/>
            </a:xfrm>
            <a:custGeom>
              <a:rect b="b" l="l" r="r" t="t"/>
              <a:pathLst>
                <a:path extrusionOk="0" h="7216" w="4008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7291664" y="2360631"/>
              <a:ext cx="2564" cy="3803"/>
            </a:xfrm>
            <a:custGeom>
              <a:rect b="b" l="l" r="r" t="t"/>
              <a:pathLst>
                <a:path extrusionOk="0" h="132" w="89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7585007" y="2451757"/>
              <a:ext cx="27802" cy="13627"/>
            </a:xfrm>
            <a:custGeom>
              <a:rect b="b" l="l" r="r" t="t"/>
              <a:pathLst>
                <a:path extrusionOk="0" h="473" w="965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7542109" y="2583937"/>
              <a:ext cx="29674" cy="70700"/>
            </a:xfrm>
            <a:custGeom>
              <a:rect b="b" l="l" r="r" t="t"/>
              <a:pathLst>
                <a:path extrusionOk="0" h="2454" w="103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7626638" y="2630004"/>
              <a:ext cx="55258" cy="57447"/>
            </a:xfrm>
            <a:custGeom>
              <a:rect b="b" l="l" r="r" t="t"/>
              <a:pathLst>
                <a:path extrusionOk="0" h="1994" w="1918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7222894" y="2431590"/>
              <a:ext cx="6972" cy="102564"/>
            </a:xfrm>
            <a:custGeom>
              <a:rect b="b" l="l" r="r" t="t"/>
              <a:pathLst>
                <a:path extrusionOk="0" h="3560" w="242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7842396" y="2494367"/>
              <a:ext cx="2881" cy="53644"/>
            </a:xfrm>
            <a:custGeom>
              <a:rect b="b" l="l" r="r" t="t"/>
              <a:pathLst>
                <a:path extrusionOk="0" h="1862" w="10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7674606" y="2518106"/>
              <a:ext cx="593342" cy="517975"/>
            </a:xfrm>
            <a:custGeom>
              <a:rect b="b" l="l" r="r" t="t"/>
              <a:pathLst>
                <a:path extrusionOk="0" h="17979" w="20595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7675240" y="2624963"/>
              <a:ext cx="464648" cy="411119"/>
            </a:xfrm>
            <a:custGeom>
              <a:rect b="b" l="l" r="r" t="t"/>
              <a:pathLst>
                <a:path extrusionOk="0" h="14270" w="16128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7772071" y="2591197"/>
              <a:ext cx="495878" cy="444884"/>
            </a:xfrm>
            <a:custGeom>
              <a:rect b="b" l="l" r="r" t="t"/>
              <a:pathLst>
                <a:path extrusionOk="0" h="15442" w="17212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7935769" y="2640405"/>
              <a:ext cx="18640" cy="7923"/>
            </a:xfrm>
            <a:custGeom>
              <a:rect b="b" l="l" r="r" t="t"/>
              <a:pathLst>
                <a:path extrusionOk="0" h="275" w="647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7958471" y="2724703"/>
              <a:ext cx="6597" cy="6252"/>
            </a:xfrm>
            <a:custGeom>
              <a:rect b="b" l="l" r="r" t="t"/>
              <a:pathLst>
                <a:path extrusionOk="0" h="217" w="229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7873655" y="2617703"/>
              <a:ext cx="11034" cy="15154"/>
            </a:xfrm>
            <a:custGeom>
              <a:rect b="b" l="l" r="r" t="t"/>
              <a:pathLst>
                <a:path extrusionOk="0" h="526" w="383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7772071" y="2690563"/>
              <a:ext cx="3832" cy="18640"/>
            </a:xfrm>
            <a:custGeom>
              <a:rect b="b" l="l" r="r" t="t"/>
              <a:pathLst>
                <a:path extrusionOk="0" h="647" w="133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8036402" y="2762242"/>
              <a:ext cx="18150" cy="9392"/>
            </a:xfrm>
            <a:custGeom>
              <a:rect b="b" l="l" r="r" t="t"/>
              <a:pathLst>
                <a:path extrusionOk="0" h="326" w="63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36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263" name="Google Shape;263;p36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rect b="b" l="l" r="r" t="t"/>
                <a:pathLst>
                  <a:path extrusionOk="0" h="5070" w="1741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6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rect b="b" l="l" r="r" t="t"/>
                <a:pathLst>
                  <a:path extrusionOk="0" h="3208" w="943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6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rect b="b" l="l" r="r" t="t"/>
                <a:pathLst>
                  <a:path extrusionOk="0" h="4643" w="1327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6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rect b="b" l="l" r="r" t="t"/>
                <a:pathLst>
                  <a:path extrusionOk="0" h="1654" w="209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6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rect b="b" l="l" r="r" t="t"/>
                <a:pathLst>
                  <a:path extrusionOk="0" h="1358" w="29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6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rect b="b" l="l" r="r" t="t"/>
                <a:pathLst>
                  <a:path extrusionOk="0" h="2848" w="264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6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rect b="b" l="l" r="r" t="t"/>
                <a:pathLst>
                  <a:path extrusionOk="0" h="1731" w="2585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6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rect b="b" l="l" r="r" t="t"/>
                <a:pathLst>
                  <a:path extrusionOk="0" h="931" w="1545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6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rect b="b" l="l" r="r" t="t"/>
                <a:pathLst>
                  <a:path extrusionOk="0" h="10326" w="7894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" name="Google Shape;272;p36"/>
            <p:cNvSpPr/>
            <p:nvPr/>
          </p:nvSpPr>
          <p:spPr>
            <a:xfrm>
              <a:off x="5543559" y="3845354"/>
              <a:ext cx="245115" cy="107087"/>
            </a:xfrm>
            <a:custGeom>
              <a:rect b="b" l="l" r="r" t="t"/>
              <a:pathLst>
                <a:path extrusionOk="0" h="3717" w="8508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5545778" y="3922306"/>
              <a:ext cx="245087" cy="29213"/>
            </a:xfrm>
            <a:custGeom>
              <a:rect b="b" l="l" r="r" t="t"/>
              <a:pathLst>
                <a:path extrusionOk="0" h="1014" w="8507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5939726" y="3846939"/>
              <a:ext cx="232526" cy="106972"/>
            </a:xfrm>
            <a:custGeom>
              <a:rect b="b" l="l" r="r" t="t"/>
              <a:pathLst>
                <a:path extrusionOk="0" h="3713" w="8071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5937882" y="3923890"/>
              <a:ext cx="232468" cy="29213"/>
            </a:xfrm>
            <a:custGeom>
              <a:rect b="b" l="l" r="r" t="t"/>
              <a:pathLst>
                <a:path extrusionOk="0" h="1014" w="8069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5523998" y="2892665"/>
              <a:ext cx="567499" cy="289425"/>
            </a:xfrm>
            <a:custGeom>
              <a:rect b="b" l="l" r="r" t="t"/>
              <a:pathLst>
                <a:path extrusionOk="0" h="10046" w="19698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5505386" y="2965094"/>
              <a:ext cx="287725" cy="920595"/>
            </a:xfrm>
            <a:custGeom>
              <a:rect b="b" l="l" r="r" t="t"/>
              <a:pathLst>
                <a:path extrusionOk="0" h="31954" w="9987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5562805" y="2993673"/>
              <a:ext cx="3198" cy="1613"/>
            </a:xfrm>
            <a:custGeom>
              <a:rect b="b" l="l" r="r" t="t"/>
              <a:pathLst>
                <a:path extrusionOk="0" h="56" w="111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5673204" y="3826426"/>
              <a:ext cx="1585" cy="2247"/>
            </a:xfrm>
            <a:custGeom>
              <a:rect b="b" l="l" r="r" t="t"/>
              <a:pathLst>
                <a:path extrusionOk="0" h="78" w="55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5564360" y="2970049"/>
              <a:ext cx="169115" cy="912557"/>
            </a:xfrm>
            <a:custGeom>
              <a:rect b="b" l="l" r="r" t="t"/>
              <a:pathLst>
                <a:path extrusionOk="0" h="31675" w="587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5849205" y="2951121"/>
              <a:ext cx="245115" cy="923706"/>
            </a:xfrm>
            <a:custGeom>
              <a:rect b="b" l="l" r="r" t="t"/>
              <a:pathLst>
                <a:path extrusionOk="0" h="32062" w="8508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5894321" y="2975379"/>
              <a:ext cx="23682" cy="32210"/>
            </a:xfrm>
            <a:custGeom>
              <a:rect b="b" l="l" r="r" t="t"/>
              <a:pathLst>
                <a:path extrusionOk="0" h="1118" w="822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5890518" y="2951121"/>
              <a:ext cx="185508" cy="70671"/>
            </a:xfrm>
            <a:custGeom>
              <a:rect b="b" l="l" r="r" t="t"/>
              <a:pathLst>
                <a:path extrusionOk="0" h="2453" w="6439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5610485" y="3571659"/>
              <a:ext cx="110371" cy="107807"/>
            </a:xfrm>
            <a:custGeom>
              <a:rect b="b" l="l" r="r" t="t"/>
              <a:pathLst>
                <a:path extrusionOk="0" h="3742" w="3831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5939121" y="3533630"/>
              <a:ext cx="118582" cy="102045"/>
            </a:xfrm>
            <a:custGeom>
              <a:rect b="b" l="l" r="r" t="t"/>
              <a:pathLst>
                <a:path extrusionOk="0" h="3542" w="4116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5692133" y="3606894"/>
              <a:ext cx="72255" cy="28954"/>
            </a:xfrm>
            <a:custGeom>
              <a:rect b="b" l="l" r="r" t="t"/>
              <a:pathLst>
                <a:path extrusionOk="0" h="1005" w="2508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5665080" y="3452645"/>
              <a:ext cx="84500" cy="53010"/>
            </a:xfrm>
            <a:custGeom>
              <a:rect b="b" l="l" r="r" t="t"/>
              <a:pathLst>
                <a:path extrusionOk="0" h="1840" w="2933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6002186" y="3375867"/>
              <a:ext cx="84500" cy="52636"/>
            </a:xfrm>
            <a:custGeom>
              <a:rect b="b" l="l" r="r" t="t"/>
              <a:pathLst>
                <a:path extrusionOk="0" h="1827" w="2933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5631257" y="3717928"/>
              <a:ext cx="122097" cy="43705"/>
            </a:xfrm>
            <a:custGeom>
              <a:rect b="b" l="l" r="r" t="t"/>
              <a:pathLst>
                <a:path extrusionOk="0" h="1517" w="4238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5928375" y="3706461"/>
              <a:ext cx="131143" cy="70469"/>
            </a:xfrm>
            <a:custGeom>
              <a:rect b="b" l="l" r="r" t="t"/>
              <a:pathLst>
                <a:path extrusionOk="0" h="2446" w="4552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5914863" y="3784680"/>
              <a:ext cx="128982" cy="43388"/>
            </a:xfrm>
            <a:custGeom>
              <a:rect b="b" l="l" r="r" t="t"/>
              <a:pathLst>
                <a:path extrusionOk="0" h="1506" w="4477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5713942" y="3719800"/>
              <a:ext cx="42869" cy="11294"/>
            </a:xfrm>
            <a:custGeom>
              <a:rect b="b" l="l" r="r" t="t"/>
              <a:pathLst>
                <a:path extrusionOk="0" h="392" w="1488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5932840" y="3710034"/>
              <a:ext cx="45405" cy="12964"/>
            </a:xfrm>
            <a:custGeom>
              <a:rect b="b" l="l" r="r" t="t"/>
              <a:pathLst>
                <a:path extrusionOk="0" h="450" w="1576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654910" y="3815392"/>
              <a:ext cx="120512" cy="11207"/>
            </a:xfrm>
            <a:custGeom>
              <a:rect b="b" l="l" r="r" t="t"/>
              <a:pathLst>
                <a:path extrusionOk="0" h="389" w="4183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701582" y="3850079"/>
              <a:ext cx="58398" cy="9939"/>
            </a:xfrm>
            <a:custGeom>
              <a:rect b="b" l="l" r="r" t="t"/>
              <a:pathLst>
                <a:path extrusionOk="0" h="345" w="2027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5981068" y="3846622"/>
              <a:ext cx="54912" cy="8211"/>
            </a:xfrm>
            <a:custGeom>
              <a:rect b="b" l="l" r="r" t="t"/>
              <a:pathLst>
                <a:path extrusionOk="0" h="285" w="1906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613280" y="3443829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5928087" y="3470623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5440420" y="2299410"/>
              <a:ext cx="671273" cy="701869"/>
            </a:xfrm>
            <a:custGeom>
              <a:rect b="b" l="l" r="r" t="t"/>
              <a:pathLst>
                <a:path extrusionOk="0" h="24362" w="2330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5624948" y="2306036"/>
              <a:ext cx="87410" cy="12014"/>
            </a:xfrm>
            <a:custGeom>
              <a:rect b="b" l="l" r="r" t="t"/>
              <a:pathLst>
                <a:path extrusionOk="0" h="417" w="3034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5631574" y="2314247"/>
              <a:ext cx="663" cy="1296"/>
            </a:xfrm>
            <a:custGeom>
              <a:rect b="b" l="l" r="r" t="t"/>
              <a:pathLst>
                <a:path extrusionOk="0" h="45" w="23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5696858" y="2306036"/>
              <a:ext cx="663" cy="663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5535666" y="2509521"/>
              <a:ext cx="70988" cy="107893"/>
            </a:xfrm>
            <a:custGeom>
              <a:rect b="b" l="l" r="r" t="t"/>
              <a:pathLst>
                <a:path extrusionOk="0" h="3745" w="2464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5538835" y="2571318"/>
              <a:ext cx="50504" cy="31259"/>
            </a:xfrm>
            <a:custGeom>
              <a:rect b="b" l="l" r="r" t="t"/>
              <a:pathLst>
                <a:path extrusionOk="0" h="1085" w="1753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605386" y="2539455"/>
              <a:ext cx="29" cy="7923"/>
            </a:xfrm>
            <a:custGeom>
              <a:rect b="b" l="l" r="r" t="t"/>
              <a:pathLst>
                <a:path extrusionOk="0" h="275" w="1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087982" y="2548933"/>
              <a:ext cx="23711" cy="12648"/>
            </a:xfrm>
            <a:custGeom>
              <a:rect b="b" l="l" r="r" t="t"/>
              <a:pathLst>
                <a:path extrusionOk="0" h="439" w="823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605703" y="2554292"/>
              <a:ext cx="951" cy="20225"/>
            </a:xfrm>
            <a:custGeom>
              <a:rect b="b" l="l" r="r" t="t"/>
              <a:pathLst>
                <a:path extrusionOk="0" h="702" w="33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5606336" y="2567227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5596887" y="2574488"/>
              <a:ext cx="13570" cy="206308"/>
            </a:xfrm>
            <a:custGeom>
              <a:rect b="b" l="l" r="r" t="t"/>
              <a:pathLst>
                <a:path extrusionOk="0" h="7161" w="471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5604435" y="2620209"/>
              <a:ext cx="4466" cy="980"/>
            </a:xfrm>
            <a:custGeom>
              <a:rect b="b" l="l" r="r" t="t"/>
              <a:pathLst>
                <a:path extrusionOk="0" h="34" w="155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600949" y="2691831"/>
              <a:ext cx="4782" cy="2218"/>
            </a:xfrm>
            <a:custGeom>
              <a:rect b="b" l="l" r="r" t="t"/>
              <a:pathLst>
                <a:path extrusionOk="0" h="77" w="166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5593084" y="2793069"/>
              <a:ext cx="4120" cy="21175"/>
            </a:xfrm>
            <a:custGeom>
              <a:rect b="b" l="l" r="r" t="t"/>
              <a:pathLst>
                <a:path extrusionOk="0" h="735" w="143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5590577" y="2833778"/>
              <a:ext cx="7894" cy="22731"/>
            </a:xfrm>
            <a:custGeom>
              <a:rect b="b" l="l" r="r" t="t"/>
              <a:pathLst>
                <a:path extrusionOk="0" h="789" w="274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5987061" y="2844495"/>
              <a:ext cx="2535" cy="20513"/>
            </a:xfrm>
            <a:custGeom>
              <a:rect b="b" l="l" r="r" t="t"/>
              <a:pathLst>
                <a:path extrusionOk="0" h="712" w="88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5534427" y="2912314"/>
              <a:ext cx="468422" cy="90867"/>
            </a:xfrm>
            <a:custGeom>
              <a:rect b="b" l="l" r="r" t="t"/>
              <a:pathLst>
                <a:path extrusionOk="0" h="3154" w="16259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5480466" y="2301311"/>
              <a:ext cx="629959" cy="699334"/>
            </a:xfrm>
            <a:custGeom>
              <a:rect b="b" l="l" r="r" t="t"/>
              <a:pathLst>
                <a:path extrusionOk="0" h="24274" w="21866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5607921" y="2751554"/>
              <a:ext cx="52377" cy="43129"/>
            </a:xfrm>
            <a:custGeom>
              <a:rect b="b" l="l" r="r" t="t"/>
              <a:pathLst>
                <a:path extrusionOk="0" h="1497" w="1818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5593084" y="2795028"/>
              <a:ext cx="3486" cy="12273"/>
            </a:xfrm>
            <a:custGeom>
              <a:rect b="b" l="l" r="r" t="t"/>
              <a:pathLst>
                <a:path extrusionOk="0" h="426" w="121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596253" y="2806955"/>
              <a:ext cx="177585" cy="48602"/>
            </a:xfrm>
            <a:custGeom>
              <a:rect b="b" l="l" r="r" t="t"/>
              <a:pathLst>
                <a:path extrusionOk="0" h="1687" w="6164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5594640" y="2803498"/>
              <a:ext cx="1008" cy="2535"/>
            </a:xfrm>
            <a:custGeom>
              <a:rect b="b" l="l" r="r" t="t"/>
              <a:pathLst>
                <a:path extrusionOk="0" h="88" w="35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5970985" y="2769733"/>
              <a:ext cx="3486" cy="28407"/>
            </a:xfrm>
            <a:custGeom>
              <a:rect b="b" l="l" r="r" t="t"/>
              <a:pathLst>
                <a:path extrusionOk="0" h="986" w="121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5724313" y="2797823"/>
              <a:ext cx="246700" cy="82339"/>
            </a:xfrm>
            <a:custGeom>
              <a:rect b="b" l="l" r="r" t="t"/>
              <a:pathLst>
                <a:path extrusionOk="0" h="2858" w="8563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5988011" y="2830292"/>
              <a:ext cx="4437" cy="27139"/>
            </a:xfrm>
            <a:custGeom>
              <a:rect b="b" l="l" r="r" t="t"/>
              <a:pathLst>
                <a:path extrusionOk="0" h="942" w="154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5987666" y="2856797"/>
              <a:ext cx="663" cy="1613"/>
            </a:xfrm>
            <a:custGeom>
              <a:rect b="b" l="l" r="r" t="t"/>
              <a:pathLst>
                <a:path extrusionOk="0" h="56" w="23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5593084" y="2846396"/>
              <a:ext cx="29" cy="317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5605069" y="2520238"/>
              <a:ext cx="663" cy="34082"/>
            </a:xfrm>
            <a:custGeom>
              <a:rect b="b" l="l" r="r" t="t"/>
              <a:pathLst>
                <a:path extrusionOk="0" h="1183" w="23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5606970" y="2566277"/>
              <a:ext cx="3169" cy="20542"/>
            </a:xfrm>
            <a:custGeom>
              <a:rect b="b" l="l" r="r" t="t"/>
              <a:pathLst>
                <a:path extrusionOk="0" h="713" w="11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5605069" y="2518020"/>
              <a:ext cx="663" cy="37885"/>
            </a:xfrm>
            <a:custGeom>
              <a:rect b="b" l="l" r="r" t="t"/>
              <a:pathLst>
                <a:path extrusionOk="0" h="1315" w="23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618005" y="2318367"/>
              <a:ext cx="980" cy="1901"/>
            </a:xfrm>
            <a:custGeom>
              <a:rect b="b" l="l" r="r" t="t"/>
              <a:pathLst>
                <a:path extrusionOk="0" h="66" w="34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5629673" y="2403183"/>
              <a:ext cx="1585" cy="11092"/>
            </a:xfrm>
            <a:custGeom>
              <a:rect b="b" l="l" r="r" t="t"/>
              <a:pathLst>
                <a:path extrusionOk="0" h="385" w="55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699998" y="2430005"/>
              <a:ext cx="15183" cy="1613"/>
            </a:xfrm>
            <a:custGeom>
              <a:rect b="b" l="l" r="r" t="t"/>
              <a:pathLst>
                <a:path extrusionOk="0" h="56" w="527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5687379" y="2672903"/>
              <a:ext cx="19937" cy="11063"/>
            </a:xfrm>
            <a:custGeom>
              <a:rect b="b" l="l" r="r" t="t"/>
              <a:pathLst>
                <a:path extrusionOk="0" h="384" w="692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5554277" y="1825341"/>
              <a:ext cx="395273" cy="539438"/>
            </a:xfrm>
            <a:custGeom>
              <a:rect b="b" l="l" r="r" t="t"/>
              <a:pathLst>
                <a:path extrusionOk="0" h="18724" w="1372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5615786" y="1825312"/>
              <a:ext cx="289598" cy="154940"/>
            </a:xfrm>
            <a:custGeom>
              <a:rect b="b" l="l" r="r" t="t"/>
              <a:pathLst>
                <a:path extrusionOk="0" h="5378" w="10052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5583922" y="1825312"/>
              <a:ext cx="363409" cy="329990"/>
            </a:xfrm>
            <a:custGeom>
              <a:rect b="b" l="l" r="r" t="t"/>
              <a:pathLst>
                <a:path extrusionOk="0" h="11454" w="12614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5705673" y="2303846"/>
              <a:ext cx="92134" cy="60904"/>
            </a:xfrm>
            <a:custGeom>
              <a:rect b="b" l="l" r="r" t="t"/>
              <a:pathLst>
                <a:path extrusionOk="0" h="2114" w="3198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5615469" y="2022142"/>
              <a:ext cx="290549" cy="230019"/>
            </a:xfrm>
            <a:custGeom>
              <a:rect b="b" l="l" r="r" t="t"/>
              <a:pathLst>
                <a:path extrusionOk="0" h="7984" w="10085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5581099" y="2031304"/>
              <a:ext cx="9162" cy="17689"/>
            </a:xfrm>
            <a:custGeom>
              <a:rect b="b" l="l" r="r" t="t"/>
              <a:pathLst>
                <a:path extrusionOk="0" h="614" w="318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5590577" y="2031304"/>
              <a:ext cx="24921" cy="67531"/>
            </a:xfrm>
            <a:custGeom>
              <a:rect b="b" l="l" r="r" t="t"/>
              <a:pathLst>
                <a:path extrusionOk="0" h="2344" w="865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5911665" y="2015228"/>
              <a:ext cx="18957" cy="62460"/>
            </a:xfrm>
            <a:custGeom>
              <a:rect b="b" l="l" r="r" t="t"/>
              <a:pathLst>
                <a:path extrusionOk="0" h="2168" w="658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5746699" y="1999152"/>
              <a:ext cx="19908" cy="63411"/>
            </a:xfrm>
            <a:custGeom>
              <a:rect b="b" l="l" r="r" t="t"/>
              <a:pathLst>
                <a:path extrusionOk="0" h="2201" w="691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5733504" y="2080915"/>
              <a:ext cx="12907" cy="42840"/>
            </a:xfrm>
            <a:custGeom>
              <a:rect b="b" l="l" r="r" t="t"/>
              <a:pathLst>
                <a:path extrusionOk="0" h="1487" w="448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800631" y="2073971"/>
              <a:ext cx="18640" cy="81331"/>
            </a:xfrm>
            <a:custGeom>
              <a:rect b="b" l="l" r="r" t="t"/>
              <a:pathLst>
                <a:path extrusionOk="0" h="2823" w="647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745431" y="2108976"/>
              <a:ext cx="55863" cy="22040"/>
            </a:xfrm>
            <a:custGeom>
              <a:rect b="b" l="l" r="r" t="t"/>
              <a:pathLst>
                <a:path extrusionOk="0" h="765" w="1939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800631" y="2110157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644481" y="1945853"/>
              <a:ext cx="65024" cy="46038"/>
            </a:xfrm>
            <a:custGeom>
              <a:rect b="b" l="l" r="r" t="t"/>
              <a:pathLst>
                <a:path extrusionOk="0" h="1598" w="2257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5809476" y="1941906"/>
              <a:ext cx="66897" cy="38980"/>
            </a:xfrm>
            <a:custGeom>
              <a:rect b="b" l="l" r="r" t="t"/>
              <a:pathLst>
                <a:path extrusionOk="0" h="1353" w="2322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5681703" y="2013960"/>
              <a:ext cx="19101" cy="33160"/>
            </a:xfrm>
            <a:custGeom>
              <a:rect b="b" l="l" r="r" t="t"/>
              <a:pathLst>
                <a:path extrusionOk="0" h="1151" w="663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5826503" y="2007853"/>
              <a:ext cx="19072" cy="32959"/>
            </a:xfrm>
            <a:custGeom>
              <a:rect b="b" l="l" r="r" t="t"/>
              <a:pathLst>
                <a:path extrusionOk="0" h="1144" w="662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5564072" y="1732314"/>
              <a:ext cx="422067" cy="327426"/>
            </a:xfrm>
            <a:custGeom>
              <a:rect b="b" l="l" r="r" t="t"/>
              <a:pathLst>
                <a:path extrusionOk="0" h="11365" w="1465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5309824" y="2509175"/>
              <a:ext cx="394956" cy="662428"/>
            </a:xfrm>
            <a:custGeom>
              <a:rect b="b" l="l" r="r" t="t"/>
              <a:pathLst>
                <a:path extrusionOk="0" h="22993" w="13709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5443272" y="2509233"/>
              <a:ext cx="49207" cy="60530"/>
            </a:xfrm>
            <a:custGeom>
              <a:rect b="b" l="l" r="r" t="t"/>
              <a:pathLst>
                <a:path extrusionOk="0" h="2101" w="1708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5580465" y="3013869"/>
              <a:ext cx="6338" cy="62806"/>
            </a:xfrm>
            <a:custGeom>
              <a:rect b="b" l="l" r="r" t="t"/>
              <a:pathLst>
                <a:path extrusionOk="0" h="2180" w="22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5585507" y="3064027"/>
              <a:ext cx="11697" cy="60904"/>
            </a:xfrm>
            <a:custGeom>
              <a:rect b="b" l="l" r="r" t="t"/>
              <a:pathLst>
                <a:path extrusionOk="0" h="2114" w="406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5492451" y="2569734"/>
              <a:ext cx="25900" cy="18957"/>
            </a:xfrm>
            <a:custGeom>
              <a:rect b="b" l="l" r="r" t="t"/>
              <a:pathLst>
                <a:path extrusionOk="0" h="658" w="899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310141" y="2509175"/>
              <a:ext cx="300632" cy="629009"/>
            </a:xfrm>
            <a:custGeom>
              <a:rect b="b" l="l" r="r" t="t"/>
              <a:pathLst>
                <a:path extrusionOk="0" h="21833" w="10435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5435666" y="2671318"/>
              <a:ext cx="86805" cy="100316"/>
            </a:xfrm>
            <a:custGeom>
              <a:rect b="b" l="l" r="r" t="t"/>
              <a:pathLst>
                <a:path extrusionOk="0" h="3482" w="3013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363756" y="2650200"/>
              <a:ext cx="72284" cy="21147"/>
            </a:xfrm>
            <a:custGeom>
              <a:rect b="b" l="l" r="r" t="t"/>
              <a:pathLst>
                <a:path extrusionOk="0" h="734" w="2509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5686457" y="3081371"/>
              <a:ext cx="1296" cy="15788"/>
            </a:xfrm>
            <a:custGeom>
              <a:rect b="b" l="l" r="r" t="t"/>
              <a:pathLst>
                <a:path extrusionOk="0" h="548" w="45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5679197" y="3005658"/>
              <a:ext cx="7289" cy="77326"/>
            </a:xfrm>
            <a:custGeom>
              <a:rect b="b" l="l" r="r" t="t"/>
              <a:pathLst>
                <a:path extrusionOk="0" h="2684" w="253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5698125" y="2106325"/>
              <a:ext cx="34399" cy="37338"/>
            </a:xfrm>
            <a:custGeom>
              <a:rect b="b" l="l" r="r" t="t"/>
              <a:pathLst>
                <a:path extrusionOk="0" h="1296" w="1194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5726820" y="2149021"/>
              <a:ext cx="40420" cy="41227"/>
            </a:xfrm>
            <a:custGeom>
              <a:rect b="b" l="l" r="r" t="t"/>
              <a:pathLst>
                <a:path extrusionOk="0" h="1431" w="1403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5745114" y="2131563"/>
              <a:ext cx="36934" cy="36560"/>
            </a:xfrm>
            <a:custGeom>
              <a:rect b="b" l="l" r="r" t="t"/>
              <a:pathLst>
                <a:path extrusionOk="0" h="1269" w="1282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5714835" y="2118483"/>
              <a:ext cx="42610" cy="51541"/>
            </a:xfrm>
            <a:custGeom>
              <a:rect b="b" l="l" r="r" t="t"/>
              <a:pathLst>
                <a:path extrusionOk="0" h="1789" w="1479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5751107" y="2168555"/>
              <a:ext cx="35696" cy="33564"/>
            </a:xfrm>
            <a:custGeom>
              <a:rect b="b" l="l" r="r" t="t"/>
              <a:pathLst>
                <a:path extrusionOk="0" h="1165" w="1239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009763" y="2559334"/>
              <a:ext cx="115470" cy="147911"/>
            </a:xfrm>
            <a:custGeom>
              <a:rect b="b" l="l" r="r" t="t"/>
              <a:pathLst>
                <a:path extrusionOk="0" h="5134" w="4008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062456" y="2559334"/>
              <a:ext cx="61855" cy="147968"/>
            </a:xfrm>
            <a:custGeom>
              <a:rect b="b" l="l" r="r" t="t"/>
              <a:pathLst>
                <a:path extrusionOk="0" h="5136" w="2147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5625265" y="2054726"/>
              <a:ext cx="488301" cy="651970"/>
            </a:xfrm>
            <a:custGeom>
              <a:rect b="b" l="l" r="r" t="t"/>
              <a:pathLst>
                <a:path extrusionOk="0" h="22630" w="16949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5771303" y="2109840"/>
              <a:ext cx="4437" cy="59666"/>
            </a:xfrm>
            <a:custGeom>
              <a:rect b="b" l="l" r="r" t="t"/>
              <a:pathLst>
                <a:path extrusionOk="0" h="2071" w="154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5772541" y="2146429"/>
              <a:ext cx="3198" cy="21175"/>
            </a:xfrm>
            <a:custGeom>
              <a:rect b="b" l="l" r="r" t="t"/>
              <a:pathLst>
                <a:path extrusionOk="0" h="735" w="111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773175" y="2168843"/>
              <a:ext cx="2564" cy="18323"/>
            </a:xfrm>
            <a:custGeom>
              <a:rect b="b" l="l" r="r" t="t"/>
              <a:pathLst>
                <a:path extrusionOk="0" h="636" w="89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5670986" y="2167892"/>
              <a:ext cx="42639" cy="33448"/>
            </a:xfrm>
            <a:custGeom>
              <a:rect b="b" l="l" r="r" t="t"/>
              <a:pathLst>
                <a:path extrusionOk="0" h="1161" w="148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6100601" y="2665009"/>
              <a:ext cx="11956" cy="38202"/>
            </a:xfrm>
            <a:custGeom>
              <a:rect b="b" l="l" r="r" t="t"/>
              <a:pathLst>
                <a:path extrusionOk="0" h="1326" w="415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5629039" y="2054669"/>
              <a:ext cx="483576" cy="651999"/>
            </a:xfrm>
            <a:custGeom>
              <a:rect b="b" l="l" r="r" t="t"/>
              <a:pathLst>
                <a:path extrusionOk="0" h="22631" w="16785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6552630" y="3807498"/>
              <a:ext cx="215787" cy="149236"/>
            </a:xfrm>
            <a:custGeom>
              <a:rect b="b" l="l" r="r" t="t"/>
              <a:pathLst>
                <a:path extrusionOk="0" h="5180" w="749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536525" y="3910033"/>
              <a:ext cx="232526" cy="45750"/>
            </a:xfrm>
            <a:custGeom>
              <a:rect b="b" l="l" r="r" t="t"/>
              <a:pathLst>
                <a:path extrusionOk="0" h="1588" w="8071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6835256" y="3809083"/>
              <a:ext cx="215787" cy="148890"/>
            </a:xfrm>
            <a:custGeom>
              <a:rect b="b" l="l" r="r" t="t"/>
              <a:pathLst>
                <a:path extrusionOk="0" h="5168" w="749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6819151" y="3911300"/>
              <a:ext cx="232814" cy="45750"/>
            </a:xfrm>
            <a:custGeom>
              <a:rect b="b" l="l" r="r" t="t"/>
              <a:pathLst>
                <a:path extrusionOk="0" h="1588" w="8081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525174" y="2815743"/>
              <a:ext cx="597779" cy="359722"/>
            </a:xfrm>
            <a:custGeom>
              <a:rect b="b" l="l" r="r" t="t"/>
              <a:pathLst>
                <a:path extrusionOk="0" h="12486" w="20749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6573431" y="2826201"/>
              <a:ext cx="21492" cy="49870"/>
            </a:xfrm>
            <a:custGeom>
              <a:rect b="b" l="l" r="r" t="t"/>
              <a:pathLst>
                <a:path extrusionOk="0" h="1731" w="746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6560207" y="2930925"/>
              <a:ext cx="951" cy="951"/>
            </a:xfrm>
            <a:custGeom>
              <a:rect b="b" l="l" r="r" t="t"/>
              <a:pathLst>
                <a:path extrusionOk="0" h="33" w="33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567121" y="2902201"/>
              <a:ext cx="1930" cy="980"/>
            </a:xfrm>
            <a:custGeom>
              <a:rect b="b" l="l" r="r" t="t"/>
              <a:pathLst>
                <a:path extrusionOk="0" h="34" w="67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7015981" y="2848903"/>
              <a:ext cx="80466" cy="139469"/>
            </a:xfrm>
            <a:custGeom>
              <a:rect b="b" l="l" r="r" t="t"/>
              <a:pathLst>
                <a:path extrusionOk="0" h="4841" w="2793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537159" y="3002201"/>
              <a:ext cx="2881" cy="8873"/>
            </a:xfrm>
            <a:custGeom>
              <a:rect b="b" l="l" r="r" t="t"/>
              <a:pathLst>
                <a:path extrusionOk="0" h="308" w="10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537793" y="2844178"/>
              <a:ext cx="559605" cy="177614"/>
            </a:xfrm>
            <a:custGeom>
              <a:rect b="b" l="l" r="r" t="t"/>
              <a:pathLst>
                <a:path extrusionOk="0" h="6165" w="19424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6574381" y="2848903"/>
              <a:ext cx="8240" cy="26851"/>
            </a:xfrm>
            <a:custGeom>
              <a:rect b="b" l="l" r="r" t="t"/>
              <a:pathLst>
                <a:path extrusionOk="0" h="932" w="286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6571212" y="2875725"/>
              <a:ext cx="3832" cy="12331"/>
            </a:xfrm>
            <a:custGeom>
              <a:rect b="b" l="l" r="r" t="t"/>
              <a:pathLst>
                <a:path extrusionOk="0" h="428" w="133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6572480" y="2845129"/>
              <a:ext cx="453613" cy="176663"/>
            </a:xfrm>
            <a:custGeom>
              <a:rect b="b" l="l" r="r" t="t"/>
              <a:pathLst>
                <a:path extrusionOk="0" h="6132" w="15745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6859226" y="2912314"/>
              <a:ext cx="257705" cy="933185"/>
            </a:xfrm>
            <a:custGeom>
              <a:rect b="b" l="l" r="r" t="t"/>
              <a:pathLst>
                <a:path extrusionOk="0" h="32391" w="8945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6920418" y="2916088"/>
              <a:ext cx="41342" cy="22443"/>
            </a:xfrm>
            <a:custGeom>
              <a:rect b="b" l="l" r="r" t="t"/>
              <a:pathLst>
                <a:path extrusionOk="0" h="779" w="1435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7092011" y="2984857"/>
              <a:ext cx="11380" cy="36934"/>
            </a:xfrm>
            <a:custGeom>
              <a:rect b="b" l="l" r="r" t="t"/>
              <a:pathLst>
                <a:path extrusionOk="0" h="1282" w="395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7083166" y="2964028"/>
              <a:ext cx="15817" cy="34716"/>
            </a:xfrm>
            <a:custGeom>
              <a:rect b="b" l="l" r="r" t="t"/>
              <a:pathLst>
                <a:path extrusionOk="0" h="1205" w="549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6914743" y="2916405"/>
              <a:ext cx="188648" cy="105387"/>
            </a:xfrm>
            <a:custGeom>
              <a:rect b="b" l="l" r="r" t="t"/>
              <a:pathLst>
                <a:path extrusionOk="0" h="3658" w="6548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6524857" y="2923780"/>
              <a:ext cx="261508" cy="946610"/>
            </a:xfrm>
            <a:custGeom>
              <a:rect b="b" l="l" r="r" t="t"/>
              <a:pathLst>
                <a:path extrusionOk="0" h="32857" w="9077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675937" y="2920208"/>
              <a:ext cx="9190" cy="6626"/>
            </a:xfrm>
            <a:custGeom>
              <a:rect b="b" l="l" r="r" t="t"/>
              <a:pathLst>
                <a:path extrusionOk="0" h="230" w="319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681007" y="2926171"/>
              <a:ext cx="87698" cy="95620"/>
            </a:xfrm>
            <a:custGeom>
              <a:rect b="b" l="l" r="r" t="t"/>
              <a:pathLst>
                <a:path extrusionOk="0" h="3319" w="3044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332752" y="1855592"/>
              <a:ext cx="587061" cy="587119"/>
            </a:xfrm>
            <a:custGeom>
              <a:rect b="b" l="l" r="r" t="t"/>
              <a:pathLst>
                <a:path extrusionOk="0" h="20379" w="20377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6334336" y="1857205"/>
              <a:ext cx="300632" cy="585218"/>
            </a:xfrm>
            <a:custGeom>
              <a:rect b="b" l="l" r="r" t="t"/>
              <a:pathLst>
                <a:path extrusionOk="0" h="20313" w="10435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6451363" y="2488374"/>
              <a:ext cx="141976" cy="224920"/>
            </a:xfrm>
            <a:custGeom>
              <a:rect b="b" l="l" r="r" t="t"/>
              <a:pathLst>
                <a:path extrusionOk="0" h="7807" w="4928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6533068" y="2616435"/>
              <a:ext cx="29040" cy="57418"/>
            </a:xfrm>
            <a:custGeom>
              <a:rect b="b" l="l" r="r" t="t"/>
              <a:pathLst>
                <a:path extrusionOk="0" h="1993" w="1008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459890" y="2540088"/>
              <a:ext cx="119273" cy="134399"/>
            </a:xfrm>
            <a:custGeom>
              <a:rect b="b" l="l" r="r" t="t"/>
              <a:pathLst>
                <a:path extrusionOk="0" h="4665" w="414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6917249" y="2395635"/>
              <a:ext cx="170670" cy="227138"/>
            </a:xfrm>
            <a:custGeom>
              <a:rect b="b" l="l" r="r" t="t"/>
              <a:pathLst>
                <a:path extrusionOk="0" h="7884" w="5924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6481325" y="2247062"/>
              <a:ext cx="547304" cy="676632"/>
            </a:xfrm>
            <a:custGeom>
              <a:rect b="b" l="l" r="r" t="t"/>
              <a:pathLst>
                <a:path extrusionOk="0" h="23486" w="18997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6598351" y="2273855"/>
              <a:ext cx="82368" cy="32843"/>
            </a:xfrm>
            <a:custGeom>
              <a:rect b="b" l="l" r="r" t="t"/>
              <a:pathLst>
                <a:path extrusionOk="0" h="1140" w="2859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6908433" y="2442941"/>
              <a:ext cx="25554" cy="50504"/>
            </a:xfrm>
            <a:custGeom>
              <a:rect b="b" l="l" r="r" t="t"/>
              <a:pathLst>
                <a:path extrusionOk="0" h="1753" w="887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6608147" y="2498775"/>
              <a:ext cx="3169" cy="18640"/>
            </a:xfrm>
            <a:custGeom>
              <a:rect b="b" l="l" r="r" t="t"/>
              <a:pathLst>
                <a:path extrusionOk="0" h="647" w="11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6908116" y="2506179"/>
              <a:ext cx="3486" cy="64851"/>
            </a:xfrm>
            <a:custGeom>
              <a:rect b="b" l="l" r="r" t="t"/>
              <a:pathLst>
                <a:path extrusionOk="0" h="2251" w="121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608435" y="2515485"/>
              <a:ext cx="6338" cy="65341"/>
            </a:xfrm>
            <a:custGeom>
              <a:rect b="b" l="l" r="r" t="t"/>
              <a:pathLst>
                <a:path extrusionOk="0" h="2268" w="22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6905581" y="2571347"/>
              <a:ext cx="11697" cy="90867"/>
            </a:xfrm>
            <a:custGeom>
              <a:rect b="b" l="l" r="r" t="t"/>
              <a:pathLst>
                <a:path extrusionOk="0" h="3154" w="406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7015664" y="2848586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015664" y="2848586"/>
              <a:ext cx="1930" cy="663"/>
            </a:xfrm>
            <a:custGeom>
              <a:rect b="b" l="l" r="r" t="t"/>
              <a:pathLst>
                <a:path extrusionOk="0" h="23" w="67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7015347" y="2848586"/>
              <a:ext cx="663" cy="346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6628342" y="2847030"/>
              <a:ext cx="387034" cy="77297"/>
            </a:xfrm>
            <a:custGeom>
              <a:rect b="b" l="l" r="r" t="t"/>
              <a:pathLst>
                <a:path extrusionOk="0" h="2683" w="13434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6523272" y="2247379"/>
              <a:ext cx="494005" cy="676315"/>
            </a:xfrm>
            <a:custGeom>
              <a:rect b="b" l="l" r="r" t="t"/>
              <a:pathLst>
                <a:path extrusionOk="0" h="23475" w="17147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611316" y="2517415"/>
              <a:ext cx="13253" cy="43532"/>
            </a:xfrm>
            <a:custGeom>
              <a:rect b="b" l="l" r="r" t="t"/>
              <a:pathLst>
                <a:path extrusionOk="0" h="1511" w="46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6624540" y="2560284"/>
              <a:ext cx="3198" cy="9478"/>
            </a:xfrm>
            <a:custGeom>
              <a:rect b="b" l="l" r="r" t="t"/>
              <a:pathLst>
                <a:path extrusionOk="0" h="329" w="111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610336" y="2513583"/>
              <a:ext cx="1296" cy="5704"/>
            </a:xfrm>
            <a:custGeom>
              <a:rect b="b" l="l" r="r" t="t"/>
              <a:pathLst>
                <a:path extrusionOk="0" h="198" w="45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586683" y="2402261"/>
              <a:ext cx="23999" cy="113252"/>
            </a:xfrm>
            <a:custGeom>
              <a:rect b="b" l="l" r="r" t="t"/>
              <a:pathLst>
                <a:path extrusionOk="0" h="3931" w="833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911574" y="2454004"/>
              <a:ext cx="663" cy="45433"/>
            </a:xfrm>
            <a:custGeom>
              <a:rect b="b" l="l" r="r" t="t"/>
              <a:pathLst>
                <a:path extrusionOk="0" h="1577" w="23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911574" y="2495923"/>
              <a:ext cx="29" cy="3515"/>
            </a:xfrm>
            <a:custGeom>
              <a:rect b="b" l="l" r="r" t="t"/>
              <a:pathLst>
                <a:path extrusionOk="0" h="122" w="1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911574" y="2453658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6592993" y="2308888"/>
              <a:ext cx="9162" cy="79199"/>
            </a:xfrm>
            <a:custGeom>
              <a:rect b="b" l="l" r="r" t="t"/>
              <a:pathLst>
                <a:path extrusionOk="0" h="2749" w="318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0357" y="2466911"/>
              <a:ext cx="3457" cy="980"/>
            </a:xfrm>
            <a:custGeom>
              <a:rect b="b" l="l" r="r" t="t"/>
              <a:pathLst>
                <a:path extrusionOk="0" h="34" w="12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637475" y="2625251"/>
              <a:ext cx="3803" cy="18035"/>
            </a:xfrm>
            <a:custGeom>
              <a:rect b="b" l="l" r="r" t="t"/>
              <a:pathLst>
                <a:path extrusionOk="0" h="626" w="132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638080" y="2623724"/>
              <a:ext cx="22760" cy="38144"/>
            </a:xfrm>
            <a:custGeom>
              <a:rect b="b" l="l" r="r" t="t"/>
              <a:pathLst>
                <a:path extrusionOk="0" h="1324" w="79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908116" y="2556193"/>
              <a:ext cx="4120" cy="15154"/>
            </a:xfrm>
            <a:custGeom>
              <a:rect b="b" l="l" r="r" t="t"/>
              <a:pathLst>
                <a:path extrusionOk="0" h="526" w="143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752110" y="2642940"/>
              <a:ext cx="28925" cy="1613"/>
            </a:xfrm>
            <a:custGeom>
              <a:rect b="b" l="l" r="r" t="t"/>
              <a:pathLst>
                <a:path extrusionOk="0" h="56" w="1004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908116" y="2570713"/>
              <a:ext cx="0" cy="634"/>
            </a:xfrm>
            <a:custGeom>
              <a:rect b="b" l="l" r="r" t="t"/>
              <a:pathLst>
                <a:path extrusionOk="0" h="22" w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912524" y="2617386"/>
              <a:ext cx="5704" cy="34082"/>
            </a:xfrm>
            <a:custGeom>
              <a:rect b="b" l="l" r="r" t="t"/>
              <a:pathLst>
                <a:path extrusionOk="0" h="1183" w="198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805610" y="2729341"/>
              <a:ext cx="5704" cy="2247"/>
            </a:xfrm>
            <a:custGeom>
              <a:rect b="b" l="l" r="r" t="t"/>
              <a:pathLst>
                <a:path extrusionOk="0" h="78" w="198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912207" y="2649855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6627363" y="2667861"/>
              <a:ext cx="1296" cy="1296"/>
            </a:xfrm>
            <a:custGeom>
              <a:rect b="b" l="l" r="r" t="t"/>
              <a:pathLst>
                <a:path extrusionOk="0" h="45" w="45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28631" y="2669128"/>
              <a:ext cx="36618" cy="46384"/>
            </a:xfrm>
            <a:custGeom>
              <a:rect b="b" l="l" r="r" t="t"/>
              <a:pathLst>
                <a:path extrusionOk="0" h="1610" w="1271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617913" y="2748270"/>
              <a:ext cx="29" cy="2564"/>
            </a:xfrm>
            <a:custGeom>
              <a:rect b="b" l="l" r="r" t="t"/>
              <a:pathLst>
                <a:path extrusionOk="0" h="89" w="1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617913" y="2750805"/>
              <a:ext cx="32815" cy="51138"/>
            </a:xfrm>
            <a:custGeom>
              <a:rect b="b" l="l" r="r" t="t"/>
              <a:pathLst>
                <a:path extrusionOk="0" h="1775" w="1139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946578" y="2718624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6946578" y="2721476"/>
              <a:ext cx="29" cy="346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6613476" y="2837869"/>
              <a:ext cx="21175" cy="3803"/>
            </a:xfrm>
            <a:custGeom>
              <a:rect b="b" l="l" r="r" t="t"/>
              <a:pathLst>
                <a:path extrusionOk="0" h="132" w="735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6641883" y="2726201"/>
              <a:ext cx="29991" cy="22731"/>
            </a:xfrm>
            <a:custGeom>
              <a:rect b="b" l="l" r="r" t="t"/>
              <a:pathLst>
                <a:path extrusionOk="0" h="789" w="1041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623589" y="2465989"/>
              <a:ext cx="39758" cy="45433"/>
            </a:xfrm>
            <a:custGeom>
              <a:rect b="b" l="l" r="r" t="t"/>
              <a:pathLst>
                <a:path extrusionOk="0" h="1577" w="138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6752283" y="2348646"/>
              <a:ext cx="97810" cy="95908"/>
            </a:xfrm>
            <a:custGeom>
              <a:rect b="b" l="l" r="r" t="t"/>
              <a:pathLst>
                <a:path extrusionOk="0" h="3329" w="3395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6467122" y="1867836"/>
              <a:ext cx="353009" cy="470381"/>
            </a:xfrm>
            <a:custGeom>
              <a:rect b="b" l="l" r="r" t="t"/>
              <a:pathLst>
                <a:path extrusionOk="0" h="16327" w="12253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6679423" y="2054669"/>
              <a:ext cx="123048" cy="197464"/>
            </a:xfrm>
            <a:custGeom>
              <a:rect b="b" l="l" r="r" t="t"/>
              <a:pathLst>
                <a:path extrusionOk="0" h="6854" w="4271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6674381" y="2305402"/>
              <a:ext cx="7606" cy="5071"/>
            </a:xfrm>
            <a:custGeom>
              <a:rect b="b" l="l" r="r" t="t"/>
              <a:pathLst>
                <a:path extrusionOk="0" h="176" w="264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6488268" y="1878006"/>
              <a:ext cx="324285" cy="437221"/>
            </a:xfrm>
            <a:custGeom>
              <a:rect b="b" l="l" r="r" t="t"/>
              <a:pathLst>
                <a:path extrusionOk="0" h="15176" w="11256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652600" y="2227183"/>
              <a:ext cx="21809" cy="663"/>
            </a:xfrm>
            <a:custGeom>
              <a:rect b="b" l="l" r="r" t="t"/>
              <a:pathLst>
                <a:path extrusionOk="0" h="23" w="757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6627997" y="2101024"/>
              <a:ext cx="82051" cy="41025"/>
            </a:xfrm>
            <a:custGeom>
              <a:rect b="b" l="l" r="r" t="t"/>
              <a:pathLst>
                <a:path extrusionOk="0" h="1424" w="2848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6634306" y="2028164"/>
              <a:ext cx="29674" cy="61221"/>
            </a:xfrm>
            <a:custGeom>
              <a:rect b="b" l="l" r="r" t="t"/>
              <a:pathLst>
                <a:path extrusionOk="0" h="2125" w="103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660177" y="1937931"/>
              <a:ext cx="57447" cy="39470"/>
            </a:xfrm>
            <a:custGeom>
              <a:rect b="b" l="l" r="r" t="t"/>
              <a:pathLst>
                <a:path extrusionOk="0" h="1370" w="1994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527392" y="1992382"/>
              <a:ext cx="56179" cy="53759"/>
            </a:xfrm>
            <a:custGeom>
              <a:rect b="b" l="l" r="r" t="t"/>
              <a:pathLst>
                <a:path extrusionOk="0" h="1866" w="195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551679" y="2098489"/>
              <a:ext cx="68136" cy="42610"/>
            </a:xfrm>
            <a:custGeom>
              <a:rect b="b" l="l" r="r" t="t"/>
              <a:pathLst>
                <a:path extrusionOk="0" h="1479" w="2365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700540" y="2037613"/>
              <a:ext cx="62835" cy="42927"/>
            </a:xfrm>
            <a:custGeom>
              <a:rect b="b" l="l" r="r" t="t"/>
              <a:pathLst>
                <a:path extrusionOk="0" h="1490" w="2181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759860" y="2037930"/>
              <a:ext cx="10429" cy="23048"/>
            </a:xfrm>
            <a:custGeom>
              <a:rect b="b" l="l" r="r" t="t"/>
              <a:pathLst>
                <a:path extrusionOk="0" h="800" w="362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794864" y="1977372"/>
              <a:ext cx="5704" cy="2535"/>
            </a:xfrm>
            <a:custGeom>
              <a:rect b="b" l="l" r="r" t="t"/>
              <a:pathLst>
                <a:path extrusionOk="0" h="88" w="198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791090" y="1979878"/>
              <a:ext cx="16105" cy="58081"/>
            </a:xfrm>
            <a:custGeom>
              <a:rect b="b" l="l" r="r" t="t"/>
              <a:pathLst>
                <a:path extrusionOk="0" h="2016" w="559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6485416" y="2094081"/>
              <a:ext cx="7606" cy="9190"/>
            </a:xfrm>
            <a:custGeom>
              <a:rect b="b" l="l" r="r" t="t"/>
              <a:pathLst>
                <a:path extrusionOk="0" h="319" w="264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492993" y="2095032"/>
              <a:ext cx="26851" cy="48286"/>
            </a:xfrm>
            <a:custGeom>
              <a:rect b="b" l="l" r="r" t="t"/>
              <a:pathLst>
                <a:path extrusionOk="0" h="1676" w="932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6416042" y="1836663"/>
              <a:ext cx="517312" cy="511233"/>
            </a:xfrm>
            <a:custGeom>
              <a:rect b="b" l="l" r="r" t="t"/>
              <a:pathLst>
                <a:path extrusionOk="0" h="17745" w="17956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6887287" y="2022488"/>
              <a:ext cx="663" cy="29"/>
            </a:xfrm>
            <a:custGeom>
              <a:rect b="b" l="l" r="r" t="t"/>
              <a:pathLst>
                <a:path extrusionOk="0" h="1" w="23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6887604" y="2022488"/>
              <a:ext cx="22126" cy="61509"/>
            </a:xfrm>
            <a:custGeom>
              <a:rect b="b" l="l" r="r" t="t"/>
              <a:pathLst>
                <a:path extrusionOk="0" h="2135" w="768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6617596" y="1878640"/>
              <a:ext cx="58081" cy="38519"/>
            </a:xfrm>
            <a:custGeom>
              <a:rect b="b" l="l" r="r" t="t"/>
              <a:pathLst>
                <a:path extrusionOk="0" h="1337" w="2016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6861732" y="2021854"/>
              <a:ext cx="663" cy="2535"/>
            </a:xfrm>
            <a:custGeom>
              <a:rect b="b" l="l" r="r" t="t"/>
              <a:pathLst>
                <a:path extrusionOk="0" h="88" w="23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6419182" y="1836692"/>
              <a:ext cx="501265" cy="486745"/>
            </a:xfrm>
            <a:custGeom>
              <a:rect b="b" l="l" r="r" t="t"/>
              <a:pathLst>
                <a:path extrusionOk="0" h="16895" w="17399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6230246" y="2524214"/>
              <a:ext cx="148919" cy="126908"/>
            </a:xfrm>
            <a:custGeom>
              <a:rect b="b" l="l" r="r" t="t"/>
              <a:pathLst>
                <a:path extrusionOk="0" h="4405" w="5169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6078849" y="2559017"/>
              <a:ext cx="524284" cy="253960"/>
            </a:xfrm>
            <a:custGeom>
              <a:rect b="b" l="l" r="r" t="t"/>
              <a:pathLst>
                <a:path extrusionOk="0" h="8815" w="18198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6444419" y="2775898"/>
              <a:ext cx="30942" cy="26678"/>
            </a:xfrm>
            <a:custGeom>
              <a:rect b="b" l="l" r="r" t="t"/>
              <a:pathLst>
                <a:path extrusionOk="0" h="926" w="1074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6200917" y="2770021"/>
              <a:ext cx="38202" cy="29444"/>
            </a:xfrm>
            <a:custGeom>
              <a:rect b="b" l="l" r="r" t="t"/>
              <a:pathLst>
                <a:path extrusionOk="0" h="1022" w="1326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6150442" y="2765037"/>
              <a:ext cx="30942" cy="26304"/>
            </a:xfrm>
            <a:custGeom>
              <a:rect b="b" l="l" r="r" t="t"/>
              <a:pathLst>
                <a:path extrusionOk="0" h="913" w="1074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84842" y="2753282"/>
              <a:ext cx="25583" cy="22241"/>
            </a:xfrm>
            <a:custGeom>
              <a:rect b="b" l="l" r="r" t="t"/>
              <a:pathLst>
                <a:path extrusionOk="0" h="772" w="888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6281672" y="2779154"/>
              <a:ext cx="40392" cy="26476"/>
            </a:xfrm>
            <a:custGeom>
              <a:rect b="b" l="l" r="r" t="t"/>
              <a:pathLst>
                <a:path extrusionOk="0" h="919" w="1402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6331484" y="2785751"/>
              <a:ext cx="27802" cy="22875"/>
            </a:xfrm>
            <a:custGeom>
              <a:rect b="b" l="l" r="r" t="t"/>
              <a:pathLst>
                <a:path extrusionOk="0" h="794" w="965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182623" y="2666190"/>
              <a:ext cx="32181" cy="34543"/>
            </a:xfrm>
            <a:custGeom>
              <a:rect b="b" l="l" r="r" t="t"/>
              <a:pathLst>
                <a:path extrusionOk="0" h="1199" w="1117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6247906" y="2688028"/>
              <a:ext cx="34111" cy="36301"/>
            </a:xfrm>
            <a:custGeom>
              <a:rect b="b" l="l" r="r" t="t"/>
              <a:pathLst>
                <a:path extrusionOk="0" h="1260" w="1184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291121" y="2672903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6333386" y="2646397"/>
              <a:ext cx="7923" cy="5704"/>
            </a:xfrm>
            <a:custGeom>
              <a:rect b="b" l="l" r="r" t="t"/>
              <a:pathLst>
                <a:path extrusionOk="0" h="198" w="275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6344449" y="2676331"/>
              <a:ext cx="37482" cy="32930"/>
            </a:xfrm>
            <a:custGeom>
              <a:rect b="b" l="l" r="r" t="t"/>
              <a:pathLst>
                <a:path extrusionOk="0" h="1143" w="1301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456404" y="2662905"/>
              <a:ext cx="40737" cy="43503"/>
            </a:xfrm>
            <a:custGeom>
              <a:rect b="b" l="l" r="r" t="t"/>
              <a:pathLst>
                <a:path extrusionOk="0" h="1510" w="1414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6316676" y="2741672"/>
              <a:ext cx="44511" cy="38490"/>
            </a:xfrm>
            <a:custGeom>
              <a:rect b="b" l="l" r="r" t="t"/>
              <a:pathLst>
                <a:path extrusionOk="0" h="1336" w="1545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6364011" y="2724588"/>
              <a:ext cx="25238" cy="29444"/>
            </a:xfrm>
            <a:custGeom>
              <a:rect b="b" l="l" r="r" t="t"/>
              <a:pathLst>
                <a:path extrusionOk="0" h="1022" w="876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6340646" y="2637149"/>
              <a:ext cx="40075" cy="34197"/>
            </a:xfrm>
            <a:custGeom>
              <a:rect b="b" l="l" r="r" t="t"/>
              <a:pathLst>
                <a:path extrusionOk="0" h="1187" w="1391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6353265" y="2596556"/>
              <a:ext cx="15471" cy="24316"/>
            </a:xfrm>
            <a:custGeom>
              <a:rect b="b" l="l" r="r" t="t"/>
              <a:pathLst>
                <a:path extrusionOk="0" h="844" w="537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6391121" y="2597478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6420449" y="2677944"/>
              <a:ext cx="5704" cy="8240"/>
            </a:xfrm>
            <a:custGeom>
              <a:rect b="b" l="l" r="r" t="t"/>
              <a:pathLst>
                <a:path extrusionOk="0" h="286" w="198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6371242" y="2620209"/>
              <a:ext cx="29991" cy="28752"/>
            </a:xfrm>
            <a:custGeom>
              <a:rect b="b" l="l" r="r" t="t"/>
              <a:pathLst>
                <a:path extrusionOk="0" h="998" w="1041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6373460" y="2647665"/>
              <a:ext cx="3803" cy="3198"/>
            </a:xfrm>
            <a:custGeom>
              <a:rect b="b" l="l" r="r" t="t"/>
              <a:pathLst>
                <a:path extrusionOk="0" h="111" w="132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183862" y="2725567"/>
              <a:ext cx="30337" cy="37251"/>
            </a:xfrm>
            <a:custGeom>
              <a:rect b="b" l="l" r="r" t="t"/>
              <a:pathLst>
                <a:path extrusionOk="0" h="1293" w="1053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139091" y="2691197"/>
              <a:ext cx="6021" cy="6021"/>
            </a:xfrm>
            <a:custGeom>
              <a:rect b="b" l="l" r="r" t="t"/>
              <a:pathLst>
                <a:path extrusionOk="0" h="209" w="209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138803" y="2689612"/>
              <a:ext cx="33737" cy="34428"/>
            </a:xfrm>
            <a:custGeom>
              <a:rect b="b" l="l" r="r" t="t"/>
              <a:pathLst>
                <a:path extrusionOk="0" h="1195" w="1171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182306" y="2650834"/>
              <a:ext cx="4120" cy="3169"/>
            </a:xfrm>
            <a:custGeom>
              <a:rect b="b" l="l" r="r" t="t"/>
              <a:pathLst>
                <a:path extrusionOk="0" h="110" w="143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180088" y="2641039"/>
              <a:ext cx="33160" cy="33160"/>
            </a:xfrm>
            <a:custGeom>
              <a:rect b="b" l="l" r="r" t="t"/>
              <a:pathLst>
                <a:path extrusionOk="0" h="1151" w="1151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6187031" y="2666276"/>
              <a:ext cx="14232" cy="7923"/>
            </a:xfrm>
            <a:custGeom>
              <a:rect b="b" l="l" r="r" t="t"/>
              <a:pathLst>
                <a:path extrusionOk="0" h="275" w="494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228027" y="2672903"/>
              <a:ext cx="30654" cy="24316"/>
            </a:xfrm>
            <a:custGeom>
              <a:rect b="b" l="l" r="r" t="t"/>
              <a:pathLst>
                <a:path extrusionOk="0" h="844" w="1064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255166" y="2689612"/>
              <a:ext cx="3515" cy="5071"/>
            </a:xfrm>
            <a:custGeom>
              <a:rect b="b" l="l" r="r" t="t"/>
              <a:pathLst>
                <a:path extrusionOk="0" h="176" w="122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263521" y="2630149"/>
              <a:ext cx="32382" cy="31835"/>
            </a:xfrm>
            <a:custGeom>
              <a:rect b="b" l="l" r="r" t="t"/>
              <a:pathLst>
                <a:path extrusionOk="0" h="1105" w="1124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6299649" y="2601569"/>
              <a:ext cx="25554" cy="25036"/>
            </a:xfrm>
            <a:custGeom>
              <a:rect b="b" l="l" r="r" t="t"/>
              <a:pathLst>
                <a:path extrusionOk="0" h="869" w="887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6330879" y="2576764"/>
              <a:ext cx="24316" cy="31518"/>
            </a:xfrm>
            <a:custGeom>
              <a:rect b="b" l="l" r="r" t="t"/>
              <a:pathLst>
                <a:path extrusionOk="0" h="1094" w="844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6428343" y="2706351"/>
              <a:ext cx="34399" cy="35350"/>
            </a:xfrm>
            <a:custGeom>
              <a:rect b="b" l="l" r="r" t="t"/>
              <a:pathLst>
                <a:path extrusionOk="0" h="1227" w="1194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68735" y="2738820"/>
              <a:ext cx="22731" cy="26217"/>
            </a:xfrm>
            <a:custGeom>
              <a:rect b="b" l="l" r="r" t="t"/>
              <a:pathLst>
                <a:path extrusionOk="0" h="910" w="789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6468101" y="2706120"/>
              <a:ext cx="30596" cy="28666"/>
            </a:xfrm>
            <a:custGeom>
              <a:rect b="b" l="l" r="r" t="t"/>
              <a:pathLst>
                <a:path extrusionOk="0" h="995" w="1062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251997" y="2748903"/>
              <a:ext cx="19591" cy="27485"/>
            </a:xfrm>
            <a:custGeom>
              <a:rect b="b" l="l" r="r" t="t"/>
              <a:pathLst>
                <a:path extrusionOk="0" h="954" w="68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215409" y="2723666"/>
              <a:ext cx="29674" cy="37453"/>
            </a:xfrm>
            <a:custGeom>
              <a:rect b="b" l="l" r="r" t="t"/>
              <a:pathLst>
                <a:path extrusionOk="0" h="1300" w="103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6118607" y="2742594"/>
              <a:ext cx="29040" cy="16134"/>
            </a:xfrm>
            <a:custGeom>
              <a:rect b="b" l="l" r="r" t="t"/>
              <a:pathLst>
                <a:path extrusionOk="0" h="560" w="1008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6285446" y="2712920"/>
              <a:ext cx="35984" cy="32094"/>
            </a:xfrm>
            <a:custGeom>
              <a:rect b="b" l="l" r="r" t="t"/>
              <a:pathLst>
                <a:path extrusionOk="0" h="1114" w="1249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375996" y="2684859"/>
              <a:ext cx="37251" cy="36128"/>
            </a:xfrm>
            <a:custGeom>
              <a:rect b="b" l="l" r="r" t="t"/>
              <a:pathLst>
                <a:path extrusionOk="0" h="1254" w="1293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421717" y="2635738"/>
              <a:ext cx="27485" cy="31950"/>
            </a:xfrm>
            <a:custGeom>
              <a:rect b="b" l="l" r="r" t="t"/>
              <a:pathLst>
                <a:path extrusionOk="0" h="1109" w="954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6194406" y="2705227"/>
              <a:ext cx="19792" cy="19792"/>
            </a:xfrm>
            <a:custGeom>
              <a:rect b="b" l="l" r="r" t="t"/>
              <a:pathLst>
                <a:path extrusionOk="0" h="687" w="687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6338139" y="2732194"/>
              <a:ext cx="18957" cy="6972"/>
            </a:xfrm>
            <a:custGeom>
              <a:rect b="b" l="l" r="r" t="t"/>
              <a:pathLst>
                <a:path extrusionOk="0" h="242" w="658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6431167" y="2679846"/>
              <a:ext cx="9190" cy="16739"/>
            </a:xfrm>
            <a:custGeom>
              <a:rect b="b" l="l" r="r" t="t"/>
              <a:pathLst>
                <a:path extrusionOk="0" h="581" w="319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373777" y="2772585"/>
              <a:ext cx="10429" cy="12936"/>
            </a:xfrm>
            <a:custGeom>
              <a:rect b="b" l="l" r="r" t="t"/>
              <a:pathLst>
                <a:path extrusionOk="0" h="449" w="362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375996" y="2574776"/>
              <a:ext cx="86747" cy="75108"/>
            </a:xfrm>
            <a:custGeom>
              <a:rect b="b" l="l" r="r" t="t"/>
              <a:pathLst>
                <a:path extrusionOk="0" h="2607" w="3011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459257" y="2647982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459573" y="2637870"/>
              <a:ext cx="64362" cy="37251"/>
            </a:xfrm>
            <a:custGeom>
              <a:rect b="b" l="l" r="r" t="t"/>
              <a:pathLst>
                <a:path extrusionOk="0" h="1293" w="2234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533702" y="2673824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532751" y="2672903"/>
              <a:ext cx="980" cy="951"/>
            </a:xfrm>
            <a:custGeom>
              <a:rect b="b" l="l" r="r" t="t"/>
              <a:pathLst>
                <a:path extrusionOk="0" h="33" w="34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6523906" y="2670684"/>
              <a:ext cx="9190" cy="2247"/>
            </a:xfrm>
            <a:custGeom>
              <a:rect b="b" l="l" r="r" t="t"/>
              <a:pathLst>
                <a:path extrusionOk="0" h="78" w="319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081673" y="2682035"/>
              <a:ext cx="519848" cy="75425"/>
            </a:xfrm>
            <a:custGeom>
              <a:rect b="b" l="l" r="r" t="t"/>
              <a:pathLst>
                <a:path extrusionOk="0" h="2618" w="18044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321401" y="2558729"/>
              <a:ext cx="54624" cy="25554"/>
            </a:xfrm>
            <a:custGeom>
              <a:rect b="b" l="l" r="r" t="t"/>
              <a:pathLst>
                <a:path extrusionOk="0" h="887" w="1896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082018" y="2559017"/>
              <a:ext cx="520136" cy="240708"/>
            </a:xfrm>
            <a:custGeom>
              <a:rect b="b" l="l" r="r" t="t"/>
              <a:pathLst>
                <a:path extrusionOk="0" h="8355" w="18054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44419" y="2775725"/>
              <a:ext cx="30625" cy="19591"/>
            </a:xfrm>
            <a:custGeom>
              <a:rect b="b" l="l" r="r" t="t"/>
              <a:pathLst>
                <a:path extrusionOk="0" h="680" w="1063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200917" y="2770050"/>
              <a:ext cx="38202" cy="22414"/>
            </a:xfrm>
            <a:custGeom>
              <a:rect b="b" l="l" r="r" t="t"/>
              <a:pathLst>
                <a:path extrusionOk="0" h="778" w="1326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150442" y="2765008"/>
              <a:ext cx="30942" cy="21147"/>
            </a:xfrm>
            <a:custGeom>
              <a:rect b="b" l="l" r="r" t="t"/>
              <a:pathLst>
                <a:path extrusionOk="0" h="734" w="1074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085476" y="2753311"/>
              <a:ext cx="24949" cy="18323"/>
            </a:xfrm>
            <a:custGeom>
              <a:rect b="b" l="l" r="r" t="t"/>
              <a:pathLst>
                <a:path extrusionOk="0" h="636" w="866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282277" y="2779183"/>
              <a:ext cx="39787" cy="19908"/>
            </a:xfrm>
            <a:custGeom>
              <a:rect b="b" l="l" r="r" t="t"/>
              <a:pathLst>
                <a:path extrusionOk="0" h="691" w="1381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18" y="2788978"/>
              <a:ext cx="26851" cy="10746"/>
            </a:xfrm>
            <a:custGeom>
              <a:rect b="b" l="l" r="r" t="t"/>
              <a:pathLst>
                <a:path extrusionOk="0" h="373" w="932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323302" y="2700647"/>
              <a:ext cx="4754" cy="7289"/>
            </a:xfrm>
            <a:custGeom>
              <a:rect b="b" l="l" r="r" t="t"/>
              <a:pathLst>
                <a:path extrusionOk="0" h="253" w="165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351392" y="2676360"/>
              <a:ext cx="28724" cy="32843"/>
            </a:xfrm>
            <a:custGeom>
              <a:rect b="b" l="l" r="r" t="t"/>
              <a:pathLst>
                <a:path extrusionOk="0" h="1140" w="997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6408148" y="2747636"/>
              <a:ext cx="36013" cy="37251"/>
            </a:xfrm>
            <a:custGeom>
              <a:rect b="b" l="l" r="r" t="t"/>
              <a:pathLst>
                <a:path extrusionOk="0" h="1293" w="125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456404" y="2662819"/>
              <a:ext cx="40737" cy="43561"/>
            </a:xfrm>
            <a:custGeom>
              <a:rect b="b" l="l" r="r" t="t"/>
              <a:pathLst>
                <a:path extrusionOk="0" h="1512" w="1414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504978" y="2698140"/>
              <a:ext cx="39153" cy="45750"/>
            </a:xfrm>
            <a:custGeom>
              <a:rect b="b" l="l" r="r" t="t"/>
              <a:pathLst>
                <a:path extrusionOk="0" h="1588" w="1359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557355" y="2719258"/>
              <a:ext cx="34082" cy="41025"/>
            </a:xfrm>
            <a:custGeom>
              <a:rect b="b" l="l" r="r" t="t"/>
              <a:pathLst>
                <a:path extrusionOk="0" h="1424" w="1183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322668" y="2771318"/>
              <a:ext cx="3169" cy="5387"/>
            </a:xfrm>
            <a:custGeom>
              <a:rect b="b" l="l" r="r" t="t"/>
              <a:pathLst>
                <a:path extrusionOk="0" h="187" w="11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364616" y="2725250"/>
              <a:ext cx="4466" cy="6021"/>
            </a:xfrm>
            <a:custGeom>
              <a:rect b="b" l="l" r="r" t="t"/>
              <a:pathLst>
                <a:path extrusionOk="0" h="209" w="155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365883" y="2650834"/>
              <a:ext cx="13915" cy="19879"/>
            </a:xfrm>
            <a:custGeom>
              <a:rect b="b" l="l" r="r" t="t"/>
              <a:pathLst>
                <a:path extrusionOk="0" h="690" w="483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354532" y="2590564"/>
              <a:ext cx="29357" cy="30308"/>
            </a:xfrm>
            <a:custGeom>
              <a:rect b="b" l="l" r="r" t="t"/>
              <a:pathLst>
                <a:path extrusionOk="0" h="1052" w="1019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6391121" y="2597507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6394290" y="2659967"/>
              <a:ext cx="30596" cy="32181"/>
            </a:xfrm>
            <a:custGeom>
              <a:rect b="b" l="l" r="r" t="t"/>
              <a:pathLst>
                <a:path extrusionOk="0" h="1117" w="1062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6224253" y="2618653"/>
              <a:ext cx="26851" cy="11668"/>
            </a:xfrm>
            <a:custGeom>
              <a:rect b="b" l="l" r="r" t="t"/>
              <a:pathLst>
                <a:path extrusionOk="0" h="405" w="932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6271992" y="2590564"/>
              <a:ext cx="61423" cy="34082"/>
            </a:xfrm>
            <a:custGeom>
              <a:rect b="b" l="l" r="r" t="t"/>
              <a:pathLst>
                <a:path extrusionOk="0" h="1183" w="2132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6218895" y="2590880"/>
              <a:ext cx="140708" cy="113598"/>
            </a:xfrm>
            <a:custGeom>
              <a:rect b="b" l="l" r="r" t="t"/>
              <a:pathLst>
                <a:path extrusionOk="0" h="3943" w="4884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6273461" y="2688345"/>
              <a:ext cx="3515" cy="6338"/>
            </a:xfrm>
            <a:custGeom>
              <a:rect b="b" l="l" r="r" t="t"/>
              <a:pathLst>
                <a:path extrusionOk="0" h="220" w="122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287981" y="2672586"/>
              <a:ext cx="21463" cy="31893"/>
            </a:xfrm>
            <a:custGeom>
              <a:rect b="b" l="l" r="r" t="t"/>
              <a:pathLst>
                <a:path extrusionOk="0" h="1107" w="745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321401" y="2617674"/>
              <a:ext cx="30942" cy="34111"/>
            </a:xfrm>
            <a:custGeom>
              <a:rect b="b" l="l" r="r" t="t"/>
              <a:pathLst>
                <a:path extrusionOk="0" h="1184" w="1074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6341280" y="2641356"/>
              <a:ext cx="12331" cy="11063"/>
            </a:xfrm>
            <a:custGeom>
              <a:rect b="b" l="l" r="r" t="t"/>
              <a:pathLst>
                <a:path extrusionOk="0" h="384" w="428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352948" y="2608224"/>
              <a:ext cx="7289" cy="10746"/>
            </a:xfrm>
            <a:custGeom>
              <a:rect b="b" l="l" r="r" t="t"/>
              <a:pathLst>
                <a:path extrusionOk="0" h="373" w="253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374728" y="2619921"/>
              <a:ext cx="25554" cy="12648"/>
            </a:xfrm>
            <a:custGeom>
              <a:rect b="b" l="l" r="r" t="t"/>
              <a:pathLst>
                <a:path extrusionOk="0" h="439" w="887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393944" y="2623983"/>
              <a:ext cx="6050" cy="7952"/>
            </a:xfrm>
            <a:custGeom>
              <a:rect b="b" l="l" r="r" t="t"/>
              <a:pathLst>
                <a:path extrusionOk="0" h="276" w="21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377234" y="2639137"/>
              <a:ext cx="27168" cy="13915"/>
            </a:xfrm>
            <a:custGeom>
              <a:rect b="b" l="l" r="r" t="t"/>
              <a:pathLst>
                <a:path extrusionOk="0" h="483" w="943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76629" y="2648933"/>
              <a:ext cx="2852" cy="3169"/>
            </a:xfrm>
            <a:custGeom>
              <a:rect b="b" l="l" r="r" t="t"/>
              <a:pathLst>
                <a:path extrusionOk="0" h="110" w="99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174124" y="2732510"/>
              <a:ext cx="41659" cy="32815"/>
            </a:xfrm>
            <a:custGeom>
              <a:rect b="b" l="l" r="r" t="t"/>
              <a:pathLst>
                <a:path extrusionOk="0" h="1139" w="1446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235921" y="2669417"/>
              <a:ext cx="23394" cy="15500"/>
            </a:xfrm>
            <a:custGeom>
              <a:rect b="b" l="l" r="r" t="t"/>
              <a:pathLst>
                <a:path extrusionOk="0" h="538" w="812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263377" y="2630926"/>
              <a:ext cx="29357" cy="30942"/>
            </a:xfrm>
            <a:custGeom>
              <a:rect b="b" l="l" r="r" t="t"/>
              <a:pathLst>
                <a:path extrusionOk="0" h="1074" w="1019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299649" y="2601915"/>
              <a:ext cx="25554" cy="21809"/>
            </a:xfrm>
            <a:custGeom>
              <a:rect b="b" l="l" r="r" t="t"/>
              <a:pathLst>
                <a:path extrusionOk="0" h="757" w="887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330879" y="2576677"/>
              <a:ext cx="23682" cy="31576"/>
            </a:xfrm>
            <a:custGeom>
              <a:rect b="b" l="l" r="r" t="t"/>
              <a:pathLst>
                <a:path extrusionOk="0" h="1096" w="822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428343" y="2707273"/>
              <a:ext cx="28090" cy="35350"/>
            </a:xfrm>
            <a:custGeom>
              <a:rect b="b" l="l" r="r" t="t"/>
              <a:pathLst>
                <a:path extrusionOk="0" h="1227" w="975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475649" y="2742594"/>
              <a:ext cx="22760" cy="24633"/>
            </a:xfrm>
            <a:custGeom>
              <a:rect b="b" l="l" r="r" t="t"/>
              <a:pathLst>
                <a:path extrusionOk="0" h="855" w="79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125521" y="2728708"/>
              <a:ext cx="25583" cy="21492"/>
            </a:xfrm>
            <a:custGeom>
              <a:rect b="b" l="l" r="r" t="t"/>
              <a:pathLst>
                <a:path extrusionOk="0" h="746" w="888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471558" y="2706005"/>
              <a:ext cx="27139" cy="27485"/>
            </a:xfrm>
            <a:custGeom>
              <a:rect b="b" l="l" r="r" t="t"/>
              <a:pathLst>
                <a:path extrusionOk="0" h="954" w="942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516675" y="2743862"/>
              <a:ext cx="27456" cy="27485"/>
            </a:xfrm>
            <a:custGeom>
              <a:rect b="b" l="l" r="r" t="t"/>
              <a:pathLst>
                <a:path extrusionOk="0" h="954" w="953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251997" y="2753945"/>
              <a:ext cx="34745" cy="27168"/>
            </a:xfrm>
            <a:custGeom>
              <a:rect b="b" l="l" r="r" t="t"/>
              <a:pathLst>
                <a:path extrusionOk="0" h="943" w="1206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6216388" y="2735996"/>
              <a:ext cx="27139" cy="24921"/>
            </a:xfrm>
            <a:custGeom>
              <a:rect b="b" l="l" r="r" t="t"/>
              <a:pathLst>
                <a:path extrusionOk="0" h="865" w="942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117339" y="2742306"/>
              <a:ext cx="35033" cy="29329"/>
            </a:xfrm>
            <a:custGeom>
              <a:rect b="b" l="l" r="r" t="t"/>
              <a:pathLst>
                <a:path extrusionOk="0" h="1018" w="1216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6285446" y="2717356"/>
              <a:ext cx="35350" cy="27802"/>
            </a:xfrm>
            <a:custGeom>
              <a:rect b="b" l="l" r="r" t="t"/>
              <a:pathLst>
                <a:path extrusionOk="0" h="965" w="1227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405929" y="2707590"/>
              <a:ext cx="5071" cy="5704"/>
            </a:xfrm>
            <a:custGeom>
              <a:rect b="b" l="l" r="r" t="t"/>
              <a:pathLst>
                <a:path extrusionOk="0" h="198" w="176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376629" y="2684888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421717" y="2635680"/>
              <a:ext cx="27485" cy="32210"/>
            </a:xfrm>
            <a:custGeom>
              <a:rect b="b" l="l" r="r" t="t"/>
              <a:pathLst>
                <a:path extrusionOk="0" h="1118" w="954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233703" y="2641356"/>
              <a:ext cx="21809" cy="18323"/>
            </a:xfrm>
            <a:custGeom>
              <a:rect b="b" l="l" r="r" t="t"/>
              <a:pathLst>
                <a:path extrusionOk="0" h="636" w="757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333386" y="2718336"/>
              <a:ext cx="24344" cy="19879"/>
            </a:xfrm>
            <a:custGeom>
              <a:rect b="b" l="l" r="r" t="t"/>
              <a:pathLst>
                <a:path extrusionOk="0" h="690" w="845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435287" y="2679500"/>
              <a:ext cx="10746" cy="17084"/>
            </a:xfrm>
            <a:custGeom>
              <a:rect b="b" l="l" r="r" t="t"/>
              <a:pathLst>
                <a:path extrusionOk="0" h="593" w="373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373143" y="2772585"/>
              <a:ext cx="27773" cy="24921"/>
            </a:xfrm>
            <a:custGeom>
              <a:rect b="b" l="l" r="r" t="t"/>
              <a:pathLst>
                <a:path extrusionOk="0" h="865" w="964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082306" y="2752389"/>
              <a:ext cx="513884" cy="255775"/>
            </a:xfrm>
            <a:custGeom>
              <a:rect b="b" l="l" r="r" t="t"/>
              <a:pathLst>
                <a:path extrusionOk="0" h="8878" w="17837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6082940" y="2763107"/>
              <a:ext cx="4782" cy="20225"/>
            </a:xfrm>
            <a:custGeom>
              <a:rect b="b" l="l" r="r" t="t"/>
              <a:pathLst>
                <a:path extrusionOk="0" h="702" w="166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082018" y="2758382"/>
              <a:ext cx="1585" cy="6655"/>
            </a:xfrm>
            <a:custGeom>
              <a:rect b="b" l="l" r="r" t="t"/>
              <a:pathLst>
                <a:path extrusionOk="0" h="231" w="55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287347" y="2908856"/>
              <a:ext cx="266867" cy="100950"/>
            </a:xfrm>
            <a:custGeom>
              <a:rect b="b" l="l" r="r" t="t"/>
              <a:pathLst>
                <a:path extrusionOk="0" h="3504" w="9263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534623" y="2943544"/>
              <a:ext cx="663" cy="95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554185" y="2908511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082623" y="2752706"/>
              <a:ext cx="513567" cy="255516"/>
            </a:xfrm>
            <a:custGeom>
              <a:rect b="b" l="l" r="r" t="t"/>
              <a:pathLst>
                <a:path extrusionOk="0" h="8869" w="17826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216388" y="2506957"/>
              <a:ext cx="182338" cy="153384"/>
            </a:xfrm>
            <a:custGeom>
              <a:rect b="b" l="l" r="r" t="t"/>
              <a:pathLst>
                <a:path extrusionOk="0" h="5324" w="6329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294607" y="2513295"/>
              <a:ext cx="10746" cy="106655"/>
            </a:xfrm>
            <a:custGeom>
              <a:rect b="b" l="l" r="r" t="t"/>
              <a:pathLst>
                <a:path extrusionOk="0" h="3702" w="373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265596" y="2527815"/>
              <a:ext cx="317" cy="2852"/>
            </a:xfrm>
            <a:custGeom>
              <a:rect b="b" l="l" r="r" t="t"/>
              <a:pathLst>
                <a:path extrusionOk="0" h="99" w="11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268419" y="2573537"/>
              <a:ext cx="7289" cy="42293"/>
            </a:xfrm>
            <a:custGeom>
              <a:rect b="b" l="l" r="r" t="t"/>
              <a:pathLst>
                <a:path extrusionOk="0" h="1468" w="253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275679" y="2615801"/>
              <a:ext cx="317" cy="346"/>
            </a:xfrm>
            <a:custGeom>
              <a:rect b="b" l="l" r="r" t="t"/>
              <a:pathLst>
                <a:path extrusionOk="0" h="12" w="11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275679" y="2616118"/>
              <a:ext cx="5071" cy="14837"/>
            </a:xfrm>
            <a:custGeom>
              <a:rect b="b" l="l" r="r" t="t"/>
              <a:pathLst>
                <a:path extrusionOk="0" h="515" w="176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80721" y="2630926"/>
              <a:ext cx="663" cy="1642"/>
            </a:xfrm>
            <a:custGeom>
              <a:rect b="b" l="l" r="r" t="t"/>
              <a:pathLst>
                <a:path extrusionOk="0" h="57" w="23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265596" y="2530639"/>
              <a:ext cx="18323" cy="106972"/>
            </a:xfrm>
            <a:custGeom>
              <a:rect b="b" l="l" r="r" t="t"/>
              <a:pathLst>
                <a:path extrusionOk="0" h="3713" w="636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242548" y="2571952"/>
              <a:ext cx="1613" cy="14866"/>
            </a:xfrm>
            <a:custGeom>
              <a:rect b="b" l="l" r="r" t="t"/>
              <a:pathLst>
                <a:path extrusionOk="0" h="516" w="56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241914" y="2538216"/>
              <a:ext cx="10746" cy="83290"/>
            </a:xfrm>
            <a:custGeom>
              <a:rect b="b" l="l" r="r" t="t"/>
              <a:pathLst>
                <a:path extrusionOk="0" h="2891" w="373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914397" y="2693732"/>
              <a:ext cx="179198" cy="325553"/>
            </a:xfrm>
            <a:custGeom>
              <a:rect b="b" l="l" r="r" t="t"/>
              <a:pathLst>
                <a:path extrusionOk="0" h="11300" w="622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7069308" y="2946079"/>
              <a:ext cx="1901" cy="1585"/>
            </a:xfrm>
            <a:custGeom>
              <a:rect b="b" l="l" r="r" t="t"/>
              <a:pathLst>
                <a:path extrusionOk="0" h="55" w="66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061414" y="2940058"/>
              <a:ext cx="8211" cy="6338"/>
            </a:xfrm>
            <a:custGeom>
              <a:rect b="b" l="l" r="r" t="t"/>
              <a:pathLst>
                <a:path extrusionOk="0" h="220" w="285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72765" y="2948585"/>
              <a:ext cx="6972" cy="3198"/>
            </a:xfrm>
            <a:custGeom>
              <a:rect b="b" l="l" r="r" t="t"/>
              <a:pathLst>
                <a:path extrusionOk="0" h="111" w="242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7071181" y="2947635"/>
              <a:ext cx="1613" cy="980"/>
            </a:xfrm>
            <a:custGeom>
              <a:rect b="b" l="l" r="r" t="t"/>
              <a:pathLst>
                <a:path extrusionOk="0" h="34" w="56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7059196" y="2936917"/>
              <a:ext cx="25900" cy="14866"/>
            </a:xfrm>
            <a:custGeom>
              <a:rect b="b" l="l" r="r" t="t"/>
              <a:pathLst>
                <a:path extrusionOk="0" h="516" w="899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7089792" y="2993068"/>
              <a:ext cx="1930" cy="634"/>
            </a:xfrm>
            <a:custGeom>
              <a:rect b="b" l="l" r="r" t="t"/>
              <a:pathLst>
                <a:path extrusionOk="0" h="22" w="67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054788" y="2958064"/>
              <a:ext cx="37539" cy="35350"/>
            </a:xfrm>
            <a:custGeom>
              <a:rect b="b" l="l" r="r" t="t"/>
              <a:pathLst>
                <a:path extrusionOk="0" h="1227" w="1303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7042803" y="2971288"/>
              <a:ext cx="34082" cy="31893"/>
            </a:xfrm>
            <a:custGeom>
              <a:rect b="b" l="l" r="r" t="t"/>
              <a:pathLst>
                <a:path extrusionOk="0" h="1107" w="1183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7041219" y="2967831"/>
              <a:ext cx="47047" cy="41025"/>
            </a:xfrm>
            <a:custGeom>
              <a:rect b="b" l="l" r="r" t="t"/>
              <a:pathLst>
                <a:path extrusionOk="0" h="1424" w="1633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033008" y="2983273"/>
              <a:ext cx="37885" cy="30942"/>
            </a:xfrm>
            <a:custGeom>
              <a:rect b="b" l="l" r="r" t="t"/>
              <a:pathLst>
                <a:path extrusionOk="0" h="1074" w="131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030818" y="2974745"/>
              <a:ext cx="44195" cy="40420"/>
            </a:xfrm>
            <a:custGeom>
              <a:rect b="b" l="l" r="r" t="t"/>
              <a:pathLst>
                <a:path extrusionOk="0" h="1403" w="1534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915031" y="2874457"/>
              <a:ext cx="4466" cy="8557"/>
            </a:xfrm>
            <a:custGeom>
              <a:rect b="b" l="l" r="r" t="t"/>
              <a:pathLst>
                <a:path extrusionOk="0" h="297" w="155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915031" y="2874140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914743" y="2870366"/>
              <a:ext cx="663" cy="4120"/>
            </a:xfrm>
            <a:custGeom>
              <a:rect b="b" l="l" r="r" t="t"/>
              <a:pathLst>
                <a:path extrusionOk="0" h="143" w="23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922953" y="2887710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7050380" y="3018277"/>
              <a:ext cx="663" cy="1008"/>
            </a:xfrm>
            <a:custGeom>
              <a:rect b="b" l="l" r="r" t="t"/>
              <a:pathLst>
                <a:path extrusionOk="0" h="35" w="23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915031" y="2867514"/>
              <a:ext cx="136012" cy="151771"/>
            </a:xfrm>
            <a:custGeom>
              <a:rect b="b" l="l" r="r" t="t"/>
              <a:pathLst>
                <a:path extrusionOk="0" h="5268" w="4721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959196" y="2754925"/>
              <a:ext cx="2881" cy="3486"/>
            </a:xfrm>
            <a:custGeom>
              <a:rect b="b" l="l" r="r" t="t"/>
              <a:pathLst>
                <a:path extrusionOk="0" h="121" w="10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982244" y="2869416"/>
              <a:ext cx="10112" cy="10429"/>
            </a:xfrm>
            <a:custGeom>
              <a:rect b="b" l="l" r="r" t="t"/>
              <a:pathLst>
                <a:path extrusionOk="0" h="362" w="351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974351" y="2860917"/>
              <a:ext cx="7923" cy="8528"/>
            </a:xfrm>
            <a:custGeom>
              <a:rect b="b" l="l" r="r" t="t"/>
              <a:pathLst>
                <a:path extrusionOk="0" h="296" w="275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929868" y="2730609"/>
              <a:ext cx="88994" cy="173523"/>
            </a:xfrm>
            <a:custGeom>
              <a:rect b="b" l="l" r="r" t="t"/>
              <a:pathLst>
                <a:path extrusionOk="0" h="6023" w="3089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942487" y="2850804"/>
              <a:ext cx="59637" cy="39441"/>
            </a:xfrm>
            <a:custGeom>
              <a:rect b="b" l="l" r="r" t="t"/>
              <a:pathLst>
                <a:path extrusionOk="0" h="1369" w="207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955739" y="2852360"/>
              <a:ext cx="45462" cy="37597"/>
            </a:xfrm>
            <a:custGeom>
              <a:rect b="b" l="l" r="r" t="t"/>
              <a:pathLst>
                <a:path extrusionOk="0" h="1305" w="1578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7270229" y="2607590"/>
              <a:ext cx="122414" cy="136675"/>
            </a:xfrm>
            <a:custGeom>
              <a:rect b="b" l="l" r="r" t="t"/>
              <a:pathLst>
                <a:path extrusionOk="0" h="4744" w="4249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7276510" y="2653657"/>
              <a:ext cx="28119" cy="37856"/>
            </a:xfrm>
            <a:custGeom>
              <a:rect b="b" l="l" r="r" t="t"/>
              <a:pathLst>
                <a:path extrusionOk="0" h="1314" w="976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7276856" y="2621477"/>
              <a:ext cx="89282" cy="73206"/>
            </a:xfrm>
            <a:custGeom>
              <a:rect b="b" l="l" r="r" t="t"/>
              <a:pathLst>
                <a:path extrusionOk="0" h="2541" w="3099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7309958" y="3508796"/>
              <a:ext cx="100028" cy="177729"/>
            </a:xfrm>
            <a:custGeom>
              <a:rect b="b" l="l" r="r" t="t"/>
              <a:pathLst>
                <a:path extrusionOk="0" h="6169" w="3472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7308691" y="3537491"/>
              <a:ext cx="98156" cy="149063"/>
            </a:xfrm>
            <a:custGeom>
              <a:rect b="b" l="l" r="r" t="t"/>
              <a:pathLst>
                <a:path extrusionOk="0" h="5174" w="3407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7101460" y="2853570"/>
              <a:ext cx="353614" cy="711117"/>
            </a:xfrm>
            <a:custGeom>
              <a:rect b="b" l="l" r="r" t="t"/>
              <a:pathLst>
                <a:path extrusionOk="0" h="24683" w="12274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102094" y="2943544"/>
              <a:ext cx="14232" cy="61509"/>
            </a:xfrm>
            <a:custGeom>
              <a:rect b="b" l="l" r="r" t="t"/>
              <a:pathLst>
                <a:path extrusionOk="0" h="2135" w="494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102411" y="3004102"/>
              <a:ext cx="346" cy="1585"/>
            </a:xfrm>
            <a:custGeom>
              <a:rect b="b" l="l" r="r" t="t"/>
              <a:pathLst>
                <a:path extrusionOk="0" h="55" w="12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102411" y="3005024"/>
              <a:ext cx="346" cy="2881"/>
            </a:xfrm>
            <a:custGeom>
              <a:rect b="b" l="l" r="r" t="t"/>
              <a:pathLst>
                <a:path extrusionOk="0" h="100" w="12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385354" y="3566214"/>
              <a:ext cx="346" cy="317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102728" y="2947318"/>
              <a:ext cx="345115" cy="565598"/>
            </a:xfrm>
            <a:custGeom>
              <a:rect b="b" l="l" r="r" t="t"/>
              <a:pathLst>
                <a:path extrusionOk="0" h="19632" w="11979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116297" y="2929023"/>
              <a:ext cx="5704" cy="14549"/>
            </a:xfrm>
            <a:custGeom>
              <a:rect b="b" l="l" r="r" t="t"/>
              <a:pathLst>
                <a:path extrusionOk="0" h="505" w="198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7115347" y="2929340"/>
              <a:ext cx="7606" cy="18323"/>
            </a:xfrm>
            <a:custGeom>
              <a:rect b="b" l="l" r="r" t="t"/>
              <a:pathLst>
                <a:path extrusionOk="0" h="636" w="264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116297" y="2906955"/>
              <a:ext cx="188648" cy="114837"/>
            </a:xfrm>
            <a:custGeom>
              <a:rect b="b" l="l" r="r" t="t"/>
              <a:pathLst>
                <a:path extrusionOk="0" h="3986" w="6548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226697" y="3020495"/>
              <a:ext cx="33794" cy="1296"/>
            </a:xfrm>
            <a:custGeom>
              <a:rect b="b" l="l" r="r" t="t"/>
              <a:pathLst>
                <a:path extrusionOk="0" h="45" w="1173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7201777" y="2941325"/>
              <a:ext cx="71939" cy="80466"/>
            </a:xfrm>
            <a:custGeom>
              <a:rect b="b" l="l" r="r" t="t"/>
              <a:pathLst>
                <a:path extrusionOk="0" h="2793" w="2497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967407" y="2532828"/>
              <a:ext cx="402505" cy="409678"/>
            </a:xfrm>
            <a:custGeom>
              <a:rect b="b" l="l" r="r" t="t"/>
              <a:pathLst>
                <a:path extrusionOk="0" h="14220" w="13971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324162" y="2610126"/>
              <a:ext cx="9795" cy="11063"/>
            </a:xfrm>
            <a:custGeom>
              <a:rect b="b" l="l" r="r" t="t"/>
              <a:pathLst>
                <a:path extrusionOk="0" h="384" w="34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7323845" y="2621160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7317852" y="2621477"/>
              <a:ext cx="6021" cy="5387"/>
            </a:xfrm>
            <a:custGeom>
              <a:rect b="b" l="l" r="r" t="t"/>
              <a:pathLst>
                <a:path extrusionOk="0" h="187" w="209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285671" y="2675438"/>
              <a:ext cx="7289" cy="16076"/>
            </a:xfrm>
            <a:custGeom>
              <a:rect b="b" l="l" r="r" t="t"/>
              <a:pathLst>
                <a:path extrusionOk="0" h="558" w="253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7059513" y="2723378"/>
              <a:ext cx="1930" cy="53327"/>
            </a:xfrm>
            <a:custGeom>
              <a:rect b="b" l="l" r="r" t="t"/>
              <a:pathLst>
                <a:path extrusionOk="0" h="1851" w="67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010622" y="2532857"/>
              <a:ext cx="323335" cy="406307"/>
            </a:xfrm>
            <a:custGeom>
              <a:rect b="b" l="l" r="r" t="t"/>
              <a:pathLst>
                <a:path extrusionOk="0" h="14103" w="11223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925143" y="2242510"/>
              <a:ext cx="315786" cy="326331"/>
            </a:xfrm>
            <a:custGeom>
              <a:rect b="b" l="l" r="r" t="t"/>
              <a:pathLst>
                <a:path extrusionOk="0" h="11327" w="10961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941536" y="2255705"/>
              <a:ext cx="275712" cy="349177"/>
            </a:xfrm>
            <a:custGeom>
              <a:rect b="b" l="l" r="r" t="t"/>
              <a:pathLst>
                <a:path extrusionOk="0" h="12120" w="957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005581" y="2255561"/>
              <a:ext cx="178564" cy="122414"/>
            </a:xfrm>
            <a:custGeom>
              <a:rect b="b" l="l" r="r" t="t"/>
              <a:pathLst>
                <a:path extrusionOk="0" h="4249" w="6198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7061731" y="2540434"/>
              <a:ext cx="15154" cy="2535"/>
            </a:xfrm>
            <a:custGeom>
              <a:rect b="b" l="l" r="r" t="t"/>
              <a:pathLst>
                <a:path extrusionOk="0" h="88" w="526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7031452" y="2540088"/>
              <a:ext cx="30596" cy="3198"/>
            </a:xfrm>
            <a:custGeom>
              <a:rect b="b" l="l" r="r" t="t"/>
              <a:pathLst>
                <a:path extrusionOk="0" h="111" w="1062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7001806" y="2531589"/>
              <a:ext cx="32815" cy="9478"/>
            </a:xfrm>
            <a:custGeom>
              <a:rect b="b" l="l" r="r" t="t"/>
              <a:pathLst>
                <a:path extrusionOk="0" h="329" w="1139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115664" y="2531878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7076857" y="2577628"/>
              <a:ext cx="13281" cy="16105"/>
            </a:xfrm>
            <a:custGeom>
              <a:rect b="b" l="l" r="r" t="t"/>
              <a:pathLst>
                <a:path extrusionOk="0" h="559" w="461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940902" y="2255561"/>
              <a:ext cx="275078" cy="344827"/>
            </a:xfrm>
            <a:custGeom>
              <a:rect b="b" l="l" r="r" t="t"/>
              <a:pathLst>
                <a:path extrusionOk="0" h="11969" w="9548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7191693" y="2379213"/>
              <a:ext cx="11668" cy="35379"/>
            </a:xfrm>
            <a:custGeom>
              <a:rect b="b" l="l" r="r" t="t"/>
              <a:pathLst>
                <a:path extrusionOk="0" h="1228" w="405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005581" y="2433175"/>
              <a:ext cx="75741" cy="38173"/>
            </a:xfrm>
            <a:custGeom>
              <a:rect b="b" l="l" r="r" t="t"/>
              <a:pathLst>
                <a:path extrusionOk="0" h="1325" w="2629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015981" y="2402261"/>
              <a:ext cx="13915" cy="30942"/>
            </a:xfrm>
            <a:custGeom>
              <a:rect b="b" l="l" r="r" t="t"/>
              <a:pathLst>
                <a:path extrusionOk="0" h="1074" w="483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085067" y="2377254"/>
              <a:ext cx="13915" cy="26159"/>
            </a:xfrm>
            <a:custGeom>
              <a:rect b="b" l="l" r="r" t="t"/>
              <a:pathLst>
                <a:path extrusionOk="0" h="908" w="483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976569" y="2405949"/>
              <a:ext cx="13915" cy="26073"/>
            </a:xfrm>
            <a:custGeom>
              <a:rect b="b" l="l" r="r" t="t"/>
              <a:pathLst>
                <a:path extrusionOk="0" h="905" w="483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959196" y="2364232"/>
              <a:ext cx="31576" cy="31432"/>
            </a:xfrm>
            <a:custGeom>
              <a:rect b="b" l="l" r="r" t="t"/>
              <a:pathLst>
                <a:path extrusionOk="0" h="1091" w="1096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7066456" y="2333665"/>
              <a:ext cx="31893" cy="22558"/>
            </a:xfrm>
            <a:custGeom>
              <a:rect b="b" l="l" r="r" t="t"/>
              <a:pathLst>
                <a:path extrusionOk="0" h="783" w="1107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7094546" y="2400043"/>
              <a:ext cx="52693" cy="38519"/>
            </a:xfrm>
            <a:custGeom>
              <a:rect b="b" l="l" r="r" t="t"/>
              <a:pathLst>
                <a:path extrusionOk="0" h="1337" w="1829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130789" y="2400043"/>
              <a:ext cx="25583" cy="26217"/>
            </a:xfrm>
            <a:custGeom>
              <a:rect b="b" l="l" r="r" t="t"/>
              <a:pathLst>
                <a:path extrusionOk="0" h="910" w="888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959830" y="2443575"/>
              <a:ext cx="44511" cy="32815"/>
            </a:xfrm>
            <a:custGeom>
              <a:rect b="b" l="l" r="r" t="t"/>
              <a:pathLst>
                <a:path extrusionOk="0" h="1139" w="1545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891407" y="2188981"/>
              <a:ext cx="364331" cy="251166"/>
            </a:xfrm>
            <a:custGeom>
              <a:rect b="b" l="l" r="r" t="t"/>
              <a:pathLst>
                <a:path extrusionOk="0" h="8718" w="12646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7837988" y="2959591"/>
              <a:ext cx="239440" cy="399710"/>
            </a:xfrm>
            <a:custGeom>
              <a:rect b="b" l="l" r="r" t="t"/>
              <a:pathLst>
                <a:path extrusionOk="0" h="13874" w="8311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7994772" y="2969415"/>
              <a:ext cx="2564" cy="1585"/>
            </a:xfrm>
            <a:custGeom>
              <a:rect b="b" l="l" r="r" t="t"/>
              <a:pathLst>
                <a:path extrusionOk="0" h="55" w="89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7995406" y="2970049"/>
              <a:ext cx="317" cy="29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908659" y="3036283"/>
              <a:ext cx="90550" cy="124949"/>
            </a:xfrm>
            <a:custGeom>
              <a:rect b="b" l="l" r="r" t="t"/>
              <a:pathLst>
                <a:path extrusionOk="0" h="4337" w="3143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7840840" y="3241612"/>
              <a:ext cx="17372" cy="75741"/>
            </a:xfrm>
            <a:custGeom>
              <a:rect b="b" l="l" r="r" t="t"/>
              <a:pathLst>
                <a:path extrusionOk="0" h="2629" w="603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7848071" y="3161203"/>
              <a:ext cx="61221" cy="80438"/>
            </a:xfrm>
            <a:custGeom>
              <a:rect b="b" l="l" r="r" t="t"/>
              <a:pathLst>
                <a:path extrusionOk="0" h="2792" w="2125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7860402" y="3296207"/>
              <a:ext cx="123336" cy="63094"/>
            </a:xfrm>
            <a:custGeom>
              <a:rect b="b" l="l" r="r" t="t"/>
              <a:pathLst>
                <a:path extrusionOk="0" h="2190" w="4281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7841157" y="2969415"/>
              <a:ext cx="207259" cy="389886"/>
            </a:xfrm>
            <a:custGeom>
              <a:rect b="b" l="l" r="r" t="t"/>
              <a:pathLst>
                <a:path extrusionOk="0" h="13533" w="7194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271814" y="2745129"/>
              <a:ext cx="739380" cy="385363"/>
            </a:xfrm>
            <a:custGeom>
              <a:rect b="b" l="l" r="r" t="t"/>
              <a:pathLst>
                <a:path extrusionOk="0" h="13376" w="25664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695407" y="2746714"/>
              <a:ext cx="32526" cy="8845"/>
            </a:xfrm>
            <a:custGeom>
              <a:rect b="b" l="l" r="r" t="t"/>
              <a:pathLst>
                <a:path extrusionOk="0" h="307" w="1129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7271814" y="2745129"/>
              <a:ext cx="473809" cy="272543"/>
            </a:xfrm>
            <a:custGeom>
              <a:rect b="b" l="l" r="r" t="t"/>
              <a:pathLst>
                <a:path extrusionOk="0" h="9460" w="16446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7664206" y="3064661"/>
              <a:ext cx="17372" cy="980"/>
            </a:xfrm>
            <a:custGeom>
              <a:rect b="b" l="l" r="r" t="t"/>
              <a:pathLst>
                <a:path extrusionOk="0" h="34" w="603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7986561" y="3010095"/>
              <a:ext cx="5387" cy="19274"/>
            </a:xfrm>
            <a:custGeom>
              <a:rect b="b" l="l" r="r" t="t"/>
              <a:pathLst>
                <a:path extrusionOk="0" h="669" w="187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7649686" y="2888315"/>
              <a:ext cx="344481" cy="242004"/>
            </a:xfrm>
            <a:custGeom>
              <a:rect b="b" l="l" r="r" t="t"/>
              <a:pathLst>
                <a:path extrusionOk="0" h="8400" w="11957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617188" y="3102200"/>
              <a:ext cx="2881" cy="6338"/>
            </a:xfrm>
            <a:custGeom>
              <a:rect b="b" l="l" r="r" t="t"/>
              <a:pathLst>
                <a:path extrusionOk="0" h="220" w="10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543377" y="2944178"/>
              <a:ext cx="313568" cy="164044"/>
            </a:xfrm>
            <a:custGeom>
              <a:rect b="b" l="l" r="r" t="t"/>
              <a:pathLst>
                <a:path extrusionOk="0" h="5694" w="10884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442427" y="2914820"/>
              <a:ext cx="266579" cy="202995"/>
            </a:xfrm>
            <a:custGeom>
              <a:rect b="b" l="l" r="r" t="t"/>
              <a:pathLst>
                <a:path extrusionOk="0" h="7046" w="9253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697309" y="2961204"/>
              <a:ext cx="7606" cy="27802"/>
            </a:xfrm>
            <a:custGeom>
              <a:rect b="b" l="l" r="r" t="t"/>
              <a:pathLst>
                <a:path extrusionOk="0" h="965" w="264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704886" y="2988977"/>
              <a:ext cx="346" cy="6943"/>
            </a:xfrm>
            <a:custGeom>
              <a:rect b="b" l="l" r="r" t="t"/>
              <a:pathLst>
                <a:path extrusionOk="0" h="241" w="12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494486" y="3064344"/>
              <a:ext cx="113886" cy="37568"/>
            </a:xfrm>
            <a:custGeom>
              <a:rect b="b" l="l" r="r" t="t"/>
              <a:pathLst>
                <a:path extrusionOk="0" h="1304" w="3953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489445" y="3070336"/>
              <a:ext cx="33765" cy="30942"/>
            </a:xfrm>
            <a:custGeom>
              <a:rect b="b" l="l" r="r" t="t"/>
              <a:pathLst>
                <a:path extrusionOk="0" h="1074" w="1172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7449082" y="3108827"/>
              <a:ext cx="14837" cy="8873"/>
            </a:xfrm>
            <a:custGeom>
              <a:rect b="b" l="l" r="r" t="t"/>
              <a:pathLst>
                <a:path extrusionOk="0" h="308" w="515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444328" y="3097476"/>
              <a:ext cx="4782" cy="12936"/>
            </a:xfrm>
            <a:custGeom>
              <a:rect b="b" l="l" r="r" t="t"/>
              <a:pathLst>
                <a:path extrusionOk="0" h="449" w="166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444962" y="310029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443060" y="2955817"/>
              <a:ext cx="262171" cy="161883"/>
            </a:xfrm>
            <a:custGeom>
              <a:rect b="b" l="l" r="r" t="t"/>
              <a:pathLst>
                <a:path extrusionOk="0" h="5619" w="910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477460" y="2987998"/>
              <a:ext cx="24316" cy="23711"/>
            </a:xfrm>
            <a:custGeom>
              <a:rect b="b" l="l" r="r" t="t"/>
              <a:pathLst>
                <a:path extrusionOk="0" h="823" w="844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522893" y="3060887"/>
              <a:ext cx="317" cy="6914"/>
            </a:xfrm>
            <a:custGeom>
              <a:rect b="b" l="l" r="r" t="t"/>
              <a:pathLst>
                <a:path extrusionOk="0" h="240" w="11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856916" y="2946684"/>
              <a:ext cx="56813" cy="7606"/>
            </a:xfrm>
            <a:custGeom>
              <a:rect b="b" l="l" r="r" t="t"/>
              <a:pathLst>
                <a:path extrusionOk="0" h="264" w="1972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677459" y="3064661"/>
              <a:ext cx="4437" cy="663"/>
            </a:xfrm>
            <a:custGeom>
              <a:rect b="b" l="l" r="r" t="t"/>
              <a:pathLst>
                <a:path extrusionOk="0" h="23" w="154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623181" y="3085145"/>
              <a:ext cx="4120" cy="3832"/>
            </a:xfrm>
            <a:custGeom>
              <a:rect b="b" l="l" r="r" t="t"/>
              <a:pathLst>
                <a:path extrusionOk="0" h="133" w="143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619723" y="3107876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7629807" y="311605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488811" y="3099982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538335" y="2944178"/>
              <a:ext cx="39470" cy="59003"/>
            </a:xfrm>
            <a:custGeom>
              <a:rect b="b" l="l" r="r" t="t"/>
              <a:pathLst>
                <a:path extrusionOk="0" h="2048" w="137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522893" y="2997793"/>
              <a:ext cx="48257" cy="9507"/>
            </a:xfrm>
            <a:custGeom>
              <a:rect b="b" l="l" r="r" t="t"/>
              <a:pathLst>
                <a:path extrusionOk="0" h="330" w="1675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652509" y="3035937"/>
              <a:ext cx="38836" cy="24633"/>
            </a:xfrm>
            <a:custGeom>
              <a:rect b="b" l="l" r="r" t="t"/>
              <a:pathLst>
                <a:path extrusionOk="0" h="855" w="1348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36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691" name="Google Shape;691;p36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rect b="b" l="l" r="r" t="t"/>
                <a:pathLst>
                  <a:path extrusionOk="0" h="1731" w="757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rect b="b" l="l" r="r" t="t"/>
                <a:pathLst>
                  <a:path extrusionOk="0" h="4096" w="6274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rect b="b" l="l" r="r" t="t"/>
                <a:pathLst>
                  <a:path extrusionOk="0" h="800" w="1063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rect b="b" l="l" r="r" t="t"/>
                <a:pathLst>
                  <a:path extrusionOk="0" h="700" w="1117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rect b="b" l="l" r="r" t="t"/>
                <a:pathLst>
                  <a:path extrusionOk="0" h="1217" w="602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rect b="b" l="l" r="r" t="t"/>
                <a:pathLst>
                  <a:path extrusionOk="0" h="483" w="165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rect b="b" l="l" r="r" t="t"/>
                <a:pathLst>
                  <a:path extrusionOk="0" h="942" w="33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rect b="b" l="l" r="r" t="t"/>
                <a:pathLst>
                  <a:path extrusionOk="0" h="1238" w="439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rect b="b" l="l" r="r" t="t"/>
                <a:pathLst>
                  <a:path extrusionOk="0" h="614" w="66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rect b="b" l="l" r="r" t="t"/>
                <a:pathLst>
                  <a:path extrusionOk="0" h="220" w="45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rect b="b" l="l" r="r" t="t"/>
                <a:pathLst>
                  <a:path extrusionOk="0" h="593" w="154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rect b="b" l="l" r="r" t="t"/>
                <a:pathLst>
                  <a:path extrusionOk="0" h="844" w="198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rect b="b" l="l" r="r" t="t"/>
                <a:pathLst>
                  <a:path extrusionOk="0" h="735" w="1217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rect b="b" l="l" r="r" t="t"/>
                <a:pathLst>
                  <a:path extrusionOk="0" h="3023" w="4672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36"/>
            <p:cNvSpPr/>
            <p:nvPr/>
          </p:nvSpPr>
          <p:spPr>
            <a:xfrm>
              <a:off x="7341188" y="2951438"/>
              <a:ext cx="101901" cy="52492"/>
            </a:xfrm>
            <a:custGeom>
              <a:rect b="b" l="l" r="r" t="t"/>
              <a:pathLst>
                <a:path extrusionOk="0" h="1822" w="3537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7347815" y="2967197"/>
              <a:ext cx="81100" cy="36301"/>
            </a:xfrm>
            <a:custGeom>
              <a:rect b="b" l="l" r="r" t="t"/>
              <a:pathLst>
                <a:path extrusionOk="0" h="1260" w="2815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7344040" y="2964661"/>
              <a:ext cx="94641" cy="38202"/>
            </a:xfrm>
            <a:custGeom>
              <a:rect b="b" l="l" r="r" t="t"/>
              <a:pathLst>
                <a:path extrusionOk="0" h="1326" w="3285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7362969" y="2991484"/>
              <a:ext cx="1268" cy="2535"/>
            </a:xfrm>
            <a:custGeom>
              <a:rect b="b" l="l" r="r" t="t"/>
              <a:pathLst>
                <a:path extrusionOk="0" h="88" w="44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7247844" y="2669128"/>
              <a:ext cx="335003" cy="320223"/>
            </a:xfrm>
            <a:custGeom>
              <a:rect b="b" l="l" r="r" t="t"/>
              <a:pathLst>
                <a:path extrusionOk="0" h="11115" w="11628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7362652" y="2671635"/>
              <a:ext cx="19245" cy="15183"/>
            </a:xfrm>
            <a:custGeom>
              <a:rect b="b" l="l" r="r" t="t"/>
              <a:pathLst>
                <a:path extrusionOk="0" h="527" w="668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7323528" y="2684888"/>
              <a:ext cx="27168" cy="6021"/>
            </a:xfrm>
            <a:custGeom>
              <a:rect b="b" l="l" r="r" t="t"/>
              <a:pathLst>
                <a:path extrusionOk="0" h="209" w="943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7252540" y="2906955"/>
              <a:ext cx="375" cy="1585"/>
            </a:xfrm>
            <a:custGeom>
              <a:rect b="b" l="l" r="r" t="t"/>
              <a:pathLst>
                <a:path extrusionOk="0" h="55" w="13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7252540" y="2903469"/>
              <a:ext cx="1008" cy="3515"/>
            </a:xfrm>
            <a:custGeom>
              <a:rect b="b" l="l" r="r" t="t"/>
              <a:pathLst>
                <a:path extrusionOk="0" h="122" w="35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7250667" y="2921763"/>
              <a:ext cx="980" cy="12014"/>
            </a:xfrm>
            <a:custGeom>
              <a:rect b="b" l="l" r="r" t="t"/>
              <a:pathLst>
                <a:path extrusionOk="0" h="417" w="34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7291030" y="2966880"/>
              <a:ext cx="65341" cy="12331"/>
            </a:xfrm>
            <a:custGeom>
              <a:rect b="b" l="l" r="r" t="t"/>
              <a:pathLst>
                <a:path extrusionOk="0" h="428" w="2268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7355708" y="2966880"/>
              <a:ext cx="951" cy="663"/>
            </a:xfrm>
            <a:custGeom>
              <a:rect b="b" l="l" r="r" t="t"/>
              <a:pathLst>
                <a:path extrusionOk="0" h="23" w="33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7356025" y="2964373"/>
              <a:ext cx="36618" cy="2852"/>
            </a:xfrm>
            <a:custGeom>
              <a:rect b="b" l="l" r="r" t="t"/>
              <a:pathLst>
                <a:path extrusionOk="0" h="99" w="1271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7438652" y="2976963"/>
              <a:ext cx="99078" cy="12965"/>
            </a:xfrm>
            <a:custGeom>
              <a:rect b="b" l="l" r="r" t="t"/>
              <a:pathLst>
                <a:path extrusionOk="0" h="450" w="3439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7476192" y="2987076"/>
              <a:ext cx="1930" cy="1296"/>
            </a:xfrm>
            <a:custGeom>
              <a:rect b="b" l="l" r="r" t="t"/>
              <a:pathLst>
                <a:path extrusionOk="0" h="45" w="67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7438652" y="2976963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7391980" y="2965295"/>
              <a:ext cx="47335" cy="12331"/>
            </a:xfrm>
            <a:custGeom>
              <a:rect b="b" l="l" r="r" t="t"/>
              <a:pathLst>
                <a:path extrusionOk="0" h="428" w="1643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391663" y="2965295"/>
              <a:ext cx="1585" cy="663"/>
            </a:xfrm>
            <a:custGeom>
              <a:rect b="b" l="l" r="r" t="t"/>
              <a:pathLst>
                <a:path extrusionOk="0" h="23" w="55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250984" y="2746080"/>
              <a:ext cx="314202" cy="243214"/>
            </a:xfrm>
            <a:custGeom>
              <a:rect b="b" l="l" r="r" t="t"/>
              <a:pathLst>
                <a:path extrusionOk="0" h="8442" w="10906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211860" y="2691226"/>
              <a:ext cx="119590" cy="218351"/>
            </a:xfrm>
            <a:custGeom>
              <a:rect b="b" l="l" r="r" t="t"/>
              <a:pathLst>
                <a:path extrusionOk="0" h="7579" w="4151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7305550" y="2690246"/>
              <a:ext cx="19908" cy="4754"/>
            </a:xfrm>
            <a:custGeom>
              <a:rect b="b" l="l" r="r" t="t"/>
              <a:pathLst>
                <a:path extrusionOk="0" h="165" w="691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7228570" y="2903469"/>
              <a:ext cx="24978" cy="6338"/>
            </a:xfrm>
            <a:custGeom>
              <a:rect b="b" l="l" r="r" t="t"/>
              <a:pathLst>
                <a:path extrusionOk="0" h="220" w="867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7253519" y="2903152"/>
              <a:ext cx="317" cy="346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7253519" y="2846483"/>
              <a:ext cx="28407" cy="57015"/>
            </a:xfrm>
            <a:custGeom>
              <a:rect b="b" l="l" r="r" t="t"/>
              <a:pathLst>
                <a:path extrusionOk="0" h="1979" w="986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7215951" y="2691485"/>
              <a:ext cx="109190" cy="218005"/>
            </a:xfrm>
            <a:custGeom>
              <a:rect b="b" l="l" r="r" t="t"/>
              <a:pathLst>
                <a:path extrusionOk="0" h="7567" w="379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7492268" y="2674804"/>
              <a:ext cx="137885" cy="263727"/>
            </a:xfrm>
            <a:custGeom>
              <a:rect b="b" l="l" r="r" t="t"/>
              <a:pathLst>
                <a:path extrusionOk="0" h="9154" w="4786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7617188" y="2850891"/>
              <a:ext cx="11380" cy="66493"/>
            </a:xfrm>
            <a:custGeom>
              <a:rect b="b" l="l" r="r" t="t"/>
              <a:pathLst>
                <a:path extrusionOk="0" h="2308" w="395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7588810" y="2917355"/>
              <a:ext cx="29357" cy="21175"/>
            </a:xfrm>
            <a:custGeom>
              <a:rect b="b" l="l" r="r" t="t"/>
              <a:pathLst>
                <a:path extrusionOk="0" h="735" w="1019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7493247" y="2675726"/>
              <a:ext cx="135321" cy="262805"/>
            </a:xfrm>
            <a:custGeom>
              <a:rect b="b" l="l" r="r" t="t"/>
              <a:pathLst>
                <a:path extrusionOk="0" h="9122" w="4697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7257380" y="2669128"/>
              <a:ext cx="325467" cy="154883"/>
            </a:xfrm>
            <a:custGeom>
              <a:rect b="b" l="l" r="r" t="t"/>
              <a:pathLst>
                <a:path extrusionOk="0" h="5376" w="11297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7398607" y="2684571"/>
              <a:ext cx="19245" cy="4120"/>
            </a:xfrm>
            <a:custGeom>
              <a:rect b="b" l="l" r="r" t="t"/>
              <a:pathLst>
                <a:path extrusionOk="0" h="143" w="668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7328886" y="2690563"/>
              <a:ext cx="18640" cy="3198"/>
            </a:xfrm>
            <a:custGeom>
              <a:rect b="b" l="l" r="r" t="t"/>
              <a:pathLst>
                <a:path extrusionOk="0" h="111" w="647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7284548" y="2695605"/>
              <a:ext cx="38058" cy="23567"/>
            </a:xfrm>
            <a:custGeom>
              <a:rect b="b" l="l" r="r" t="t"/>
              <a:pathLst>
                <a:path extrusionOk="0" h="818" w="1321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7259829" y="2669128"/>
              <a:ext cx="323018" cy="154883"/>
            </a:xfrm>
            <a:custGeom>
              <a:rect b="b" l="l" r="r" t="t"/>
              <a:pathLst>
                <a:path extrusionOk="0" h="5376" w="11212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36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740" name="Google Shape;740;p36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rect b="b" l="l" r="r" t="t"/>
                <a:pathLst>
                  <a:path extrusionOk="0" h="2016" w="3121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rect b="b" l="l" r="r" t="t"/>
                <a:pathLst>
                  <a:path extrusionOk="0" h="2235" w="3614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2" name="Google Shape;742;p36"/>
            <p:cNvSpPr/>
            <p:nvPr/>
          </p:nvSpPr>
          <p:spPr>
            <a:xfrm>
              <a:off x="7356342" y="2912919"/>
              <a:ext cx="11697" cy="17718"/>
            </a:xfrm>
            <a:custGeom>
              <a:rect b="b" l="l" r="r" t="t"/>
              <a:pathLst>
                <a:path extrusionOk="0" h="615" w="406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356630" y="2912314"/>
              <a:ext cx="81763" cy="23365"/>
            </a:xfrm>
            <a:custGeom>
              <a:rect b="b" l="l" r="r" t="t"/>
              <a:pathLst>
                <a:path extrusionOk="0" h="811" w="2838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7371151" y="2909461"/>
              <a:ext cx="103831" cy="40420"/>
            </a:xfrm>
            <a:custGeom>
              <a:rect b="b" l="l" r="r" t="t"/>
              <a:pathLst>
                <a:path extrusionOk="0" h="1403" w="3604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7376826" y="2922080"/>
              <a:ext cx="21809" cy="20109"/>
            </a:xfrm>
            <a:custGeom>
              <a:rect b="b" l="l" r="r" t="t"/>
              <a:pathLst>
                <a:path extrusionOk="0" h="698" w="757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431075" y="2918767"/>
              <a:ext cx="23394" cy="21694"/>
            </a:xfrm>
            <a:custGeom>
              <a:rect b="b" l="l" r="r" t="t"/>
              <a:pathLst>
                <a:path extrusionOk="0" h="753" w="812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7372735" y="2888027"/>
              <a:ext cx="56179" cy="16105"/>
            </a:xfrm>
            <a:custGeom>
              <a:rect b="b" l="l" r="r" t="t"/>
              <a:pathLst>
                <a:path extrusionOk="0" h="559" w="195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7297656" y="2862155"/>
              <a:ext cx="57447" cy="22126"/>
            </a:xfrm>
            <a:custGeom>
              <a:rect b="b" l="l" r="r" t="t"/>
              <a:pathLst>
                <a:path extrusionOk="0" h="768" w="1994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7472101" y="2865958"/>
              <a:ext cx="59003" cy="20397"/>
            </a:xfrm>
            <a:custGeom>
              <a:rect b="b" l="l" r="r" t="t"/>
              <a:pathLst>
                <a:path extrusionOk="0" h="708" w="2048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7301459" y="2790879"/>
              <a:ext cx="47018" cy="33131"/>
            </a:xfrm>
            <a:custGeom>
              <a:rect b="b" l="l" r="r" t="t"/>
              <a:pathLst>
                <a:path extrusionOk="0" h="1150" w="1632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7471467" y="2792723"/>
              <a:ext cx="57764" cy="24344"/>
            </a:xfrm>
            <a:custGeom>
              <a:rect b="b" l="l" r="r" t="t"/>
              <a:pathLst>
                <a:path extrusionOk="0" h="845" w="2005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7390713" y="2667227"/>
              <a:ext cx="85191" cy="77960"/>
            </a:xfrm>
            <a:custGeom>
              <a:rect b="b" l="l" r="r" t="t"/>
              <a:pathLst>
                <a:path extrusionOk="0" h="2706" w="2957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941076" y="4287905"/>
              <a:ext cx="3465783" cy="36624"/>
            </a:xfrm>
            <a:custGeom>
              <a:rect b="b" l="l" r="r" t="t"/>
              <a:pathLst>
                <a:path extrusionOk="0" h="1271" w="104746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713596" y="3021763"/>
              <a:ext cx="1671787" cy="1001839"/>
            </a:xfrm>
            <a:custGeom>
              <a:rect b="b" l="l" r="r" t="t"/>
              <a:pathLst>
                <a:path extrusionOk="0" h="34774" w="58028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766232" y="3073160"/>
              <a:ext cx="1574985" cy="897460"/>
            </a:xfrm>
            <a:custGeom>
              <a:rect b="b" l="l" r="r" t="t"/>
              <a:pathLst>
                <a:path extrusionOk="0" h="31151" w="54668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73143" y="3680071"/>
              <a:ext cx="333101" cy="58075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144133" y="3330577"/>
              <a:ext cx="802474" cy="513855"/>
            </a:xfrm>
            <a:custGeom>
              <a:rect b="b" l="l" r="r" t="t"/>
              <a:pathLst>
                <a:path extrusionOk="0" h="17836" w="27854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6153582" y="4215678"/>
              <a:ext cx="781385" cy="90550"/>
            </a:xfrm>
            <a:custGeom>
              <a:rect b="b" l="l" r="r" t="t"/>
              <a:pathLst>
                <a:path extrusionOk="0" h="3143" w="27122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36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760" name="Google Shape;760;p36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rect b="b" l="l" r="r" t="t"/>
                <a:pathLst>
                  <a:path extrusionOk="0" h="1151" w="663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rect b="b" l="l" r="r" t="t"/>
                <a:pathLst>
                  <a:path extrusionOk="0" h="1144" w="662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2" name="Google Shape;762;p36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fmla="val 105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fmla="val 751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7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What is it?</a:t>
            </a:r>
            <a:endParaRPr/>
          </a:p>
        </p:txBody>
      </p:sp>
      <p:sp>
        <p:nvSpPr>
          <p:cNvPr id="770" name="Google Shape;770;p37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Search for movies or series and check which streaming services have them</a:t>
            </a:r>
            <a:br>
              <a:rPr lang="sv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60 countries</a:t>
            </a:r>
            <a:br>
              <a:rPr lang="sv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20 </a:t>
            </a:r>
            <a:r>
              <a:rPr lang="sv" sz="1900"/>
              <a:t>streaming services</a:t>
            </a:r>
            <a:br>
              <a:rPr lang="sv" sz="1900"/>
            </a:b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How does it work?</a:t>
            </a:r>
            <a:endParaRPr/>
          </a:p>
        </p:txBody>
      </p:sp>
      <p:sp>
        <p:nvSpPr>
          <p:cNvPr id="776" name="Google Shape;776;p38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API</a:t>
            </a:r>
            <a:br>
              <a:rPr lang="sv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Define if it is a movie or series</a:t>
            </a:r>
            <a:br>
              <a:rPr lang="sv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Enter a keyword</a:t>
            </a:r>
            <a:br>
              <a:rPr lang="sv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Displays the results in an easy-to-read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9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Challenges</a:t>
            </a:r>
            <a:endParaRPr/>
          </a:p>
        </p:txBody>
      </p:sp>
      <p:sp>
        <p:nvSpPr>
          <p:cNvPr id="782" name="Google Shape;782;p39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Data cleaning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sv" sz="1900"/>
              <a:t> </a:t>
            </a:r>
            <a:r>
              <a:rPr lang="sv" sz="1800"/>
              <a:t>A lot hidden in the same column</a:t>
            </a:r>
            <a:endParaRPr sz="18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sv" sz="1800"/>
              <a:t> And a lot of unnecessary information</a:t>
            </a:r>
            <a:br>
              <a:rPr lang="sv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Get all the data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sv" sz="1800"/>
              <a:t>Could only search one country and one service at a time</a:t>
            </a:r>
            <a:br>
              <a:rPr lang="sv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API request limit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sv" sz="1900"/>
              <a:t> </a:t>
            </a:r>
            <a:r>
              <a:rPr lang="sv" sz="1800"/>
              <a:t>Only 100/day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0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Highlights</a:t>
            </a:r>
            <a:endParaRPr/>
          </a:p>
        </p:txBody>
      </p:sp>
      <p:sp>
        <p:nvSpPr>
          <p:cNvPr id="788" name="Google Shape;788;p40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When the API worked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Got the right info from the original DF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v" sz="1900"/>
              <a:t>First MVP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1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Let's test it</a:t>
            </a:r>
            <a:endParaRPr/>
          </a:p>
        </p:txBody>
      </p:sp>
      <p:pic>
        <p:nvPicPr>
          <p:cNvPr id="794" name="Google Shape;7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0" y="3244947"/>
            <a:ext cx="9054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025" y="3202575"/>
            <a:ext cx="81813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075" y="2892325"/>
            <a:ext cx="11454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6425" y="1399775"/>
            <a:ext cx="85905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6125" y="3302375"/>
            <a:ext cx="954342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900" y="4189149"/>
            <a:ext cx="123382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4188" y="4189150"/>
            <a:ext cx="687499" cy="68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5825" y="2704348"/>
            <a:ext cx="1309524" cy="6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1"/>
          <p:cNvSpPr txBox="1"/>
          <p:nvPr/>
        </p:nvSpPr>
        <p:spPr>
          <a:xfrm>
            <a:off x="625600" y="1399775"/>
            <a:ext cx="43830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sv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Limitations due to API limits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○"/>
            </a:pPr>
            <a:r>
              <a:rPr lang="sv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Only 5 countries</a:t>
            </a:r>
            <a:br>
              <a:rPr lang="sv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sv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(Sweden, Great Britain, Brazil, Croatia, India)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p41"/>
          <p:cNvSpPr txBox="1"/>
          <p:nvPr/>
        </p:nvSpPr>
        <p:spPr>
          <a:xfrm>
            <a:off x="625600" y="2161775"/>
            <a:ext cx="43830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○"/>
            </a:pPr>
            <a:r>
              <a:rPr lang="sv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Only 4 streaming services</a:t>
            </a:r>
            <a:br>
              <a:rPr lang="sv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sv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(Netflix, Prime, HBO Max, Disney)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4" name="Google Shape;80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9255" y="3999384"/>
            <a:ext cx="687475" cy="68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ries Screenwriter Portfolio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