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6513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>
      <p:cViewPr>
        <p:scale>
          <a:sx n="100" d="100"/>
          <a:sy n="100" d="100"/>
        </p:scale>
        <p:origin x="14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4147" y="1122363"/>
            <a:ext cx="1238488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4147" y="3602038"/>
            <a:ext cx="1238488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3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598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17241" y="365125"/>
            <a:ext cx="356065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281" y="365125"/>
            <a:ext cx="1047554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731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680" y="1709739"/>
            <a:ext cx="1424261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6680" y="4589464"/>
            <a:ext cx="1424261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802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281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59795" y="1825625"/>
            <a:ext cx="70180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36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365126"/>
            <a:ext cx="1424261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432" y="1681163"/>
            <a:ext cx="69858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7432" y="2505075"/>
            <a:ext cx="698584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59795" y="1681163"/>
            <a:ext cx="70202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59795" y="2505075"/>
            <a:ext cx="702025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53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4793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74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20250" y="987426"/>
            <a:ext cx="835979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231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432" y="457200"/>
            <a:ext cx="532592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20250" y="987426"/>
            <a:ext cx="835979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7432" y="2057400"/>
            <a:ext cx="532592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896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281" y="365126"/>
            <a:ext cx="142426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281" y="1825625"/>
            <a:ext cx="142426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5281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07545-45FF-3240-9DCF-450144EAA73A}" type="datetimeFigureOut">
              <a:rPr lang="en-CN" smtClean="0"/>
              <a:t>2025/8/14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69989" y="6356351"/>
            <a:ext cx="55731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2430" y="6356351"/>
            <a:ext cx="3715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BE35-8E5B-054C-8E11-3E028336BA9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192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E47379-616D-F4EC-8536-5C00A78D6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249" y="2878758"/>
            <a:ext cx="2354704" cy="248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54C108-C96B-9784-EA96-FDE134784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945" y="2878759"/>
            <a:ext cx="2354704" cy="2480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A944-9D29-27F2-4EAA-7B1A552B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8243" y="2878760"/>
            <a:ext cx="2354703" cy="24803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FF4F97-1AE8-62C4-CCFD-8D775A815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40" y="2878758"/>
            <a:ext cx="2354703" cy="2480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ABDCFB-EE41-FEF1-5DA5-A018493A33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798" y="2884045"/>
            <a:ext cx="2805710" cy="27470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D0E5C5-0FCF-C283-7E2C-7E2D91279F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8121"/>
          <a:stretch/>
        </p:blipFill>
        <p:spPr>
          <a:xfrm>
            <a:off x="12767460" y="2878758"/>
            <a:ext cx="640745" cy="252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6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B26324</dc:creator>
  <cp:lastModifiedBy>B26324</cp:lastModifiedBy>
  <cp:revision>1</cp:revision>
  <dcterms:created xsi:type="dcterms:W3CDTF">2025-08-14T13:18:24Z</dcterms:created>
  <dcterms:modified xsi:type="dcterms:W3CDTF">2025-08-14T13:29:31Z</dcterms:modified>
</cp:coreProperties>
</file>