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0F1"/>
    <a:srgbClr val="FF7078"/>
    <a:srgbClr val="F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87B-97C2-936F-85FE-7D269647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50DE7-BAAF-69F1-A53B-7B44751F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180E-C656-A264-AB1C-66CA256C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DD02-1630-052A-7697-D71B0A59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6AEC-B209-1EA7-3875-759E6248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9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32DC-C29D-F614-06A0-A1F15AD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7C6C-450F-993B-AB70-D5657E75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7D57-8F58-1B60-9258-E13015A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C39F-D7F7-2727-CD77-DA2E2AA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EBAF-1E54-F6A6-7AC3-5E5736D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84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752D2-1C42-C1D5-CEC7-772259BB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D54B-7FD2-18AA-45FA-C3A62325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EC6F-7B7A-9DDB-E6ED-0825BE5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89B0-84A6-6FEE-0B3A-A4C2C545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C093-AD7C-65E1-DC26-83D2E73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00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F7EA-4A46-AAED-CED6-1860730A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1A19-05E9-D5C7-FA91-BF58F040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22EE-5442-1BA3-1C9C-96629374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BF04-B42F-5B53-2E7F-61998650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1964-C49C-BA4F-AFAB-88BCDCF4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25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797-FC19-EB55-26D4-15CC847E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A94C-AE66-7069-2AE9-0E993C9C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C894-2F26-B199-8BD4-5F897EE0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C155-E56E-A870-6059-F20C09F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F0DE-FF57-6972-28E6-6DD76A7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9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9FC8-14CB-A808-2447-CCAA904D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EE7C-22E2-9E46-1B91-943BC96B0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26CD-243F-348E-FDC4-324D5F655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A04E-DB6D-6AA7-727E-87E644BC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004A-80A4-1361-746F-1FDD8D5C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85D52-720B-3346-DCFC-59C0589A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514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0A34-EC26-D357-2AB8-6F883DE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45BD-FA3B-DAC5-8392-DB6EAF2C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8DB0-E441-3038-08B7-78FBD1D4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358CB-3784-2547-69BB-19360EDF1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AA9F0-9481-7AE2-C744-3AE55CCC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FF8D-E550-095B-A41B-1D00FA0B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13A2-18F0-D2ED-28B7-75E44C5B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BAFE6-096D-5995-8BA9-3FB585AD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449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2AAB-4863-A9AC-4C17-E5846C0B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CE12E-3BC7-50A0-5B0E-496CC1E9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280E-9949-DBA8-493F-6CC6BACF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54744-E3A3-6A20-4A40-07F79E6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0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FC6FF-1FFC-EAA4-4A66-0C9D725A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FCDC6-9A20-03B4-5B32-B17653A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4F15C-8BF4-9B1F-CC93-C7EEA7B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99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B8F-713A-A415-4E3C-8454E5DC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BCF-EDE7-2180-6429-C27A0650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C8D7-B4CC-EDD8-D682-05D7FA45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659B-82D8-20D1-7D8F-A0DF5B9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5E62-0A12-728F-585F-66BD3867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D322-7698-23DC-7AD7-B6CD1AF2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82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1371-C295-F18C-0AB6-26400F02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979E-E8E6-2F06-4EF6-F4477CAED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E228-46EA-A10F-BA58-6C8A1291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5C05-689C-32EA-487F-59CC13A0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135F-0659-0BC0-2B4D-4C4BDBA9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2B15-F4C5-DF6A-69C1-20ED4039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01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F2958-116D-3762-14CA-3397BC4D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1D7C5-44AD-A897-4535-635E40C7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6420-3047-6D0D-C435-7B4049787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478C-B2F7-0E40-A881-43DA380CCE0D}" type="datetimeFigureOut">
              <a:rPr lang="en-CN" smtClean="0"/>
              <a:t>2024/2/23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5859-178D-E985-683A-FA8B9D803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A806-828D-6B0C-7BAB-75BA16833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1FF4-FAD3-A14F-B705-1C88AA445F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65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52D03CC-F299-43C7-064F-C405068DBA1C}"/>
              </a:ext>
            </a:extLst>
          </p:cNvPr>
          <p:cNvGrpSpPr/>
          <p:nvPr/>
        </p:nvGrpSpPr>
        <p:grpSpPr>
          <a:xfrm>
            <a:off x="1523876" y="325256"/>
            <a:ext cx="9028275" cy="6168885"/>
            <a:chOff x="1523876" y="325256"/>
            <a:chExt cx="9028275" cy="6168885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78DBD18-59F5-3159-BDA2-37D741319462}"/>
                </a:ext>
              </a:extLst>
            </p:cNvPr>
            <p:cNvGrpSpPr/>
            <p:nvPr/>
          </p:nvGrpSpPr>
          <p:grpSpPr>
            <a:xfrm>
              <a:off x="4556141" y="660914"/>
              <a:ext cx="5996010" cy="5833227"/>
              <a:chOff x="1678727" y="407995"/>
              <a:chExt cx="5996010" cy="583322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C1F07A7-194C-27E4-960E-C44E3F41373D}"/>
                  </a:ext>
                </a:extLst>
              </p:cNvPr>
              <p:cNvSpPr/>
              <p:nvPr/>
            </p:nvSpPr>
            <p:spPr>
              <a:xfrm>
                <a:off x="1678727" y="1244849"/>
                <a:ext cx="2535228" cy="469554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FD35A90-B827-E37D-2FB3-4101EBFC764B}"/>
                  </a:ext>
                </a:extLst>
              </p:cNvPr>
              <p:cNvGrpSpPr/>
              <p:nvPr/>
            </p:nvGrpSpPr>
            <p:grpSpPr>
              <a:xfrm>
                <a:off x="1867534" y="1782748"/>
                <a:ext cx="1967865" cy="773137"/>
                <a:chOff x="1867534" y="1424940"/>
                <a:chExt cx="1967865" cy="905510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B853D5A-AD8A-CB1B-6404-F66E03EAB8E1}"/>
                    </a:ext>
                  </a:extLst>
                </p:cNvPr>
                <p:cNvSpPr/>
                <p:nvPr/>
              </p:nvSpPr>
              <p:spPr>
                <a:xfrm>
                  <a:off x="1867534" y="1424940"/>
                  <a:ext cx="1967865" cy="90551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C1CEB966-EC03-6DAB-3099-2389D3FE76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2219" y="1622067"/>
                  <a:ext cx="1577153" cy="317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CN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ProbSparse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CN" sz="1200" dirty="0">
                      <a:latin typeface="Times New Roman" panose="02020603050405020304" pitchFamily="18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en-CN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elf-attention Layer</a:t>
                  </a:r>
                  <a:endParaRPr kumimoji="0" lang="en-US" altLang="en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9048438-28E0-C412-DFB4-C16B4658A99E}"/>
                  </a:ext>
                </a:extLst>
              </p:cNvPr>
              <p:cNvGrpSpPr/>
              <p:nvPr/>
            </p:nvGrpSpPr>
            <p:grpSpPr>
              <a:xfrm>
                <a:off x="1890395" y="3976039"/>
                <a:ext cx="1967865" cy="773138"/>
                <a:chOff x="1890395" y="3618230"/>
                <a:chExt cx="1967865" cy="953135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44238ECF-26F9-5D88-FA00-AE6CE6CD9AE6}"/>
                    </a:ext>
                  </a:extLst>
                </p:cNvPr>
                <p:cNvSpPr/>
                <p:nvPr/>
              </p:nvSpPr>
              <p:spPr>
                <a:xfrm>
                  <a:off x="1890395" y="3618230"/>
                  <a:ext cx="1967865" cy="953135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Text Box 5">
                  <a:extLst>
                    <a:ext uri="{FF2B5EF4-FFF2-40B4-BE49-F238E27FC236}">
                      <a16:creationId xmlns:a16="http://schemas.microsoft.com/office/drawing/2014/main" id="{AF4FC98D-4EFA-B0A4-AF1C-4807A11C60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2263" y="3951495"/>
                  <a:ext cx="1457063" cy="2866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N" altLang="en-CN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Dilated Conv Layer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97B425C-72CC-39C7-01C8-C427DAA92525}"/>
                  </a:ext>
                </a:extLst>
              </p:cNvPr>
              <p:cNvGrpSpPr/>
              <p:nvPr/>
            </p:nvGrpSpPr>
            <p:grpSpPr>
              <a:xfrm>
                <a:off x="1889165" y="3174956"/>
                <a:ext cx="1881505" cy="276999"/>
                <a:chOff x="1890395" y="2446453"/>
                <a:chExt cx="1881505" cy="276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4C52A45A-2863-3861-27C5-01F4ADC6C869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0299482-FAA4-11FD-9AEB-19929C89E777}"/>
                    </a:ext>
                  </a:extLst>
                </p:cNvPr>
                <p:cNvSpPr txBox="1"/>
                <p:nvPr/>
              </p:nvSpPr>
              <p:spPr>
                <a:xfrm>
                  <a:off x="2105067" y="2446453"/>
                  <a:ext cx="1476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Layer Normalization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8B66860-1EF9-3E19-7FEA-D34F0292ED6E}"/>
                  </a:ext>
                </a:extLst>
              </p:cNvPr>
              <p:cNvGrpSpPr/>
              <p:nvPr/>
            </p:nvGrpSpPr>
            <p:grpSpPr>
              <a:xfrm>
                <a:off x="2704266" y="1554048"/>
                <a:ext cx="1346642" cy="1632603"/>
                <a:chOff x="2704266" y="1196240"/>
                <a:chExt cx="1346642" cy="163260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EAE92F3-1B4C-7C54-FA26-BEC746C9E924}"/>
                    </a:ext>
                  </a:extLst>
                </p:cNvPr>
                <p:cNvGrpSpPr/>
                <p:nvPr/>
              </p:nvGrpSpPr>
              <p:grpSpPr>
                <a:xfrm>
                  <a:off x="2704266" y="2320228"/>
                  <a:ext cx="294400" cy="369332"/>
                  <a:chOff x="3727869" y="683320"/>
                  <a:chExt cx="294400" cy="369332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26C3813-0E77-4B7C-893C-B1E1CCF97194}"/>
                      </a:ext>
                    </a:extLst>
                  </p:cNvPr>
                  <p:cNvSpPr/>
                  <p:nvPr/>
                </p:nvSpPr>
                <p:spPr>
                  <a:xfrm>
                    <a:off x="3770669" y="773723"/>
                    <a:ext cx="208800" cy="20757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D7DE03D-C2CC-03DF-806B-5005C0000FF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27869" y="683320"/>
                    <a:ext cx="29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+</a:t>
                    </a:r>
                    <a:endParaRPr lang="en-CN" dirty="0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C5D83D0A-58A6-85F9-6A87-C15CC28E02C7}"/>
                    </a:ext>
                  </a:extLst>
                </p:cNvPr>
                <p:cNvGrpSpPr/>
                <p:nvPr/>
              </p:nvGrpSpPr>
              <p:grpSpPr>
                <a:xfrm>
                  <a:off x="2841941" y="1196240"/>
                  <a:ext cx="1208967" cy="1632603"/>
                  <a:chOff x="2841941" y="1196240"/>
                  <a:chExt cx="1208967" cy="163260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6191BA2-DCCD-50F0-D333-4BBFF0EF9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1467" y="2194715"/>
                    <a:ext cx="0" cy="216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8F14145-72C2-4083-36CB-E13E335281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1466" y="2612843"/>
                    <a:ext cx="0" cy="216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140A95E-C56F-40C9-FBCC-1C2A28AC9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1466" y="1208940"/>
                    <a:ext cx="0" cy="216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4FA798E-F877-51D7-7852-A45F56AA0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1941" y="1205765"/>
                    <a:ext cx="1199442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F8B4297-1713-376B-1E99-B7555B0D3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1775" y="1196240"/>
                    <a:ext cx="0" cy="1327885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9619607-B321-FF53-54BD-653E8E517E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0566" y="2517594"/>
                    <a:ext cx="1090342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27DEC4C1-90FF-9073-DE2A-E00BA59C94F3}"/>
                  </a:ext>
                </a:extLst>
              </p:cNvPr>
              <p:cNvGrpSpPr/>
              <p:nvPr/>
            </p:nvGrpSpPr>
            <p:grpSpPr>
              <a:xfrm>
                <a:off x="2694741" y="4869906"/>
                <a:ext cx="294400" cy="369332"/>
                <a:chOff x="3727869" y="683320"/>
                <a:chExt cx="294400" cy="369332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6404622E-4AC9-F7D0-3C90-F8E9AD6F21EB}"/>
                    </a:ext>
                  </a:extLst>
                </p:cNvPr>
                <p:cNvSpPr/>
                <p:nvPr/>
              </p:nvSpPr>
              <p:spPr>
                <a:xfrm>
                  <a:off x="3770669" y="773723"/>
                  <a:ext cx="208800" cy="2075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B97FF26-8850-4BC6-CFAB-43959E87B3FE}"/>
                    </a:ext>
                  </a:extLst>
                </p:cNvPr>
                <p:cNvSpPr txBox="1"/>
                <p:nvPr/>
              </p:nvSpPr>
              <p:spPr>
                <a:xfrm flipH="1">
                  <a:off x="3727869" y="683320"/>
                  <a:ext cx="29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+</a:t>
                  </a:r>
                  <a:endParaRPr lang="en-CN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F5A2068-9676-3DD1-BD8B-C24EE4762B30}"/>
                  </a:ext>
                </a:extLst>
              </p:cNvPr>
              <p:cNvGrpSpPr/>
              <p:nvPr/>
            </p:nvGrpSpPr>
            <p:grpSpPr>
              <a:xfrm>
                <a:off x="2832416" y="3438509"/>
                <a:ext cx="1208967" cy="1940012"/>
                <a:chOff x="2841941" y="888831"/>
                <a:chExt cx="1208967" cy="194001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842D7FB-10D0-C689-4467-98213AFC7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1467" y="2194715"/>
                  <a:ext cx="0" cy="216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7979B3E-BDDE-5B23-AA60-7C05AA08A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1466" y="2612843"/>
                  <a:ext cx="0" cy="216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1713E7D-F3EB-E7A7-2EDF-F99379535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1466" y="888831"/>
                  <a:ext cx="0" cy="540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E4782EC-C99C-BC8C-64D1-EB2C2B880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1941" y="1205765"/>
                  <a:ext cx="11994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696E97-13C8-07BF-20F3-2EA5C7EDC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1775" y="1196240"/>
                  <a:ext cx="0" cy="132788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8B1F69-9733-95AF-F447-55B160CDA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0566" y="2517594"/>
                  <a:ext cx="10903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C825F15F-180F-A91A-793E-ADB54C17324C}"/>
                  </a:ext>
                </a:extLst>
              </p:cNvPr>
              <p:cNvSpPr/>
              <p:nvPr/>
            </p:nvSpPr>
            <p:spPr>
              <a:xfrm>
                <a:off x="1889164" y="5385136"/>
                <a:ext cx="1881505" cy="2637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6279D6D-D0E5-D7A2-D17A-4EB74C9F3A8F}"/>
                  </a:ext>
                </a:extLst>
              </p:cNvPr>
              <p:cNvSpPr txBox="1"/>
              <p:nvPr/>
            </p:nvSpPr>
            <p:spPr>
              <a:xfrm>
                <a:off x="1871701" y="1363942"/>
                <a:ext cx="8579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1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6D847CE-74B8-6DFE-5318-98B5852590AB}"/>
                  </a:ext>
                </a:extLst>
              </p:cNvPr>
              <p:cNvGrpSpPr/>
              <p:nvPr/>
            </p:nvGrpSpPr>
            <p:grpSpPr>
              <a:xfrm>
                <a:off x="2704266" y="798045"/>
                <a:ext cx="294400" cy="369332"/>
                <a:chOff x="3727869" y="683320"/>
                <a:chExt cx="294400" cy="369332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539AB0E-C53B-A23B-72A8-EB88EECABC23}"/>
                    </a:ext>
                  </a:extLst>
                </p:cNvPr>
                <p:cNvSpPr/>
                <p:nvPr/>
              </p:nvSpPr>
              <p:spPr>
                <a:xfrm>
                  <a:off x="3770669" y="773723"/>
                  <a:ext cx="208800" cy="2075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710864D-1374-68F3-ADBD-DD7CE2373DB0}"/>
                    </a:ext>
                  </a:extLst>
                </p:cNvPr>
                <p:cNvSpPr txBox="1"/>
                <p:nvPr/>
              </p:nvSpPr>
              <p:spPr>
                <a:xfrm flipH="1">
                  <a:off x="3727869" y="683320"/>
                  <a:ext cx="29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+</a:t>
                  </a:r>
                  <a:endParaRPr lang="en-CN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33D6C7E-2FF8-1071-28C9-5E16E9DDE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466" y="1097583"/>
                <a:ext cx="0" cy="4659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EF9F693-783B-77CC-4361-C9692791EB49}"/>
                  </a:ext>
                </a:extLst>
              </p:cNvPr>
              <p:cNvGrpSpPr/>
              <p:nvPr/>
            </p:nvGrpSpPr>
            <p:grpSpPr>
              <a:xfrm>
                <a:off x="1889163" y="407995"/>
                <a:ext cx="1881505" cy="461665"/>
                <a:chOff x="1890395" y="2448168"/>
                <a:chExt cx="1881505" cy="461665"/>
              </a:xfrm>
            </p:grpSpPr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B6CBB23B-C38F-4B2F-FE1F-01D5D2F180C4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  <a:solidFill>
                  <a:srgbClr val="FFDFE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8F57EA-6A43-E1D5-3277-9DDF31BB528C}"/>
                    </a:ext>
                  </a:extLst>
                </p:cNvPr>
                <p:cNvSpPr txBox="1"/>
                <p:nvPr/>
              </p:nvSpPr>
              <p:spPr>
                <a:xfrm>
                  <a:off x="2178767" y="2448168"/>
                  <a:ext cx="13047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 Layer</a:t>
                  </a:r>
                </a:p>
                <a:p>
                  <a:endParaRPr lang="en-CN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5E25BF2-41E8-DE16-1518-9551DBF0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466" y="672448"/>
                <a:ext cx="0" cy="216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F2497E6-96BE-AE7C-BCE1-D9E1B152C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216" y="992236"/>
                <a:ext cx="3703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A41F185-22A4-B9FA-663E-6ACD5A077A41}"/>
                  </a:ext>
                </a:extLst>
              </p:cNvPr>
              <p:cNvGrpSpPr/>
              <p:nvPr/>
            </p:nvGrpSpPr>
            <p:grpSpPr>
              <a:xfrm>
                <a:off x="3250587" y="850986"/>
                <a:ext cx="1500874" cy="276999"/>
                <a:chOff x="1778676" y="2443939"/>
                <a:chExt cx="2104941" cy="276999"/>
              </a:xfrm>
            </p:grpSpPr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3D51CB1C-F3C8-AD8E-E89B-00D8808A072D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857B789-F878-C94C-D83D-5EF860573A98}"/>
                    </a:ext>
                  </a:extLst>
                </p:cNvPr>
                <p:cNvSpPr txBox="1"/>
                <p:nvPr/>
              </p:nvSpPr>
              <p:spPr>
                <a:xfrm>
                  <a:off x="1778676" y="2443939"/>
                  <a:ext cx="21049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Encoding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AF1B33E-1C7E-189A-FC02-E5368AAD2F81}"/>
                  </a:ext>
                </a:extLst>
              </p:cNvPr>
              <p:cNvGrpSpPr/>
              <p:nvPr/>
            </p:nvGrpSpPr>
            <p:grpSpPr>
              <a:xfrm>
                <a:off x="5139509" y="1881208"/>
                <a:ext cx="2535228" cy="921628"/>
                <a:chOff x="5139509" y="1245103"/>
                <a:chExt cx="2535228" cy="921628"/>
              </a:xfrm>
            </p:grpSpPr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5438F53A-80A6-16EC-F084-DC2F8D20A98F}"/>
                    </a:ext>
                  </a:extLst>
                </p:cNvPr>
                <p:cNvSpPr/>
                <p:nvPr/>
              </p:nvSpPr>
              <p:spPr>
                <a:xfrm>
                  <a:off x="5139509" y="1245103"/>
                  <a:ext cx="2535228" cy="92162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Zapfino" panose="03030300040707070C03" pitchFamily="66" charset="77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D285B2-0240-5F17-92C1-075F024E6BED}"/>
                    </a:ext>
                  </a:extLst>
                </p:cNvPr>
                <p:cNvSpPr txBox="1"/>
                <p:nvPr/>
              </p:nvSpPr>
              <p:spPr>
                <a:xfrm>
                  <a:off x="5353555" y="1363941"/>
                  <a:ext cx="8579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Encoder 2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F64543C-C726-CF5B-FE2C-0AAF0E1AD717}"/>
                  </a:ext>
                </a:extLst>
              </p:cNvPr>
              <p:cNvGrpSpPr/>
              <p:nvPr/>
            </p:nvGrpSpPr>
            <p:grpSpPr>
              <a:xfrm>
                <a:off x="5466368" y="1359306"/>
                <a:ext cx="1881507" cy="276999"/>
                <a:chOff x="1890393" y="2444796"/>
                <a:chExt cx="1881507" cy="276999"/>
              </a:xfrm>
            </p:grpSpPr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A2FC98C7-24DD-9360-6C2B-3FFA508AC08E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  <a:solidFill>
                  <a:srgbClr val="FF707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CF31AA7-C3DB-A7C7-4B29-1CCFE8085FB5}"/>
                    </a:ext>
                  </a:extLst>
                </p:cNvPr>
                <p:cNvSpPr txBox="1"/>
                <p:nvPr/>
              </p:nvSpPr>
              <p:spPr>
                <a:xfrm>
                  <a:off x="1890393" y="2444796"/>
                  <a:ext cx="18814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Transposition + Projection</a:t>
                  </a:r>
                </a:p>
              </p:txBody>
            </p: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6088B51-EEFD-D097-E4A0-27966D02B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22" y="1636872"/>
                <a:ext cx="1" cy="241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99749FA-80BA-1763-5B50-877BD9A8D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1941" y="5654797"/>
                <a:ext cx="1" cy="58513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F7DEC82-3B70-9224-8768-5419A371F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2415" y="6233578"/>
                <a:ext cx="198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85ACCB7-F3D5-7D2E-9413-A193320C7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9479" y="985222"/>
                <a:ext cx="0" cy="5256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0F7D597-970C-D078-E840-13AF060C7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9479" y="994748"/>
                <a:ext cx="15976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544C431-349D-CC12-0E76-A55454C6F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22" y="986079"/>
                <a:ext cx="0" cy="378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5CE71D3-9A0A-DBDA-6DE8-5EA021B315A3}"/>
                  </a:ext>
                </a:extLst>
              </p:cNvPr>
              <p:cNvGrpSpPr/>
              <p:nvPr/>
            </p:nvGrpSpPr>
            <p:grpSpPr>
              <a:xfrm>
                <a:off x="5466370" y="3030976"/>
                <a:ext cx="1881505" cy="276999"/>
                <a:chOff x="1890395" y="2446438"/>
                <a:chExt cx="1881505" cy="276999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B36F1325-887D-6CBA-9E95-0E0AC12CC248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  <a:solidFill>
                  <a:srgbClr val="DAE0F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687AED00-63B8-1E66-96EE-F1BE1E63A8BF}"/>
                    </a:ext>
                  </a:extLst>
                </p:cNvPr>
                <p:cNvSpPr txBox="1"/>
                <p:nvPr/>
              </p:nvSpPr>
              <p:spPr>
                <a:xfrm>
                  <a:off x="2427955" y="2446438"/>
                  <a:ext cx="806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</a:p>
              </p:txBody>
            </p:sp>
          </p:grp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065F85D-72C4-388C-9B70-914308C88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21" y="2801069"/>
                <a:ext cx="1" cy="241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CE078C8-ADDC-29C3-42C4-DD444D54C8F3}"/>
                  </a:ext>
                </a:extLst>
              </p:cNvPr>
              <p:cNvGrpSpPr/>
              <p:nvPr/>
            </p:nvGrpSpPr>
            <p:grpSpPr>
              <a:xfrm>
                <a:off x="5466368" y="3531471"/>
                <a:ext cx="1881505" cy="276999"/>
                <a:chOff x="1890395" y="2446438"/>
                <a:chExt cx="1881505" cy="276999"/>
              </a:xfrm>
            </p:grpSpPr>
            <p:sp>
              <p:nvSpPr>
                <p:cNvPr id="179" name="Rounded Rectangle 178">
                  <a:extLst>
                    <a:ext uri="{FF2B5EF4-FFF2-40B4-BE49-F238E27FC236}">
                      <a16:creationId xmlns:a16="http://schemas.microsoft.com/office/drawing/2014/main" id="{038986F6-F524-21C7-D2C8-DBE4EE99ACA1}"/>
                    </a:ext>
                  </a:extLst>
                </p:cNvPr>
                <p:cNvSpPr/>
                <p:nvPr/>
              </p:nvSpPr>
              <p:spPr>
                <a:xfrm>
                  <a:off x="1890395" y="2453054"/>
                  <a:ext cx="1881505" cy="26376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C92496B6-6A58-7D97-6558-3A0D9A05A0A1}"/>
                    </a:ext>
                  </a:extLst>
                </p:cNvPr>
                <p:cNvSpPr txBox="1"/>
                <p:nvPr/>
              </p:nvSpPr>
              <p:spPr>
                <a:xfrm>
                  <a:off x="2427955" y="2446438"/>
                  <a:ext cx="806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</a:p>
              </p:txBody>
            </p:sp>
          </p:grp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552C7D0-AD7F-7EA1-C2A4-6833F65EB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19" y="3295192"/>
                <a:ext cx="1" cy="241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8514DB4-B6AB-7D79-5F7E-E9CC02BBB301}"/>
                </a:ext>
              </a:extLst>
            </p:cNvPr>
            <p:cNvGrpSpPr/>
            <p:nvPr/>
          </p:nvGrpSpPr>
          <p:grpSpPr>
            <a:xfrm>
              <a:off x="1523876" y="2419562"/>
              <a:ext cx="2535228" cy="2218567"/>
              <a:chOff x="634272" y="2006337"/>
              <a:chExt cx="2535228" cy="2218567"/>
            </a:xfrm>
          </p:grpSpPr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17266E69-A371-A77F-BAF6-24DA20A193FC}"/>
                  </a:ext>
                </a:extLst>
              </p:cNvPr>
              <p:cNvSpPr/>
              <p:nvPr/>
            </p:nvSpPr>
            <p:spPr>
              <a:xfrm>
                <a:off x="634272" y="2006337"/>
                <a:ext cx="2535228" cy="22185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84" name="Picture 183" descr="A red and blue background&#10;&#10;Description automatically generated">
                <a:extLst>
                  <a:ext uri="{FF2B5EF4-FFF2-40B4-BE49-F238E27FC236}">
                    <a16:creationId xmlns:a16="http://schemas.microsoft.com/office/drawing/2014/main" id="{4D06827F-B701-2F93-44FF-355A0FA39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086" y="2595804"/>
                <a:ext cx="1827034" cy="1365624"/>
              </a:xfrm>
              <a:prstGeom prst="rect">
                <a:avLst/>
              </a:prstGeom>
            </p:spPr>
          </p:pic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8B86C1E-8CF7-4884-DAE8-0360FAEEB2C8}"/>
                  </a:ext>
                </a:extLst>
              </p:cNvPr>
              <p:cNvSpPr txBox="1"/>
              <p:nvPr/>
            </p:nvSpPr>
            <p:spPr>
              <a:xfrm>
                <a:off x="820864" y="2174597"/>
                <a:ext cx="11312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MFCC features</a:t>
                </a:r>
              </a:p>
            </p:txBody>
          </p: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5F4E8B1-9843-F06F-09A4-69BA69233A9C}"/>
                </a:ext>
              </a:extLst>
            </p:cNvPr>
            <p:cNvCxnSpPr>
              <a:cxnSpLocks/>
              <a:stCxn id="185" idx="0"/>
            </p:cNvCxnSpPr>
            <p:nvPr/>
          </p:nvCxnSpPr>
          <p:spPr>
            <a:xfrm flipH="1" flipV="1">
              <a:off x="2786936" y="325256"/>
              <a:ext cx="4554" cy="2094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1EC62DF-5686-2078-121E-8E9873A9BF5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936" y="334781"/>
              <a:ext cx="294127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CAB27EB-4E41-CCE5-5572-A47682E50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28210" y="325256"/>
              <a:ext cx="0" cy="339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0438E85-EABD-89F4-5815-653FC5618C65}"/>
              </a:ext>
            </a:extLst>
          </p:cNvPr>
          <p:cNvSpPr txBox="1"/>
          <p:nvPr/>
        </p:nvSpPr>
        <p:spPr>
          <a:xfrm>
            <a:off x="4969225" y="5627771"/>
            <a:ext cx="147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668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B26324</dc:creator>
  <cp:lastModifiedBy>B26324</cp:lastModifiedBy>
  <cp:revision>4</cp:revision>
  <dcterms:created xsi:type="dcterms:W3CDTF">2024-01-26T14:15:15Z</dcterms:created>
  <dcterms:modified xsi:type="dcterms:W3CDTF">2024-02-23T11:03:25Z</dcterms:modified>
</cp:coreProperties>
</file>