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62" r:id="rId7"/>
    <p:sldId id="263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6T10:16:53.052" idx="1">
    <p:pos x="6893" y="206"/>
    <p:text/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62285" y="144780"/>
            <a:ext cx="1185545" cy="119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662285" y="144780"/>
            <a:ext cx="1185545" cy="11963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7180" y="1994218"/>
            <a:ext cx="9144000" cy="2387600"/>
          </a:xfrm>
        </p:spPr>
        <p:txBody>
          <a:bodyPr/>
          <a:p>
            <a:r>
              <a:rPr lang="en-US" altLang="zh-CN"/>
              <a:t>Unit 6</a:t>
            </a:r>
            <a:br>
              <a:rPr lang="en-US" altLang="zh-CN"/>
            </a:br>
            <a:r>
              <a:rPr lang="en-US" altLang="zh-CN"/>
              <a:t>Sequence and Series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284480"/>
            <a:ext cx="10619740" cy="1428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3429000"/>
            <a:ext cx="1076769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680085"/>
            <a:ext cx="9791700" cy="1286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890" y="365125"/>
            <a:ext cx="10515600" cy="1325563"/>
          </a:xfrm>
        </p:spPr>
        <p:txBody>
          <a:bodyPr/>
          <a:p>
            <a:r>
              <a:rPr lang="en-US" altLang="zh-CN"/>
              <a:t>Arithmetic Mean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15" y="1867535"/>
            <a:ext cx="1187577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300355"/>
            <a:ext cx="9672955" cy="1391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3799205"/>
            <a:ext cx="8925560" cy="154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Exit Card: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Complete the “Arithmetic Sequence” Learning sheet!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" y="232410"/>
            <a:ext cx="10515600" cy="789305"/>
          </a:xfrm>
        </p:spPr>
        <p:txBody>
          <a:bodyPr/>
          <a:p>
            <a:r>
              <a:rPr lang="en-US" altLang="zh-CN"/>
              <a:t>Advance organizer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295" y="1141095"/>
            <a:ext cx="11094720" cy="508762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Ø"/>
            </a:pPr>
            <a:r>
              <a:rPr lang="en-US" altLang="zh-CN"/>
              <a:t>Learning objectives:</a:t>
            </a:r>
            <a:endParaRPr lang="en-US" altLang="zh-CN"/>
          </a:p>
          <a:p>
            <a:pPr lvl="1"/>
            <a:r>
              <a:rPr lang="en-US" altLang="zh-CN"/>
              <a:t>Understand 9.2 Arithmetic Sequence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Prior knowledge:</a:t>
            </a:r>
            <a:endParaRPr lang="en-US" altLang="zh-CN"/>
          </a:p>
          <a:p>
            <a:pPr lvl="1"/>
            <a:r>
              <a:rPr lang="en-US" altLang="zh-CN"/>
              <a:t>Understand </a:t>
            </a:r>
            <a:r>
              <a:rPr lang="en-US" altLang="zh-CN">
                <a:sym typeface="+mn-ea"/>
              </a:rPr>
              <a:t>14.7 Double-Angle and Half-Angle Identities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Successful criteria:</a:t>
            </a:r>
            <a:endParaRPr lang="en-US" altLang="zh-CN"/>
          </a:p>
          <a:p>
            <a:pPr lvl="1"/>
            <a:r>
              <a:rPr lang="en-US" altLang="zh-CN"/>
              <a:t>Controlled Practice: Complete the Exit Card</a:t>
            </a:r>
            <a:endParaRPr lang="en-US" altLang="zh-CN"/>
          </a:p>
          <a:p>
            <a:pPr lvl="1"/>
            <a:r>
              <a:rPr lang="en-US" altLang="zh-CN"/>
              <a:t>Freer Practice: Complete questions to your interest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Learning activities: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1. Skim the text and examples (15 mins)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2. Understand the presentation (35 mins)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3. Complete the Exit card (25 mins)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4. Summaries the main idea and reflect (5 min)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1475"/>
            <a:ext cx="10515600" cy="715010"/>
          </a:xfrm>
        </p:spPr>
        <p:txBody>
          <a:bodyPr>
            <a:normAutofit fontScale="90000"/>
          </a:bodyPr>
          <a:p>
            <a:r>
              <a:rPr lang="en-US" altLang="zh-CN"/>
              <a:t>Key terms: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9845"/>
            <a:ext cx="10515600" cy="5281295"/>
          </a:xfrm>
        </p:spPr>
        <p:txBody>
          <a:bodyPr>
            <a:normAutofit fontScale="70000"/>
          </a:bodyPr>
          <a:p>
            <a:r>
              <a:rPr lang="en-US" altLang="zh-CN" sz="3600"/>
              <a:t>Sequence [序列]: An ordered list of numbers.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Series [级数]: The sum of all the terms in a sequence.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Arithmetic Sequence [等差数列]: A sequence where the difference between any two consecutive terms is constant.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Common Difference [公差]: The constant value added (or subtracted) between any two consecutive terms in an arithmetic sequence.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Arithmetic Mean [算术平均数]: The sum of all terms in a sequence divided by the number of terms.</a:t>
            </a:r>
            <a:endParaRPr lang="en-US" altLang="zh-CN" sz="36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Fibonacci </a:t>
            </a:r>
            <a:r>
              <a:rPr lang="en-US" altLang="zh-CN"/>
              <a:t>S</a:t>
            </a:r>
            <a:r>
              <a:rPr lang="zh-CN" altLang="en-US"/>
              <a:t>equence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2440"/>
          </a:xfrm>
        </p:spPr>
        <p:txBody>
          <a:bodyPr/>
          <a:p>
            <a:r>
              <a:rPr lang="zh-CN" altLang="en-US"/>
              <a:t>The sequence follows the rule that each number is equal to the sum of the preceding two numbers. The Fibonacci sequence begins with the following 14 integers: 0, 1, 1, 2, 3, 5, 8, 13, 21, 34, 55, 89, 144, 233 ..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87845" y="3568065"/>
            <a:ext cx="4404995" cy="3171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085" y="3567430"/>
            <a:ext cx="5702300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Explicit Formula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9620" y="1649730"/>
            <a:ext cx="1083627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480" y="310515"/>
            <a:ext cx="10515600" cy="1325563"/>
          </a:xfrm>
        </p:spPr>
        <p:txBody>
          <a:bodyPr/>
          <a:p>
            <a:r>
              <a:rPr lang="en-US" altLang="zh-CN"/>
              <a:t>Recursive Formula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450" y="1636395"/>
            <a:ext cx="11734800" cy="2046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1530985"/>
            <a:ext cx="11639550" cy="4763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" y="289560"/>
            <a:ext cx="8219440" cy="2061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3696335"/>
            <a:ext cx="3441700" cy="670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393065"/>
            <a:ext cx="10083165" cy="11442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mNkNDdkZWRkOTE3NmVjODEwZTZhMzJkMGJiYjNhNj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</vt:lpstr>
      <vt:lpstr>Microsoft YaHei</vt:lpstr>
      <vt:lpstr>Wingdings</vt:lpstr>
      <vt:lpstr>WPS</vt:lpstr>
      <vt:lpstr>PowerPoint 演示文稿</vt:lpstr>
      <vt:lpstr>Advance organizer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woo</dc:creator>
  <cp:lastModifiedBy>Mr Woo ^_^</cp:lastModifiedBy>
  <cp:revision>8</cp:revision>
  <dcterms:created xsi:type="dcterms:W3CDTF">2023-08-09T12:44:00Z</dcterms:created>
  <dcterms:modified xsi:type="dcterms:W3CDTF">2024-05-06T02:47:41Z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