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2"/>
    <p:sldId id="257" r:id="rId3"/>
    <p:sldId id="320" r:id="rId4"/>
    <p:sldId id="258" r:id="rId5"/>
    <p:sldId id="313" r:id="rId6"/>
    <p:sldId id="314" r:id="rId7"/>
    <p:sldId id="315" r:id="rId8"/>
    <p:sldId id="312" r:id="rId9"/>
    <p:sldId id="303" r:id="rId10"/>
    <p:sldId id="316" r:id="rId11"/>
    <p:sldId id="317" r:id="rId12"/>
    <p:sldId id="306" r:id="rId13"/>
    <p:sldId id="307" r:id="rId14"/>
    <p:sldId id="309" r:id="rId15"/>
    <p:sldId id="310" r:id="rId16"/>
    <p:sldId id="311" r:id="rId17"/>
    <p:sldId id="318" r:id="rId18"/>
    <p:sldId id="321" r:id="rId19"/>
    <p:sldId id="325" r:id="rId20"/>
    <p:sldId id="326" r:id="rId21"/>
    <p:sldId id="329" r:id="rId22"/>
    <p:sldId id="330" r:id="rId23"/>
    <p:sldId id="328" r:id="rId24"/>
    <p:sldId id="322" r:id="rId25"/>
    <p:sldId id="323" r:id="rId26"/>
    <p:sldId id="324" r:id="rId27"/>
    <p:sldId id="327" r:id="rId28"/>
    <p:sldId id="331" r:id="rId29"/>
    <p:sldId id="260" r:id="rId3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4080C0"/>
    <a:srgbClr val="336699"/>
    <a:srgbClr val="F4EEBA"/>
    <a:srgbClr val="21C5FF"/>
    <a:srgbClr val="3366CC"/>
    <a:srgbClr val="009BD2"/>
    <a:srgbClr val="8FE2FF"/>
    <a:srgbClr val="0081E2"/>
    <a:srgbClr val="57D3FF"/>
    <a:srgbClr val="828282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62" autoAdjust="0"/>
    <p:restoredTop sz="81341" autoAdjust="0"/>
  </p:normalViewPr>
  <p:slideViewPr>
    <p:cSldViewPr>
      <p:cViewPr varScale="1">
        <p:scale>
          <a:sx n="58" d="100"/>
          <a:sy n="58" d="100"/>
        </p:scale>
        <p:origin x="-1818" y="-8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904" y="-8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6ECE1B-7726-44AB-B68E-C11CE166C321}" type="datetimeFigureOut">
              <a:rPr lang="ko-KR" altLang="en-US" smtClean="0"/>
              <a:pPr/>
              <a:t>2017-10-30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3ECAE5-0202-457F-B7B5-C12BC9B75F7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5717647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E0B50-12A7-4706-9B6D-E5E8A50018B8}" type="datetimeFigureOut">
              <a:rPr lang="ko-KR" altLang="en-US" smtClean="0"/>
              <a:pPr/>
              <a:t>2017-10-30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066DB7-65CD-4CC6-B354-EFC016D177D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985617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66DB7-65CD-4CC6-B354-EFC016D177D4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6050675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66DB7-65CD-4CC6-B354-EFC016D177D4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6396705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66DB7-65CD-4CC6-B354-EFC016D177D4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create table board(</a:t>
            </a:r>
          </a:p>
          <a:p>
            <a:r>
              <a:rPr lang="en-US" altLang="ko-KR" dirty="0" smtClean="0"/>
              <a:t>no    number      NOT NULL,</a:t>
            </a:r>
          </a:p>
          <a:p>
            <a:r>
              <a:rPr lang="en-US" altLang="ko-KR" dirty="0" err="1" smtClean="0"/>
              <a:t>userId</a:t>
            </a:r>
            <a:r>
              <a:rPr lang="en-US" altLang="ko-KR" dirty="0" smtClean="0"/>
              <a:t>        VARCHAR2(20) not null,</a:t>
            </a:r>
          </a:p>
          <a:p>
            <a:r>
              <a:rPr lang="en-US" altLang="ko-KR" dirty="0" smtClean="0"/>
              <a:t>content varchar2(70) not null,</a:t>
            </a:r>
          </a:p>
          <a:p>
            <a:r>
              <a:rPr lang="en-US" altLang="ko-KR" dirty="0" err="1" smtClean="0"/>
              <a:t>timePosted</a:t>
            </a:r>
            <a:r>
              <a:rPr lang="en-US" altLang="ko-KR" dirty="0" smtClean="0"/>
              <a:t> date not null);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66DB7-65CD-4CC6-B354-EFC016D177D4}" type="slidenum">
              <a:rPr lang="ko-KR" altLang="en-US" smtClean="0"/>
              <a:pPr/>
              <a:t>14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create table </a:t>
            </a:r>
            <a:r>
              <a:rPr lang="en-US" altLang="ko-KR" dirty="0" err="1" smtClean="0"/>
              <a:t>id_log</a:t>
            </a:r>
            <a:r>
              <a:rPr lang="en-US" altLang="ko-KR" dirty="0" smtClean="0"/>
              <a:t>(</a:t>
            </a:r>
          </a:p>
          <a:p>
            <a:r>
              <a:rPr lang="en-US" altLang="ko-KR" dirty="0" err="1" smtClean="0"/>
              <a:t>userId</a:t>
            </a:r>
            <a:r>
              <a:rPr lang="en-US" altLang="ko-KR" dirty="0" smtClean="0"/>
              <a:t> varchar2(20) not null,</a:t>
            </a:r>
          </a:p>
          <a:p>
            <a:r>
              <a:rPr lang="en-US" altLang="ko-KR" dirty="0" err="1" smtClean="0"/>
              <a:t>reserveDate</a:t>
            </a:r>
            <a:r>
              <a:rPr lang="en-US" altLang="ko-KR" dirty="0" smtClean="0"/>
              <a:t> date,</a:t>
            </a:r>
          </a:p>
          <a:p>
            <a:r>
              <a:rPr lang="en-US" altLang="ko-KR" dirty="0" smtClean="0"/>
              <a:t>attendance number(2),</a:t>
            </a:r>
          </a:p>
          <a:p>
            <a:r>
              <a:rPr lang="en-US" altLang="ko-KR" dirty="0" err="1" smtClean="0"/>
              <a:t>startTime</a:t>
            </a:r>
            <a:r>
              <a:rPr lang="en-US" altLang="ko-KR" dirty="0" smtClean="0"/>
              <a:t> date,</a:t>
            </a:r>
          </a:p>
          <a:p>
            <a:r>
              <a:rPr lang="en-US" altLang="ko-KR" dirty="0" err="1" smtClean="0"/>
              <a:t>finishTime</a:t>
            </a:r>
            <a:r>
              <a:rPr lang="en-US" altLang="ko-KR" dirty="0" smtClean="0"/>
              <a:t> date</a:t>
            </a:r>
          </a:p>
          <a:p>
            <a:r>
              <a:rPr lang="en-US" altLang="ko-KR" dirty="0" smtClean="0"/>
              <a:t>);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66DB7-65CD-4CC6-B354-EFC016D177D4}" type="slidenum">
              <a:rPr lang="ko-KR" altLang="en-US" smtClean="0"/>
              <a:pPr/>
              <a:t>15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create table membership(</a:t>
            </a:r>
          </a:p>
          <a:p>
            <a:r>
              <a:rPr lang="en-US" altLang="ko-KR" dirty="0" err="1" smtClean="0"/>
              <a:t>userId</a:t>
            </a:r>
            <a:r>
              <a:rPr lang="en-US" altLang="ko-KR" dirty="0" smtClean="0"/>
              <a:t>        VARCHAR2(20)  NOT NULL primary key,</a:t>
            </a:r>
          </a:p>
          <a:p>
            <a:r>
              <a:rPr lang="en-US" altLang="ko-KR" dirty="0" err="1" smtClean="0"/>
              <a:t>userPass</a:t>
            </a:r>
            <a:r>
              <a:rPr lang="en-US" altLang="ko-KR" dirty="0" smtClean="0"/>
              <a:t>      VARCHAR2(15)  NOT NULL,</a:t>
            </a:r>
          </a:p>
          <a:p>
            <a:r>
              <a:rPr lang="en-US" altLang="ko-KR" dirty="0" err="1" smtClean="0"/>
              <a:t>userName</a:t>
            </a:r>
            <a:r>
              <a:rPr lang="en-US" altLang="ko-KR" dirty="0" smtClean="0"/>
              <a:t>      VARCHAR2(20) NOT NULL, </a:t>
            </a:r>
          </a:p>
          <a:p>
            <a:r>
              <a:rPr lang="en-US" altLang="ko-KR" dirty="0" smtClean="0"/>
              <a:t>phone1 varchar2(6) NOT NULL,</a:t>
            </a:r>
          </a:p>
          <a:p>
            <a:r>
              <a:rPr lang="en-US" altLang="ko-KR" dirty="0" smtClean="0"/>
              <a:t>phone2 varchar2(6) NOT NULL,</a:t>
            </a:r>
          </a:p>
          <a:p>
            <a:r>
              <a:rPr lang="en-US" altLang="ko-KR" dirty="0" smtClean="0"/>
              <a:t>phone3 varchar2(6) NOT NULL,</a:t>
            </a:r>
          </a:p>
          <a:p>
            <a:r>
              <a:rPr lang="en-US" altLang="ko-KR" dirty="0" smtClean="0"/>
              <a:t>gender  NUMBER(2)  NOT NULL,</a:t>
            </a:r>
          </a:p>
          <a:p>
            <a:r>
              <a:rPr lang="en-US" altLang="ko-KR" dirty="0" err="1" smtClean="0"/>
              <a:t>emailId</a:t>
            </a:r>
            <a:r>
              <a:rPr lang="en-US" altLang="ko-KR" dirty="0" smtClean="0"/>
              <a:t> varchar2(100) NOT NULL,</a:t>
            </a:r>
          </a:p>
          <a:p>
            <a:r>
              <a:rPr lang="en-US" altLang="ko-KR" dirty="0" err="1" smtClean="0"/>
              <a:t>emailAdd</a:t>
            </a:r>
            <a:r>
              <a:rPr lang="en-US" altLang="ko-KR" dirty="0" smtClean="0"/>
              <a:t> varchar2(100) NOT NULL,</a:t>
            </a:r>
          </a:p>
          <a:p>
            <a:r>
              <a:rPr lang="en-US" altLang="ko-KR" dirty="0" smtClean="0"/>
              <a:t>birth  VARCHAR2(10) not null,</a:t>
            </a:r>
          </a:p>
          <a:p>
            <a:r>
              <a:rPr lang="en-US" altLang="ko-KR" dirty="0" smtClean="0"/>
              <a:t>company     VARCHAR2(20),</a:t>
            </a:r>
          </a:p>
          <a:p>
            <a:r>
              <a:rPr lang="en-US" altLang="ko-KR" dirty="0" err="1" smtClean="0"/>
              <a:t>selectedTime</a:t>
            </a:r>
            <a:r>
              <a:rPr lang="en-US" altLang="ko-KR" dirty="0" smtClean="0"/>
              <a:t>   NUMBER(3), </a:t>
            </a:r>
          </a:p>
          <a:p>
            <a:r>
              <a:rPr lang="en-US" altLang="ko-KR" dirty="0" err="1" smtClean="0"/>
              <a:t>regDate</a:t>
            </a:r>
            <a:r>
              <a:rPr lang="en-US" altLang="ko-KR" dirty="0" smtClean="0"/>
              <a:t>     DATE,   </a:t>
            </a:r>
          </a:p>
          <a:p>
            <a:r>
              <a:rPr lang="en-US" altLang="ko-KR" dirty="0" err="1" smtClean="0"/>
              <a:t>emailAccept</a:t>
            </a:r>
            <a:r>
              <a:rPr lang="en-US" altLang="ko-KR" dirty="0" smtClean="0"/>
              <a:t> varchar2(3),</a:t>
            </a:r>
          </a:p>
          <a:p>
            <a:r>
              <a:rPr lang="en-US" altLang="ko-KR" dirty="0" smtClean="0"/>
              <a:t>profile varchar2(1000), </a:t>
            </a:r>
          </a:p>
          <a:p>
            <a:r>
              <a:rPr lang="en-US" altLang="ko-KR" dirty="0" err="1" smtClean="0"/>
              <a:t>groupColor</a:t>
            </a:r>
            <a:r>
              <a:rPr lang="en-US" altLang="ko-KR" dirty="0" smtClean="0"/>
              <a:t>       NUMBER(10) </a:t>
            </a:r>
          </a:p>
          <a:p>
            <a:r>
              <a:rPr lang="en-US" altLang="ko-KR" dirty="0" smtClean="0"/>
              <a:t>);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66DB7-65CD-4CC6-B354-EFC016D177D4}" type="slidenum">
              <a:rPr lang="ko-KR" altLang="en-US" smtClean="0"/>
              <a:pPr/>
              <a:t>16</a:t>
            </a:fld>
            <a:endParaRPr lang="ko-KR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6.png"/><Relationship Id="rId4" Type="http://schemas.openxmlformats.org/officeDocument/2006/relationships/image" Target="../media/image15.jpe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6.png"/><Relationship Id="rId4" Type="http://schemas.openxmlformats.org/officeDocument/2006/relationships/image" Target="../media/image15.jpe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메인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46850" t="644"/>
          <a:stretch/>
        </p:blipFill>
        <p:spPr>
          <a:xfrm>
            <a:off x="4283968" y="44624"/>
            <a:ext cx="4859460" cy="681294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33461" t="12196" r="20859"/>
          <a:stretch/>
        </p:blipFill>
        <p:spPr>
          <a:xfrm>
            <a:off x="3059832" y="836712"/>
            <a:ext cx="4176464" cy="602085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1450" cy="68580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37398" t="12196"/>
          <a:stretch/>
        </p:blipFill>
        <p:spPr>
          <a:xfrm>
            <a:off x="3419872" y="836712"/>
            <a:ext cx="5723556" cy="6020859"/>
          </a:xfrm>
          <a:prstGeom prst="rect">
            <a:avLst/>
          </a:prstGeom>
        </p:spPr>
      </p:pic>
      <p:sp>
        <p:nvSpPr>
          <p:cNvPr id="16" name="부제목 2"/>
          <p:cNvSpPr>
            <a:spLocks noGrp="1"/>
          </p:cNvSpPr>
          <p:nvPr>
            <p:ph type="subTitle" idx="1"/>
          </p:nvPr>
        </p:nvSpPr>
        <p:spPr>
          <a:xfrm>
            <a:off x="467544" y="3050431"/>
            <a:ext cx="4349191" cy="478904"/>
          </a:xfrm>
        </p:spPr>
        <p:txBody>
          <a:bodyPr>
            <a:normAutofit/>
          </a:bodyPr>
          <a:lstStyle>
            <a:lvl1pPr marL="0" indent="0" algn="ctr">
              <a:buNone/>
              <a:defRPr sz="1000">
                <a:solidFill>
                  <a:srgbClr val="336699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20" name="제목 1"/>
          <p:cNvSpPr>
            <a:spLocks noGrp="1"/>
          </p:cNvSpPr>
          <p:nvPr>
            <p:ph type="ctrTitle" hasCustomPrompt="1"/>
          </p:nvPr>
        </p:nvSpPr>
        <p:spPr>
          <a:xfrm>
            <a:off x="467544" y="1556792"/>
            <a:ext cx="4349191" cy="1470025"/>
          </a:xfrm>
          <a:ln w="952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100000"/>
              </a:lnSpc>
              <a:spcBef>
                <a:spcPts val="0"/>
              </a:spcBef>
              <a:buNone/>
              <a:defRPr lang="ko-KR" altLang="en-US" sz="4800" b="1" kern="1200" cap="none" spc="0" dirty="0">
                <a:ln>
                  <a:noFill/>
                </a:ln>
                <a:solidFill>
                  <a:srgbClr val="336699"/>
                </a:solidFill>
                <a:effectLst/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ko-KR" altLang="en-US" dirty="0" smtClean="0"/>
              <a:t>마스터 제목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스타일 편집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38186" t="71002"/>
          <a:stretch/>
        </p:blipFill>
        <p:spPr>
          <a:xfrm>
            <a:off x="3491880" y="4869160"/>
            <a:ext cx="5651548" cy="198841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54726" t="14296"/>
          <a:stretch/>
        </p:blipFill>
        <p:spPr>
          <a:xfrm>
            <a:off x="5004048" y="980728"/>
            <a:ext cx="4139380" cy="5876843"/>
          </a:xfrm>
          <a:prstGeom prst="rect">
            <a:avLst/>
          </a:prstGeom>
        </p:spPr>
      </p:pic>
      <p:sp>
        <p:nvSpPr>
          <p:cNvPr id="13" name="제목 1"/>
          <p:cNvSpPr>
            <a:spLocks noGrp="1"/>
          </p:cNvSpPr>
          <p:nvPr>
            <p:ph type="title"/>
          </p:nvPr>
        </p:nvSpPr>
        <p:spPr>
          <a:xfrm>
            <a:off x="1691680" y="476672"/>
            <a:ext cx="2999184" cy="1143000"/>
          </a:xfrm>
        </p:spPr>
        <p:txBody>
          <a:bodyPr>
            <a:normAutofit/>
          </a:bodyPr>
          <a:lstStyle>
            <a:lvl1pPr algn="ctr">
              <a:defRPr sz="3600" b="1" cap="none" spc="0">
                <a:ln>
                  <a:noFill/>
                </a:ln>
                <a:solidFill>
                  <a:srgbClr val="336699"/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809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22697" r="59451"/>
          <a:stretch/>
        </p:blipFill>
        <p:spPr>
          <a:xfrm>
            <a:off x="571" y="1556792"/>
            <a:ext cx="3707333" cy="530077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" y="428"/>
            <a:ext cx="9142857" cy="6857143"/>
          </a:xfrm>
          <a:prstGeom prst="rect">
            <a:avLst/>
          </a:prstGeom>
        </p:spPr>
      </p:pic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2843808" y="2376273"/>
            <a:ext cx="5770984" cy="1143000"/>
          </a:xfrm>
        </p:spPr>
        <p:txBody>
          <a:bodyPr>
            <a:normAutofit/>
          </a:bodyPr>
          <a:lstStyle>
            <a:lvl1pPr>
              <a:defRPr sz="3200" b="1">
                <a:solidFill>
                  <a:srgbClr val="336699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속지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제목 1"/>
          <p:cNvSpPr>
            <a:spLocks noGrp="1"/>
          </p:cNvSpPr>
          <p:nvPr>
            <p:ph type="title"/>
          </p:nvPr>
        </p:nvSpPr>
        <p:spPr>
          <a:xfrm>
            <a:off x="1290464" y="116632"/>
            <a:ext cx="6563072" cy="922114"/>
          </a:xfrm>
        </p:spPr>
        <p:txBody>
          <a:bodyPr>
            <a:normAutofit/>
          </a:bodyPr>
          <a:lstStyle>
            <a:lvl1pPr algn="l">
              <a:defRPr sz="3400" b="1">
                <a:solidFill>
                  <a:srgbClr val="336699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5" name="내용 개체 틀 2"/>
          <p:cNvSpPr>
            <a:spLocks noGrp="1"/>
          </p:cNvSpPr>
          <p:nvPr>
            <p:ph idx="1"/>
          </p:nvPr>
        </p:nvSpPr>
        <p:spPr>
          <a:xfrm>
            <a:off x="827584" y="1351309"/>
            <a:ext cx="7488832" cy="4525963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33189"/>
            <a:ext cx="914286" cy="75238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4436"/>
            <a:ext cx="9144000" cy="16192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11138"/>
          <a:stretch/>
        </p:blipFill>
        <p:spPr>
          <a:xfrm>
            <a:off x="7668344" y="5961557"/>
            <a:ext cx="1216730" cy="8964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속지 슬라이드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33189"/>
            <a:ext cx="914286" cy="752381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4436"/>
            <a:ext cx="9144000" cy="161925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11138"/>
          <a:stretch/>
        </p:blipFill>
        <p:spPr>
          <a:xfrm>
            <a:off x="7668344" y="5961557"/>
            <a:ext cx="1216730" cy="896443"/>
          </a:xfrm>
          <a:prstGeom prst="rect">
            <a:avLst/>
          </a:prstGeom>
        </p:spPr>
      </p:pic>
      <p:sp>
        <p:nvSpPr>
          <p:cNvPr id="13" name="제목 1"/>
          <p:cNvSpPr>
            <a:spLocks noGrp="1"/>
          </p:cNvSpPr>
          <p:nvPr>
            <p:ph type="title"/>
          </p:nvPr>
        </p:nvSpPr>
        <p:spPr>
          <a:xfrm>
            <a:off x="1187624" y="104775"/>
            <a:ext cx="6275040" cy="921600"/>
          </a:xfr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ko-KR" altLang="en-US" sz="3400" b="1" dirty="0">
                <a:solidFill>
                  <a:srgbClr val="336699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1pPr>
          </a:lstStyle>
          <a:p>
            <a:pPr lvl="0" algn="l"/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5" r:id="rId3"/>
    <p:sldLayoutId id="2147483650" r:id="rId4"/>
    <p:sldLayoutId id="2147483656" r:id="rId5"/>
    <p:sldLayoutId id="2147483657" r:id="rId6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0" y="1700808"/>
            <a:ext cx="5474276" cy="1832280"/>
          </a:xfrm>
        </p:spPr>
        <p:txBody>
          <a:bodyPr>
            <a:noAutofit/>
          </a:bodyPr>
          <a:lstStyle/>
          <a:p>
            <a:pPr lvl="0" latinLnBrk="0">
              <a:defRPr/>
            </a:pPr>
            <a:r>
              <a:rPr kumimoji="1" lang="en-US" altLang="ko-KR" sz="6000" dirty="0" smtClean="0">
                <a:solidFill>
                  <a:prstClr val="black"/>
                </a:solidFill>
                <a:latin typeface="맑은 고딕"/>
                <a:cs typeface="+mn-cs"/>
              </a:rPr>
              <a:t>Walk &amp; talk</a:t>
            </a:r>
          </a:p>
        </p:txBody>
      </p:sp>
      <p:sp>
        <p:nvSpPr>
          <p:cNvPr id="7" name="부제목 6"/>
          <p:cNvSpPr>
            <a:spLocks noGrp="1"/>
          </p:cNvSpPr>
          <p:nvPr>
            <p:ph type="subTitle" idx="1"/>
          </p:nvPr>
        </p:nvSpPr>
        <p:spPr>
          <a:xfrm>
            <a:off x="1187624" y="3284984"/>
            <a:ext cx="3168352" cy="526794"/>
          </a:xfrm>
        </p:spPr>
        <p:txBody>
          <a:bodyPr>
            <a:noAutofit/>
          </a:bodyPr>
          <a:lstStyle/>
          <a:p>
            <a:r>
              <a:rPr lang="ko-KR" altLang="en-US" sz="1500" b="1" dirty="0" smtClean="0"/>
              <a:t>박인수</a:t>
            </a:r>
            <a:r>
              <a:rPr lang="en-US" altLang="ko-KR" sz="1500" b="1" dirty="0" smtClean="0"/>
              <a:t>, </a:t>
            </a:r>
            <a:r>
              <a:rPr lang="ko-KR" altLang="en-US" sz="1500" b="1" dirty="0" smtClean="0"/>
              <a:t>김보경</a:t>
            </a:r>
            <a:r>
              <a:rPr lang="en-US" altLang="ko-KR" sz="1500" b="1" dirty="0" smtClean="0"/>
              <a:t>, </a:t>
            </a:r>
            <a:r>
              <a:rPr lang="ko-KR" altLang="en-US" sz="1500" b="1" dirty="0" smtClean="0"/>
              <a:t>유진주</a:t>
            </a:r>
            <a:r>
              <a:rPr lang="en-US" altLang="ko-KR" sz="1500" b="1" dirty="0" smtClean="0"/>
              <a:t>,</a:t>
            </a:r>
          </a:p>
          <a:p>
            <a:r>
              <a:rPr lang="ko-KR" altLang="en-US" sz="1500" b="1" dirty="0" smtClean="0"/>
              <a:t>이광민</a:t>
            </a:r>
            <a:r>
              <a:rPr lang="en-US" altLang="ko-KR" sz="1500" b="1" dirty="0" smtClean="0"/>
              <a:t>, </a:t>
            </a:r>
            <a:r>
              <a:rPr lang="ko-KR" altLang="en-US" sz="1500" b="1" dirty="0" smtClean="0"/>
              <a:t>정재웅</a:t>
            </a:r>
            <a:r>
              <a:rPr lang="en-US" altLang="ko-KR" sz="1500" b="1" dirty="0" smtClean="0"/>
              <a:t>,</a:t>
            </a:r>
            <a:r>
              <a:rPr lang="ko-KR" altLang="en-US" sz="1500" b="1" dirty="0" smtClean="0"/>
              <a:t>서영의</a:t>
            </a:r>
            <a:endParaRPr lang="ko-KR" altLang="en-US" sz="1500" dirty="0" smtClean="0"/>
          </a:p>
          <a:p>
            <a:pPr algn="l"/>
            <a:endParaRPr lang="ko-KR" altLang="en-US" sz="1500" dirty="0"/>
          </a:p>
        </p:txBody>
      </p:sp>
      <p:sp>
        <p:nvSpPr>
          <p:cNvPr id="11" name="제목 4"/>
          <p:cNvSpPr txBox="1">
            <a:spLocks/>
          </p:cNvSpPr>
          <p:nvPr/>
        </p:nvSpPr>
        <p:spPr>
          <a:xfrm>
            <a:off x="395536" y="1484784"/>
            <a:ext cx="4752528" cy="477054"/>
          </a:xfrm>
          <a:prstGeom prst="rect">
            <a:avLst/>
          </a:prstGeom>
          <a:ln w="9525">
            <a:noFill/>
          </a:ln>
        </p:spPr>
        <p:txBody>
          <a:bodyPr vert="horz" wrap="square" lIns="91440" tIns="45720" rIns="91440" bIns="45720" rtlCol="0" anchor="ctr">
            <a:spAutoFit/>
          </a:bodyPr>
          <a:lstStyle/>
          <a:p>
            <a:pPr lvl="0" algn="ctr" latinLnBrk="0">
              <a:defRPr/>
            </a:pPr>
            <a:r>
              <a:rPr kumimoji="1" lang="en-US" altLang="ko-KR" sz="2500" dirty="0" smtClean="0"/>
              <a:t>-Social Activity platform-</a:t>
            </a:r>
            <a:endParaRPr kumimoji="1" lang="ko-KR" altLang="en-US" sz="2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3" name="Rectangle 30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예약</a:t>
            </a:r>
            <a:r>
              <a:rPr lang="en-US" altLang="ko-KR" dirty="0" smtClean="0"/>
              <a:t>1</a:t>
            </a:r>
          </a:p>
        </p:txBody>
      </p:sp>
      <p:graphicFrame>
        <p:nvGraphicFramePr>
          <p:cNvPr id="43" name="표 4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985241305"/>
              </p:ext>
            </p:extLst>
          </p:nvPr>
        </p:nvGraphicFramePr>
        <p:xfrm>
          <a:off x="251520" y="878916"/>
          <a:ext cx="8640961" cy="5929122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45365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002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30425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677876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85000"/>
                            <a:lumOff val="15000"/>
                          </a:schemeClr>
                        </a:buClr>
                      </a:pPr>
                      <a:r>
                        <a:rPr lang="en-US" altLang="ko-KR" sz="1800" kern="1200" spc="-60" dirty="0" smtClean="0">
                          <a:gradFill>
                            <a:gsLst>
                              <a:gs pos="51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  <a:gs pos="98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5400000" scaled="0"/>
                          </a:gradFill>
                          <a:latin typeface="HY견고딕" pitchFamily="18" charset="-127"/>
                          <a:ea typeface="HY견고딕" pitchFamily="18" charset="-127"/>
                          <a:cs typeface="Arial" pitchFamily="34" charset="0"/>
                        </a:rPr>
                        <a:t>Method identifier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50000">
                          <a:schemeClr val="bg1">
                            <a:lumMod val="85000"/>
                          </a:schemeClr>
                        </a:gs>
                        <a:gs pos="99000">
                          <a:schemeClr val="bg1">
                            <a:lumMod val="75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85000"/>
                            <a:lumOff val="15000"/>
                          </a:schemeClr>
                        </a:buClr>
                      </a:pPr>
                      <a:r>
                        <a:rPr lang="en-US" altLang="ko-KR" sz="1800" kern="1200" spc="-60" dirty="0" smtClean="0">
                          <a:solidFill>
                            <a:schemeClr val="bg1"/>
                          </a:solidFill>
                          <a:latin typeface="HY견고딕" pitchFamily="18" charset="-127"/>
                          <a:ea typeface="HY견고딕" pitchFamily="18" charset="-127"/>
                          <a:cs typeface="Arial" pitchFamily="34" charset="0"/>
                        </a:rPr>
                        <a:t>Return type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50000">
                          <a:srgbClr val="4A78AC"/>
                        </a:gs>
                        <a:gs pos="100000">
                          <a:srgbClr val="173A51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85000"/>
                            <a:lumOff val="15000"/>
                          </a:schemeClr>
                        </a:buClr>
                      </a:pPr>
                      <a:r>
                        <a:rPr lang="en-US" altLang="ko-KR" sz="1800" kern="1200" spc="-60" dirty="0" smtClean="0">
                          <a:solidFill>
                            <a:schemeClr val="bg1"/>
                          </a:solidFill>
                          <a:latin typeface="HY견고딕" pitchFamily="18" charset="-127"/>
                          <a:ea typeface="HY견고딕" pitchFamily="18" charset="-127"/>
                          <a:cs typeface="Arial" pitchFamily="34" charset="0"/>
                        </a:rPr>
                        <a:t>Method Description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47000">
                          <a:schemeClr val="accent5">
                            <a:lumMod val="60000"/>
                            <a:lumOff val="40000"/>
                          </a:schemeClr>
                        </a:gs>
                        <a:gs pos="99000">
                          <a:schemeClr val="accent5"/>
                        </a:gs>
                      </a:gsLst>
                      <a:lin ang="5400000" scaled="0"/>
                    </a:gra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55186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85000"/>
                            <a:lumOff val="15000"/>
                          </a:schemeClr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700" b="1" kern="1200" spc="-60" dirty="0" err="1" smtClean="0">
                          <a:gradFill>
                            <a:gsLst>
                              <a:gs pos="48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  <a:gs pos="99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5400000" scaled="0"/>
                          </a:gra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getAllUserIdTimePair</a:t>
                      </a:r>
                      <a:r>
                        <a:rPr lang="en-US" altLang="ko-KR" sz="1700" b="1" kern="1200" spc="-60" dirty="0" smtClean="0">
                          <a:gradFill>
                            <a:gsLst>
                              <a:gs pos="48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  <a:gs pos="99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5400000" scaled="0"/>
                          </a:gra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()</a:t>
                      </a:r>
                      <a:endParaRPr lang="ko-KR" altLang="en-US" sz="1700" b="0" kern="1200" spc="-60" dirty="0">
                        <a:gradFill>
                          <a:gsLst>
                            <a:gs pos="48000">
                              <a:schemeClr val="tx1">
                                <a:lumMod val="85000"/>
                                <a:lumOff val="15000"/>
                              </a:schemeClr>
                            </a:gs>
                            <a:gs pos="99000">
                              <a:schemeClr val="tx1">
                                <a:lumMod val="85000"/>
                                <a:lumOff val="15000"/>
                              </a:schemeClr>
                            </a:gs>
                          </a:gsLst>
                          <a:lin ang="5400000" scaled="0"/>
                        </a:gradFill>
                        <a:latin typeface="Tahoma" pitchFamily="34" charset="0"/>
                        <a:ea typeface="Arial Unicode MS" pitchFamily="50" charset="-127"/>
                        <a:cs typeface="Tahoma" pitchFamily="34" charset="0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85000"/>
                            <a:lumOff val="15000"/>
                          </a:schemeClr>
                        </a:buClr>
                      </a:pPr>
                      <a:r>
                        <a:rPr lang="en-US" altLang="ko-KR" sz="1600" b="0" kern="1200" spc="-60" dirty="0" err="1" smtClean="0">
                          <a:gradFill>
                            <a:gsLst>
                              <a:gs pos="48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  <a:gs pos="99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5400000" scaled="0"/>
                          </a:gra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ArrayList</a:t>
                      </a:r>
                      <a:r>
                        <a:rPr lang="en-US" altLang="ko-KR" sz="1600" b="0" kern="1200" spc="-60" dirty="0" smtClean="0">
                          <a:gradFill>
                            <a:gsLst>
                              <a:gs pos="48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  <a:gs pos="99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5400000" scaled="0"/>
                          </a:gra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&lt;Pair</a:t>
                      </a:r>
                      <a:br>
                        <a:rPr lang="en-US" altLang="ko-KR" sz="1600" b="0" kern="1200" spc="-60" dirty="0" smtClean="0">
                          <a:gradFill>
                            <a:gsLst>
                              <a:gs pos="48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  <a:gs pos="99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5400000" scaled="0"/>
                          </a:gra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</a:br>
                      <a:r>
                        <a:rPr lang="en-US" altLang="ko-KR" sz="1600" b="0" kern="1200" spc="-60" dirty="0" smtClean="0">
                          <a:gradFill>
                            <a:gsLst>
                              <a:gs pos="48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  <a:gs pos="99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5400000" scaled="0"/>
                          </a:gra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&lt;String, Integer&gt;&gt;</a:t>
                      </a:r>
                      <a:endParaRPr lang="ko-KR" altLang="en-US" sz="1600" b="0" kern="1200" spc="-60" dirty="0">
                        <a:gradFill>
                          <a:gsLst>
                            <a:gs pos="48000">
                              <a:schemeClr val="tx1">
                                <a:lumMod val="85000"/>
                                <a:lumOff val="15000"/>
                              </a:schemeClr>
                            </a:gs>
                            <a:gs pos="99000">
                              <a:schemeClr val="tx1">
                                <a:lumMod val="85000"/>
                                <a:lumOff val="15000"/>
                              </a:schemeClr>
                            </a:gs>
                          </a:gsLst>
                          <a:lin ang="5400000" scaled="0"/>
                        </a:gradFill>
                        <a:latin typeface="Tahoma" pitchFamily="34" charset="0"/>
                        <a:ea typeface="HY견고딕" pitchFamily="18" charset="-127"/>
                        <a:cs typeface="Tahoma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85000"/>
                            <a:lumOff val="15000"/>
                          </a:schemeClr>
                        </a:buClr>
                      </a:pPr>
                      <a:endParaRPr lang="ko-KR" altLang="en-US" sz="1400" b="0" kern="1200" spc="-60" dirty="0">
                        <a:gradFill>
                          <a:gsLst>
                            <a:gs pos="48000">
                              <a:schemeClr val="tx1">
                                <a:lumMod val="85000"/>
                                <a:lumOff val="15000"/>
                              </a:schemeClr>
                            </a:gs>
                            <a:gs pos="99000">
                              <a:schemeClr val="tx1">
                                <a:lumMod val="85000"/>
                                <a:lumOff val="15000"/>
                              </a:schemeClr>
                            </a:gs>
                          </a:gsLst>
                          <a:lin ang="5400000" scaled="0"/>
                        </a:gradFill>
                        <a:latin typeface="+mn-lt"/>
                        <a:ea typeface="HY견고딕" pitchFamily="18" charset="-127"/>
                        <a:cs typeface="Arial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3558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85000"/>
                            <a:lumOff val="15000"/>
                          </a:schemeClr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700" b="1" kern="1200" dirty="0" err="1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getUserIdgroupColorPairByTimeSlot</a:t>
                      </a:r>
                      <a:r>
                        <a:rPr lang="en-US" altLang="ko-KR" sz="1700" b="1" kern="120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/>
                      </a:r>
                      <a:br>
                        <a:rPr lang="en-US" altLang="ko-KR" sz="1700" b="1" kern="120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</a:br>
                      <a:r>
                        <a:rPr lang="en-US" altLang="ko-KR" sz="1700" b="0" kern="120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(</a:t>
                      </a:r>
                      <a:r>
                        <a:rPr lang="en-US" altLang="ko-KR" sz="1700" b="0" kern="1200" dirty="0" err="1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int</a:t>
                      </a:r>
                      <a:r>
                        <a:rPr lang="en-US" altLang="ko-KR" sz="1700" b="0" kern="120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</a:t>
                      </a:r>
                      <a:r>
                        <a:rPr lang="en-US" altLang="ko-KR" sz="1700" b="0" kern="1200" dirty="0" err="1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timeSlot</a:t>
                      </a:r>
                      <a:r>
                        <a:rPr lang="en-US" altLang="ko-KR" sz="1700" b="0" kern="120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)</a:t>
                      </a:r>
                      <a:endParaRPr lang="ko-KR" altLang="en-US" sz="1700" b="0" kern="1200" spc="-60" dirty="0">
                        <a:gradFill>
                          <a:gsLst>
                            <a:gs pos="48000">
                              <a:schemeClr val="tx1">
                                <a:lumMod val="85000"/>
                                <a:lumOff val="15000"/>
                              </a:schemeClr>
                            </a:gs>
                            <a:gs pos="99000">
                              <a:schemeClr val="tx1">
                                <a:lumMod val="85000"/>
                                <a:lumOff val="15000"/>
                              </a:schemeClr>
                            </a:gs>
                          </a:gsLst>
                          <a:lin ang="5400000" scaled="0"/>
                        </a:gradFill>
                        <a:latin typeface="Tahoma" pitchFamily="34" charset="0"/>
                        <a:ea typeface="Arial Unicode MS" pitchFamily="50" charset="-127"/>
                        <a:cs typeface="Tahoma" pitchFamily="34" charset="0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85000"/>
                            <a:lumOff val="15000"/>
                          </a:schemeClr>
                        </a:buClr>
                      </a:pPr>
                      <a:r>
                        <a:rPr lang="en-US" altLang="ko-KR" sz="1600" b="0" kern="1200" spc="-60" dirty="0" err="1" smtClean="0">
                          <a:gradFill>
                            <a:gsLst>
                              <a:gs pos="48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  <a:gs pos="99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5400000" scaled="0"/>
                          </a:gra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ArrayList</a:t>
                      </a:r>
                      <a:r>
                        <a:rPr lang="en-US" altLang="ko-KR" sz="1600" b="0" kern="1200" spc="-60" dirty="0" smtClean="0">
                          <a:gradFill>
                            <a:gsLst>
                              <a:gs pos="48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  <a:gs pos="99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5400000" scaled="0"/>
                          </a:gra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&lt;Pair</a:t>
                      </a:r>
                      <a:br>
                        <a:rPr lang="en-US" altLang="ko-KR" sz="1600" b="0" kern="1200" spc="-60" dirty="0" smtClean="0">
                          <a:gradFill>
                            <a:gsLst>
                              <a:gs pos="48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  <a:gs pos="99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5400000" scaled="0"/>
                          </a:gra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</a:br>
                      <a:r>
                        <a:rPr lang="en-US" altLang="ko-KR" sz="1600" b="0" kern="1200" spc="-60" dirty="0" smtClean="0">
                          <a:gradFill>
                            <a:gsLst>
                              <a:gs pos="48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  <a:gs pos="99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5400000" scaled="0"/>
                          </a:gra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&lt;String, Integer&gt;&gt;</a:t>
                      </a:r>
                      <a:endParaRPr lang="ko-KR" altLang="en-US" sz="1600" b="0" kern="1200" spc="-60" dirty="0">
                        <a:gradFill>
                          <a:gsLst>
                            <a:gs pos="48000">
                              <a:schemeClr val="tx1">
                                <a:lumMod val="85000"/>
                                <a:lumOff val="15000"/>
                              </a:schemeClr>
                            </a:gs>
                            <a:gs pos="99000">
                              <a:schemeClr val="tx1">
                                <a:lumMod val="85000"/>
                                <a:lumOff val="15000"/>
                              </a:schemeClr>
                            </a:gs>
                          </a:gsLst>
                          <a:lin ang="5400000" scaled="0"/>
                        </a:gradFill>
                        <a:latin typeface="Tahoma" pitchFamily="34" charset="0"/>
                        <a:ea typeface="HY견고딕" pitchFamily="18" charset="-127"/>
                        <a:cs typeface="Tahoma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85000"/>
                            <a:lumOff val="15000"/>
                          </a:schemeClr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kern="1200" spc="-60" dirty="0" err="1" smtClean="0">
                          <a:gradFill>
                            <a:gsLst>
                              <a:gs pos="48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  <a:gs pos="99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5400000" scaled="0"/>
                          </a:gradFill>
                          <a:latin typeface="+mn-lt"/>
                          <a:ea typeface="HY견고딕" pitchFamily="18" charset="-127"/>
                          <a:cs typeface="Arial" pitchFamily="34" charset="0"/>
                        </a:rPr>
                        <a:t>선택시간에</a:t>
                      </a:r>
                      <a:r>
                        <a:rPr lang="ko-KR" altLang="en-US" sz="1400" b="0" kern="1200" spc="-60" dirty="0" smtClean="0">
                          <a:gradFill>
                            <a:gsLst>
                              <a:gs pos="48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  <a:gs pos="99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5400000" scaled="0"/>
                          </a:gradFill>
                          <a:latin typeface="+mn-lt"/>
                          <a:ea typeface="HY견고딕" pitchFamily="18" charset="-127"/>
                          <a:cs typeface="Arial" pitchFamily="34" charset="0"/>
                        </a:rPr>
                        <a:t> 해당하는 유저</a:t>
                      </a:r>
                      <a:r>
                        <a:rPr lang="en-US" altLang="ko-KR" sz="1400" b="0" kern="1200" spc="-60" dirty="0" smtClean="0">
                          <a:gradFill>
                            <a:gsLst>
                              <a:gs pos="48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  <a:gs pos="99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5400000" scaled="0"/>
                          </a:gradFill>
                          <a:latin typeface="+mn-lt"/>
                          <a:ea typeface="HY견고딕" pitchFamily="18" charset="-127"/>
                          <a:cs typeface="Arial" pitchFamily="34" charset="0"/>
                        </a:rPr>
                        <a:t>Id</a:t>
                      </a:r>
                      <a:r>
                        <a:rPr lang="ko-KR" altLang="en-US" sz="1400" b="0" kern="1200" spc="-60" dirty="0" smtClean="0">
                          <a:gradFill>
                            <a:gsLst>
                              <a:gs pos="48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  <a:gs pos="99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5400000" scaled="0"/>
                          </a:gradFill>
                          <a:latin typeface="+mn-lt"/>
                          <a:ea typeface="HY견고딕" pitchFamily="18" charset="-127"/>
                          <a:cs typeface="Arial" pitchFamily="34" charset="0"/>
                        </a:rPr>
                        <a:t>와 </a:t>
                      </a:r>
                      <a:r>
                        <a:rPr lang="ko-KR" altLang="en-US" sz="1400" b="0" kern="1200" spc="-60" dirty="0" err="1" smtClean="0">
                          <a:gradFill>
                            <a:gsLst>
                              <a:gs pos="48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  <a:gs pos="99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5400000" scaled="0"/>
                          </a:gradFill>
                          <a:latin typeface="+mn-lt"/>
                          <a:ea typeface="HY견고딕" pitchFamily="18" charset="-127"/>
                          <a:cs typeface="Arial" pitchFamily="34" charset="0"/>
                        </a:rPr>
                        <a:t>그룹칼라를</a:t>
                      </a:r>
                      <a:r>
                        <a:rPr lang="ko-KR" altLang="en-US" sz="1400" b="0" kern="1200" spc="-60" dirty="0" smtClean="0">
                          <a:gradFill>
                            <a:gsLst>
                              <a:gs pos="48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  <a:gs pos="99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5400000" scaled="0"/>
                          </a:gradFill>
                          <a:latin typeface="+mn-lt"/>
                          <a:ea typeface="HY견고딕" pitchFamily="18" charset="-127"/>
                          <a:cs typeface="Arial" pitchFamily="34" charset="0"/>
                        </a:rPr>
                        <a:t> 보여줌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38302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85000"/>
                            <a:lumOff val="15000"/>
                          </a:schemeClr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700" b="1" kern="1200" dirty="0" err="1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getUserIDsByTimeSlot</a:t>
                      </a:r>
                      <a:r>
                        <a:rPr lang="en-US" altLang="ko-KR" sz="1700" b="0" kern="120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(</a:t>
                      </a:r>
                      <a:r>
                        <a:rPr lang="en-US" altLang="ko-KR" sz="1700" b="0" kern="1200" dirty="0" err="1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int</a:t>
                      </a:r>
                      <a:r>
                        <a:rPr lang="en-US" altLang="ko-KR" sz="1700" b="0" kern="120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</a:t>
                      </a:r>
                      <a:r>
                        <a:rPr lang="en-US" altLang="ko-KR" sz="1700" b="0" kern="1200" dirty="0" err="1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timeSlot</a:t>
                      </a:r>
                      <a:r>
                        <a:rPr lang="en-US" altLang="ko-KR" sz="1700" b="0" kern="120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)</a:t>
                      </a:r>
                      <a:endParaRPr lang="ko-KR" altLang="en-US" sz="1700" b="0" kern="1200" spc="-60" dirty="0">
                        <a:gradFill>
                          <a:gsLst>
                            <a:gs pos="48000">
                              <a:schemeClr val="tx1">
                                <a:lumMod val="85000"/>
                                <a:lumOff val="15000"/>
                              </a:schemeClr>
                            </a:gs>
                            <a:gs pos="99000">
                              <a:schemeClr val="tx1">
                                <a:lumMod val="85000"/>
                                <a:lumOff val="15000"/>
                              </a:schemeClr>
                            </a:gs>
                          </a:gsLst>
                          <a:lin ang="5400000" scaled="0"/>
                        </a:gradFill>
                        <a:latin typeface="Tahoma" pitchFamily="34" charset="0"/>
                        <a:ea typeface="Arial Unicode MS" pitchFamily="50" charset="-127"/>
                        <a:cs typeface="Tahoma" pitchFamily="34" charset="0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85000"/>
                            <a:lumOff val="15000"/>
                          </a:schemeClr>
                        </a:buClr>
                      </a:pPr>
                      <a:r>
                        <a:rPr lang="en-US" altLang="ko-KR" sz="1600" kern="1200" dirty="0" err="1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ArrayList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&lt;String&gt;</a:t>
                      </a:r>
                      <a:endParaRPr lang="ko-KR" altLang="en-US" sz="1600" b="0" kern="1200" spc="-60" dirty="0">
                        <a:gradFill>
                          <a:gsLst>
                            <a:gs pos="48000">
                              <a:schemeClr val="tx1">
                                <a:lumMod val="85000"/>
                                <a:lumOff val="15000"/>
                              </a:schemeClr>
                            </a:gs>
                            <a:gs pos="99000">
                              <a:schemeClr val="tx1">
                                <a:lumMod val="85000"/>
                                <a:lumOff val="15000"/>
                              </a:schemeClr>
                            </a:gs>
                          </a:gsLst>
                          <a:lin ang="5400000" scaled="0"/>
                        </a:gradFill>
                        <a:latin typeface="Tahoma" pitchFamily="34" charset="0"/>
                        <a:ea typeface="HY견고딕" pitchFamily="18" charset="-127"/>
                        <a:cs typeface="Tahoma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85000"/>
                            <a:lumOff val="15000"/>
                          </a:schemeClr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kern="1200" spc="-60" dirty="0" err="1" smtClean="0">
                          <a:gradFill>
                            <a:gsLst>
                              <a:gs pos="48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  <a:gs pos="99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5400000" scaled="0"/>
                          </a:gradFill>
                          <a:latin typeface="+mn-lt"/>
                          <a:ea typeface="HY견고딕" pitchFamily="18" charset="-127"/>
                          <a:cs typeface="Arial" pitchFamily="34" charset="0"/>
                        </a:rPr>
                        <a:t>선택시간에</a:t>
                      </a:r>
                      <a:r>
                        <a:rPr lang="ko-KR" altLang="en-US" sz="1400" b="0" kern="1200" spc="-60" dirty="0" smtClean="0">
                          <a:gradFill>
                            <a:gsLst>
                              <a:gs pos="48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  <a:gs pos="99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5400000" scaled="0"/>
                          </a:gradFill>
                          <a:latin typeface="+mn-lt"/>
                          <a:ea typeface="HY견고딕" pitchFamily="18" charset="-127"/>
                          <a:cs typeface="Arial" pitchFamily="34" charset="0"/>
                        </a:rPr>
                        <a:t> 해당하는 유저</a:t>
                      </a:r>
                      <a:r>
                        <a:rPr lang="en-US" altLang="ko-KR" sz="1400" b="0" kern="1200" spc="-60" dirty="0" smtClean="0">
                          <a:gradFill>
                            <a:gsLst>
                              <a:gs pos="48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  <a:gs pos="99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5400000" scaled="0"/>
                          </a:gradFill>
                          <a:latin typeface="+mn-lt"/>
                          <a:ea typeface="HY견고딕" pitchFamily="18" charset="-127"/>
                          <a:cs typeface="Arial" pitchFamily="34" charset="0"/>
                        </a:rPr>
                        <a:t>Id</a:t>
                      </a:r>
                      <a:r>
                        <a:rPr lang="ko-KR" altLang="en-US" sz="1400" b="0" kern="1200" spc="-60" dirty="0" smtClean="0">
                          <a:gradFill>
                            <a:gsLst>
                              <a:gs pos="48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  <a:gs pos="99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5400000" scaled="0"/>
                          </a:gradFill>
                          <a:latin typeface="+mn-lt"/>
                          <a:ea typeface="HY견고딕" pitchFamily="18" charset="-127"/>
                          <a:cs typeface="Arial" pitchFamily="34" charset="0"/>
                        </a:rPr>
                        <a:t>를 추출</a:t>
                      </a:r>
                      <a:endParaRPr lang="ko-KR" altLang="en-US" sz="1400" b="0" kern="1200" spc="-60" dirty="0">
                        <a:gradFill>
                          <a:gsLst>
                            <a:gs pos="48000">
                              <a:schemeClr val="tx1">
                                <a:lumMod val="85000"/>
                                <a:lumOff val="15000"/>
                              </a:schemeClr>
                            </a:gs>
                            <a:gs pos="99000">
                              <a:schemeClr val="tx1">
                                <a:lumMod val="85000"/>
                                <a:lumOff val="15000"/>
                              </a:schemeClr>
                            </a:gs>
                          </a:gsLst>
                          <a:lin ang="5400000" scaled="0"/>
                        </a:gradFill>
                        <a:latin typeface="+mn-lt"/>
                        <a:ea typeface="HY견고딕" pitchFamily="18" charset="-127"/>
                        <a:cs typeface="Arial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38302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85000"/>
                            <a:lumOff val="15000"/>
                          </a:schemeClr>
                        </a:buClr>
                      </a:pPr>
                      <a:r>
                        <a:rPr lang="en-US" altLang="ko-KR" sz="1700" b="1" kern="1200" dirty="0" err="1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updateAssignedGroup</a:t>
                      </a:r>
                      <a:r>
                        <a:rPr lang="en-US" altLang="ko-KR" sz="1700" b="1" kern="120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/>
                      </a:r>
                      <a:br>
                        <a:rPr lang="en-US" altLang="ko-KR" sz="1700" b="1" kern="120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</a:br>
                      <a:r>
                        <a:rPr lang="en-US" altLang="ko-KR" sz="1700" b="0" kern="120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(String </a:t>
                      </a:r>
                      <a:r>
                        <a:rPr lang="en-US" altLang="ko-KR" sz="1700" b="0" kern="1200" dirty="0" err="1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userId</a:t>
                      </a:r>
                      <a:r>
                        <a:rPr lang="en-US" altLang="ko-KR" sz="1700" b="0" kern="120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, </a:t>
                      </a:r>
                      <a:r>
                        <a:rPr lang="en-US" altLang="ko-KR" sz="1700" b="0" kern="1200" dirty="0" err="1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int</a:t>
                      </a:r>
                      <a:r>
                        <a:rPr lang="en-US" altLang="ko-KR" sz="1700" b="0" kern="120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</a:t>
                      </a:r>
                      <a:r>
                        <a:rPr lang="en-US" altLang="ko-KR" sz="1700" b="0" kern="1200" dirty="0" err="1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groupColor</a:t>
                      </a:r>
                      <a:r>
                        <a:rPr lang="en-US" altLang="ko-KR" sz="1700" b="0" kern="120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)</a:t>
                      </a:r>
                      <a:endParaRPr lang="ko-KR" altLang="en-US" sz="1700" b="0" kern="1200" spc="-60" dirty="0">
                        <a:gradFill>
                          <a:gsLst>
                            <a:gs pos="48000">
                              <a:schemeClr val="tx1">
                                <a:lumMod val="85000"/>
                                <a:lumOff val="15000"/>
                              </a:schemeClr>
                            </a:gs>
                            <a:gs pos="99000">
                              <a:schemeClr val="tx1">
                                <a:lumMod val="85000"/>
                                <a:lumOff val="15000"/>
                              </a:schemeClr>
                            </a:gs>
                          </a:gsLst>
                          <a:lin ang="5400000" scaled="0"/>
                        </a:gradFill>
                        <a:latin typeface="Tahoma" pitchFamily="34" charset="0"/>
                        <a:ea typeface="Arial Unicode MS" pitchFamily="50" charset="-127"/>
                        <a:cs typeface="Tahoma" pitchFamily="34" charset="0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85000"/>
                            <a:lumOff val="15000"/>
                          </a:schemeClr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kern="1200" spc="-60" dirty="0" smtClean="0">
                          <a:gradFill>
                            <a:gsLst>
                              <a:gs pos="48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  <a:gs pos="99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5400000" scaled="0"/>
                          </a:gra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void</a:t>
                      </a:r>
                      <a:endParaRPr lang="ko-KR" altLang="en-US" sz="1600" b="0" kern="1200" spc="-60" dirty="0">
                        <a:gradFill>
                          <a:gsLst>
                            <a:gs pos="48000">
                              <a:schemeClr val="tx1">
                                <a:lumMod val="85000"/>
                                <a:lumOff val="15000"/>
                              </a:schemeClr>
                            </a:gs>
                            <a:gs pos="99000">
                              <a:schemeClr val="tx1">
                                <a:lumMod val="85000"/>
                                <a:lumOff val="15000"/>
                              </a:schemeClr>
                            </a:gs>
                          </a:gsLst>
                          <a:lin ang="5400000" scaled="0"/>
                        </a:gradFill>
                        <a:latin typeface="Tahoma" pitchFamily="34" charset="0"/>
                        <a:ea typeface="HY견고딕" pitchFamily="18" charset="-127"/>
                        <a:cs typeface="Tahoma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85000"/>
                            <a:lumOff val="15000"/>
                          </a:schemeClr>
                        </a:buClr>
                      </a:pPr>
                      <a:r>
                        <a:rPr lang="ko-KR" altLang="en-US" sz="1400" b="0" kern="1200" spc="-60" dirty="0" smtClean="0">
                          <a:gradFill>
                            <a:gsLst>
                              <a:gs pos="48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  <a:gs pos="99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5400000" scaled="0"/>
                          </a:gradFill>
                          <a:latin typeface="+mn-lt"/>
                          <a:ea typeface="HY견고딕" pitchFamily="18" charset="-127"/>
                          <a:cs typeface="Arial" pitchFamily="34" charset="0"/>
                        </a:rPr>
                        <a:t>유저</a:t>
                      </a:r>
                      <a:r>
                        <a:rPr lang="en-US" altLang="ko-KR" sz="1400" b="0" kern="1200" spc="-60" dirty="0" smtClean="0">
                          <a:gradFill>
                            <a:gsLst>
                              <a:gs pos="48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  <a:gs pos="99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5400000" scaled="0"/>
                          </a:gradFill>
                          <a:latin typeface="+mn-lt"/>
                          <a:ea typeface="HY견고딕" pitchFamily="18" charset="-127"/>
                          <a:cs typeface="Arial" pitchFamily="34" charset="0"/>
                        </a:rPr>
                        <a:t>Id</a:t>
                      </a:r>
                      <a:r>
                        <a:rPr lang="ko-KR" altLang="en-US" sz="1400" b="0" kern="1200" spc="-60" dirty="0" smtClean="0">
                          <a:gradFill>
                            <a:gsLst>
                              <a:gs pos="48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  <a:gs pos="99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5400000" scaled="0"/>
                          </a:gradFill>
                          <a:latin typeface="+mn-lt"/>
                          <a:ea typeface="HY견고딕" pitchFamily="18" charset="-127"/>
                          <a:cs typeface="Arial" pitchFamily="34" charset="0"/>
                        </a:rPr>
                        <a:t>에 해당하는 사람의 그룹 </a:t>
                      </a:r>
                      <a:r>
                        <a:rPr lang="ko-KR" altLang="en-US" sz="1400" b="0" kern="1200" spc="-60" dirty="0" err="1" smtClean="0">
                          <a:gradFill>
                            <a:gsLst>
                              <a:gs pos="48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  <a:gs pos="99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5400000" scaled="0"/>
                          </a:gradFill>
                          <a:latin typeface="+mn-lt"/>
                          <a:ea typeface="HY견고딕" pitchFamily="18" charset="-127"/>
                          <a:cs typeface="Arial" pitchFamily="34" charset="0"/>
                        </a:rPr>
                        <a:t>칼러를</a:t>
                      </a:r>
                      <a:r>
                        <a:rPr lang="ko-KR" altLang="en-US" sz="1400" b="0" kern="1200" spc="-60" dirty="0" smtClean="0">
                          <a:gradFill>
                            <a:gsLst>
                              <a:gs pos="48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  <a:gs pos="99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5400000" scaled="0"/>
                          </a:gradFill>
                          <a:latin typeface="+mn-lt"/>
                          <a:ea typeface="HY견고딕" pitchFamily="18" charset="-127"/>
                          <a:cs typeface="Arial" pitchFamily="34" charset="0"/>
                        </a:rPr>
                        <a:t> 업데이트</a:t>
                      </a:r>
                      <a:endParaRPr lang="ko-KR" altLang="en-US" sz="1400" b="0" kern="1200" spc="-60" dirty="0">
                        <a:gradFill>
                          <a:gsLst>
                            <a:gs pos="48000">
                              <a:schemeClr val="tx1">
                                <a:lumMod val="85000"/>
                                <a:lumOff val="15000"/>
                              </a:schemeClr>
                            </a:gs>
                            <a:gs pos="99000">
                              <a:schemeClr val="tx1">
                                <a:lumMod val="85000"/>
                                <a:lumOff val="15000"/>
                              </a:schemeClr>
                            </a:gs>
                          </a:gsLst>
                          <a:lin ang="5400000" scaled="0"/>
                        </a:gradFill>
                        <a:latin typeface="+mn-lt"/>
                        <a:ea typeface="HY견고딕" pitchFamily="18" charset="-127"/>
                        <a:cs typeface="Arial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38302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85000"/>
                            <a:lumOff val="15000"/>
                          </a:schemeClr>
                        </a:buClr>
                      </a:pPr>
                      <a:r>
                        <a:rPr lang="en-US" altLang="ko-KR" sz="1700" b="1" kern="1200" dirty="0" err="1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chooseTimeSlot</a:t>
                      </a:r>
                      <a:r>
                        <a:rPr lang="en-US" altLang="ko-KR" sz="1700" b="1" kern="120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/>
                      </a:r>
                      <a:br>
                        <a:rPr lang="en-US" altLang="ko-KR" sz="1700" b="1" kern="120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</a:br>
                      <a:r>
                        <a:rPr lang="en-US" altLang="ko-KR" sz="1700" b="0" kern="120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(</a:t>
                      </a:r>
                      <a:r>
                        <a:rPr lang="en-US" altLang="ko-KR" sz="1700" b="0" kern="1200" dirty="0" err="1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int</a:t>
                      </a:r>
                      <a:r>
                        <a:rPr lang="en-US" altLang="ko-KR" sz="1700" b="0" kern="120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</a:t>
                      </a:r>
                      <a:r>
                        <a:rPr lang="en-US" altLang="ko-KR" sz="1700" b="0" kern="1200" dirty="0" err="1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selectedTime</a:t>
                      </a:r>
                      <a:r>
                        <a:rPr lang="en-US" altLang="ko-KR" sz="1700" b="0" kern="120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, String </a:t>
                      </a:r>
                      <a:r>
                        <a:rPr lang="en-US" altLang="ko-KR" sz="1700" b="0" kern="1200" dirty="0" err="1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userId</a:t>
                      </a:r>
                      <a:r>
                        <a:rPr lang="en-US" altLang="ko-KR" sz="1700" b="0" kern="120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)</a:t>
                      </a:r>
                      <a:endParaRPr lang="ko-KR" altLang="en-US" sz="1700" b="0" kern="1200" spc="-60" dirty="0">
                        <a:gradFill>
                          <a:gsLst>
                            <a:gs pos="48000">
                              <a:schemeClr val="tx1">
                                <a:lumMod val="85000"/>
                                <a:lumOff val="15000"/>
                              </a:schemeClr>
                            </a:gs>
                            <a:gs pos="99000">
                              <a:schemeClr val="tx1">
                                <a:lumMod val="85000"/>
                                <a:lumOff val="15000"/>
                              </a:schemeClr>
                            </a:gs>
                          </a:gsLst>
                          <a:lin ang="5400000" scaled="0"/>
                        </a:gradFill>
                        <a:latin typeface="Tahoma" pitchFamily="34" charset="0"/>
                        <a:ea typeface="Arial Unicode MS" pitchFamily="50" charset="-127"/>
                        <a:cs typeface="Tahoma" pitchFamily="34" charset="0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85000"/>
                            <a:lumOff val="15000"/>
                          </a:schemeClr>
                        </a:buClr>
                      </a:pPr>
                      <a:r>
                        <a:rPr lang="en-US" altLang="ko-KR" sz="1600" b="0" kern="1200" spc="-60" dirty="0" smtClean="0">
                          <a:gradFill>
                            <a:gsLst>
                              <a:gs pos="48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  <a:gs pos="99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5400000" scaled="0"/>
                          </a:gra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void</a:t>
                      </a:r>
                      <a:endParaRPr lang="ko-KR" altLang="en-US" sz="1600" b="0" kern="1200" spc="-60" dirty="0">
                        <a:gradFill>
                          <a:gsLst>
                            <a:gs pos="48000">
                              <a:schemeClr val="tx1">
                                <a:lumMod val="85000"/>
                                <a:lumOff val="15000"/>
                              </a:schemeClr>
                            </a:gs>
                            <a:gs pos="99000">
                              <a:schemeClr val="tx1">
                                <a:lumMod val="85000"/>
                                <a:lumOff val="15000"/>
                              </a:schemeClr>
                            </a:gs>
                          </a:gsLst>
                          <a:lin ang="5400000" scaled="0"/>
                        </a:gradFill>
                        <a:latin typeface="Tahoma" pitchFamily="34" charset="0"/>
                        <a:ea typeface="HY견고딕" pitchFamily="18" charset="-127"/>
                        <a:cs typeface="Tahoma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85000"/>
                            <a:lumOff val="15000"/>
                          </a:schemeClr>
                        </a:buClr>
                      </a:pPr>
                      <a:r>
                        <a:rPr lang="ko-KR" altLang="en-US" sz="1400" b="0" kern="1200" spc="-60" dirty="0" err="1" smtClean="0">
                          <a:gradFill>
                            <a:gsLst>
                              <a:gs pos="48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  <a:gs pos="99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5400000" scaled="0"/>
                          </a:gradFill>
                          <a:latin typeface="+mn-lt"/>
                          <a:ea typeface="HY견고딕" pitchFamily="18" charset="-127"/>
                          <a:cs typeface="Arial" pitchFamily="34" charset="0"/>
                        </a:rPr>
                        <a:t>선택시간을</a:t>
                      </a:r>
                      <a:r>
                        <a:rPr lang="ko-KR" altLang="en-US" sz="1400" b="0" kern="1200" spc="-60" dirty="0" smtClean="0">
                          <a:gradFill>
                            <a:gsLst>
                              <a:gs pos="48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  <a:gs pos="99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5400000" scaled="0"/>
                          </a:gradFill>
                          <a:latin typeface="+mn-lt"/>
                          <a:ea typeface="HY견고딕" pitchFamily="18" charset="-127"/>
                          <a:cs typeface="Arial" pitchFamily="34" charset="0"/>
                        </a:rPr>
                        <a:t> 멤버테이블에 삽입</a:t>
                      </a:r>
                      <a:endParaRPr lang="ko-KR" altLang="en-US" sz="1400" b="0" kern="1200" spc="-60" dirty="0">
                        <a:gradFill>
                          <a:gsLst>
                            <a:gs pos="48000">
                              <a:schemeClr val="tx1">
                                <a:lumMod val="85000"/>
                                <a:lumOff val="15000"/>
                              </a:schemeClr>
                            </a:gs>
                            <a:gs pos="99000">
                              <a:schemeClr val="tx1">
                                <a:lumMod val="85000"/>
                                <a:lumOff val="15000"/>
                              </a:schemeClr>
                            </a:gs>
                          </a:gsLst>
                          <a:lin ang="5400000" scaled="0"/>
                        </a:gradFill>
                        <a:latin typeface="+mn-lt"/>
                        <a:ea typeface="HY견고딕" pitchFamily="18" charset="-127"/>
                        <a:cs typeface="Arial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38302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85000"/>
                            <a:lumOff val="15000"/>
                          </a:schemeClr>
                        </a:buClr>
                      </a:pPr>
                      <a:r>
                        <a:rPr lang="en-US" altLang="ko-KR" sz="1700" b="1" kern="1200" dirty="0" err="1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setReserveDate</a:t>
                      </a:r>
                      <a:r>
                        <a:rPr lang="en-US" altLang="ko-KR" sz="1700" b="1" kern="120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/>
                      </a:r>
                      <a:br>
                        <a:rPr lang="en-US" altLang="ko-KR" sz="1700" b="1" kern="120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</a:br>
                      <a:r>
                        <a:rPr lang="en-US" altLang="ko-KR" sz="1700" b="0" kern="120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(String </a:t>
                      </a:r>
                      <a:r>
                        <a:rPr lang="en-US" altLang="ko-KR" sz="1700" b="0" kern="1200" dirty="0" err="1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userId</a:t>
                      </a:r>
                      <a:r>
                        <a:rPr lang="en-US" altLang="ko-KR" sz="1700" b="0" kern="120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, </a:t>
                      </a:r>
                      <a:r>
                        <a:rPr lang="en-US" altLang="ko-KR" sz="1700" b="0" kern="1200" dirty="0" err="1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int</a:t>
                      </a:r>
                      <a:r>
                        <a:rPr lang="en-US" altLang="ko-KR" sz="1700" b="0" kern="120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</a:t>
                      </a:r>
                      <a:r>
                        <a:rPr lang="en-US" altLang="ko-KR" sz="1700" b="0" kern="1200" dirty="0" err="1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attendace</a:t>
                      </a:r>
                      <a:r>
                        <a:rPr lang="en-US" altLang="ko-KR" sz="1700" b="0" kern="120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)</a:t>
                      </a:r>
                      <a:endParaRPr lang="ko-KR" altLang="en-US" sz="1700" b="0" kern="1200" spc="-60" dirty="0">
                        <a:gradFill>
                          <a:gsLst>
                            <a:gs pos="48000">
                              <a:schemeClr val="tx1">
                                <a:lumMod val="85000"/>
                                <a:lumOff val="15000"/>
                              </a:schemeClr>
                            </a:gs>
                            <a:gs pos="99000">
                              <a:schemeClr val="tx1">
                                <a:lumMod val="85000"/>
                                <a:lumOff val="15000"/>
                              </a:schemeClr>
                            </a:gs>
                          </a:gsLst>
                          <a:lin ang="5400000" scaled="0"/>
                        </a:gradFill>
                        <a:latin typeface="Tahoma" pitchFamily="34" charset="0"/>
                        <a:ea typeface="Arial Unicode MS" pitchFamily="50" charset="-127"/>
                        <a:cs typeface="Tahoma" pitchFamily="34" charset="0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85000"/>
                            <a:lumOff val="15000"/>
                          </a:schemeClr>
                        </a:buClr>
                      </a:pPr>
                      <a:r>
                        <a:rPr lang="en-US" altLang="ko-KR" sz="1600" b="0" kern="1200" spc="-60" dirty="0" smtClean="0">
                          <a:gradFill>
                            <a:gsLst>
                              <a:gs pos="48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  <a:gs pos="99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5400000" scaled="0"/>
                          </a:gra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void</a:t>
                      </a:r>
                      <a:endParaRPr lang="ko-KR" altLang="en-US" sz="1600" b="0" kern="1200" spc="-60" dirty="0">
                        <a:gradFill>
                          <a:gsLst>
                            <a:gs pos="48000">
                              <a:schemeClr val="tx1">
                                <a:lumMod val="85000"/>
                                <a:lumOff val="15000"/>
                              </a:schemeClr>
                            </a:gs>
                            <a:gs pos="99000">
                              <a:schemeClr val="tx1">
                                <a:lumMod val="85000"/>
                                <a:lumOff val="15000"/>
                              </a:schemeClr>
                            </a:gs>
                          </a:gsLst>
                          <a:lin ang="5400000" scaled="0"/>
                        </a:gradFill>
                        <a:latin typeface="Tahoma" pitchFamily="34" charset="0"/>
                        <a:ea typeface="HY견고딕" pitchFamily="18" charset="-127"/>
                        <a:cs typeface="Tahoma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85000"/>
                            <a:lumOff val="15000"/>
                          </a:schemeClr>
                        </a:buClr>
                      </a:pPr>
                      <a:r>
                        <a:rPr lang="ko-KR" altLang="en-US" sz="1400" b="0" kern="1200" spc="-60" dirty="0" err="1" smtClean="0">
                          <a:gradFill>
                            <a:gsLst>
                              <a:gs pos="48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  <a:gs pos="99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5400000" scaled="0"/>
                          </a:gradFill>
                          <a:latin typeface="+mn-lt"/>
                          <a:ea typeface="HY견고딕" pitchFamily="18" charset="-127"/>
                          <a:cs typeface="Arial" pitchFamily="34" charset="0"/>
                        </a:rPr>
                        <a:t>해당유저의</a:t>
                      </a:r>
                      <a:r>
                        <a:rPr lang="ko-KR" altLang="en-US" sz="1400" b="0" kern="1200" spc="-60" dirty="0" smtClean="0">
                          <a:gradFill>
                            <a:gsLst>
                              <a:gs pos="48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  <a:gs pos="99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5400000" scaled="0"/>
                          </a:gradFill>
                          <a:latin typeface="+mn-lt"/>
                          <a:ea typeface="HY견고딕" pitchFamily="18" charset="-127"/>
                          <a:cs typeface="Arial" pitchFamily="34" charset="0"/>
                        </a:rPr>
                        <a:t> 참석여부와 </a:t>
                      </a:r>
                      <a:r>
                        <a:rPr lang="ko-KR" altLang="en-US" sz="1400" b="0" kern="1200" spc="-60" dirty="0" err="1" smtClean="0">
                          <a:gradFill>
                            <a:gsLst>
                              <a:gs pos="48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  <a:gs pos="99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5400000" scaled="0"/>
                          </a:gradFill>
                          <a:latin typeface="+mn-lt"/>
                          <a:ea typeface="HY견고딕" pitchFamily="18" charset="-127"/>
                          <a:cs typeface="Arial" pitchFamily="34" charset="0"/>
                        </a:rPr>
                        <a:t>예약날짜를</a:t>
                      </a:r>
                      <a:r>
                        <a:rPr lang="ko-KR" altLang="en-US" sz="1400" b="0" kern="1200" spc="-60" dirty="0" smtClean="0">
                          <a:gradFill>
                            <a:gsLst>
                              <a:gs pos="48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  <a:gs pos="99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5400000" scaled="0"/>
                          </a:gradFill>
                          <a:latin typeface="+mn-lt"/>
                          <a:ea typeface="HY견고딕" pitchFamily="18" charset="-127"/>
                          <a:cs typeface="Arial" pitchFamily="34" charset="0"/>
                        </a:rPr>
                        <a:t> 로그테이블에 삽입</a:t>
                      </a:r>
                      <a:endParaRPr lang="ko-KR" altLang="en-US" sz="1400" b="0" kern="1200" spc="-60" dirty="0">
                        <a:gradFill>
                          <a:gsLst>
                            <a:gs pos="48000">
                              <a:schemeClr val="tx1">
                                <a:lumMod val="85000"/>
                                <a:lumOff val="15000"/>
                              </a:schemeClr>
                            </a:gs>
                            <a:gs pos="99000">
                              <a:schemeClr val="tx1">
                                <a:lumMod val="85000"/>
                                <a:lumOff val="15000"/>
                              </a:schemeClr>
                            </a:gs>
                          </a:gsLst>
                          <a:lin ang="5400000" scaled="0"/>
                        </a:gradFill>
                        <a:latin typeface="+mn-lt"/>
                        <a:ea typeface="HY견고딕" pitchFamily="18" charset="-127"/>
                        <a:cs typeface="Arial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38302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85000"/>
                            <a:lumOff val="15000"/>
                          </a:schemeClr>
                        </a:buClr>
                      </a:pPr>
                      <a:r>
                        <a:rPr lang="en-US" altLang="ko-KR" sz="1700" b="1" kern="1200" dirty="0" err="1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cleargroupColorNTime</a:t>
                      </a:r>
                      <a:r>
                        <a:rPr lang="en-US" altLang="ko-KR" sz="1700" b="1" kern="120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/>
                      </a:r>
                      <a:br>
                        <a:rPr lang="en-US" altLang="ko-KR" sz="1700" b="1" kern="120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</a:br>
                      <a:r>
                        <a:rPr lang="en-US" altLang="ko-KR" sz="1700" b="0" kern="120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(</a:t>
                      </a:r>
                      <a:r>
                        <a:rPr lang="en-US" altLang="ko-KR" sz="1700" b="0" kern="1200" dirty="0" err="1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int</a:t>
                      </a:r>
                      <a:r>
                        <a:rPr lang="en-US" altLang="ko-KR" sz="1700" b="0" kern="120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</a:t>
                      </a:r>
                      <a:r>
                        <a:rPr lang="en-US" altLang="ko-KR" sz="1700" b="0" kern="1200" dirty="0" err="1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groupColor</a:t>
                      </a:r>
                      <a:r>
                        <a:rPr lang="en-US" altLang="ko-KR" sz="1700" b="0" kern="120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, </a:t>
                      </a:r>
                      <a:r>
                        <a:rPr lang="en-US" altLang="ko-KR" sz="1700" b="0" kern="1200" dirty="0" err="1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int</a:t>
                      </a:r>
                      <a:r>
                        <a:rPr lang="en-US" altLang="ko-KR" sz="1700" b="0" kern="120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</a:t>
                      </a:r>
                      <a:r>
                        <a:rPr lang="en-US" altLang="ko-KR" sz="1700" b="0" kern="1200" dirty="0" err="1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selectedTime</a:t>
                      </a:r>
                      <a:r>
                        <a:rPr lang="en-US" altLang="ko-KR" sz="1700" b="0" kern="120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)</a:t>
                      </a:r>
                      <a:endParaRPr lang="ko-KR" altLang="en-US" sz="1700" b="0" kern="1200" spc="-60" dirty="0">
                        <a:gradFill>
                          <a:gsLst>
                            <a:gs pos="48000">
                              <a:schemeClr val="tx1">
                                <a:lumMod val="85000"/>
                                <a:lumOff val="15000"/>
                              </a:schemeClr>
                            </a:gs>
                            <a:gs pos="99000">
                              <a:schemeClr val="tx1">
                                <a:lumMod val="85000"/>
                                <a:lumOff val="15000"/>
                              </a:schemeClr>
                            </a:gs>
                          </a:gsLst>
                          <a:lin ang="5400000" scaled="0"/>
                        </a:gradFill>
                        <a:latin typeface="Tahoma" pitchFamily="34" charset="0"/>
                        <a:ea typeface="Arial Unicode MS" pitchFamily="50" charset="-127"/>
                        <a:cs typeface="Tahoma" pitchFamily="34" charset="0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85000"/>
                            <a:lumOff val="15000"/>
                          </a:schemeClr>
                        </a:buClr>
                      </a:pPr>
                      <a:r>
                        <a:rPr lang="en-US" altLang="ko-KR" sz="1600" b="0" kern="1200" spc="-60" dirty="0" smtClean="0">
                          <a:gradFill>
                            <a:gsLst>
                              <a:gs pos="48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  <a:gs pos="99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5400000" scaled="0"/>
                          </a:gra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void</a:t>
                      </a:r>
                      <a:endParaRPr lang="ko-KR" altLang="en-US" sz="1600" b="0" kern="1200" spc="-60" dirty="0">
                        <a:gradFill>
                          <a:gsLst>
                            <a:gs pos="48000">
                              <a:schemeClr val="tx1">
                                <a:lumMod val="85000"/>
                                <a:lumOff val="15000"/>
                              </a:schemeClr>
                            </a:gs>
                            <a:gs pos="99000">
                              <a:schemeClr val="tx1">
                                <a:lumMod val="85000"/>
                                <a:lumOff val="15000"/>
                              </a:schemeClr>
                            </a:gs>
                          </a:gsLst>
                          <a:lin ang="5400000" scaled="0"/>
                        </a:gradFill>
                        <a:latin typeface="Tahoma" pitchFamily="34" charset="0"/>
                        <a:ea typeface="HY견고딕" pitchFamily="18" charset="-127"/>
                        <a:cs typeface="Tahoma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85000"/>
                            <a:lumOff val="15000"/>
                          </a:schemeClr>
                        </a:buClr>
                      </a:pPr>
                      <a:r>
                        <a:rPr lang="ko-KR" altLang="en-US" sz="1400" b="0" kern="1200" spc="-60" dirty="0" smtClean="0">
                          <a:gradFill>
                            <a:gsLst>
                              <a:gs pos="48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  <a:gs pos="99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5400000" scaled="0"/>
                          </a:gradFill>
                          <a:latin typeface="+mn-lt"/>
                          <a:ea typeface="HY견고딕" pitchFamily="18" charset="-127"/>
                          <a:cs typeface="Arial" pitchFamily="34" charset="0"/>
                        </a:rPr>
                        <a:t>해당 유저의 </a:t>
                      </a:r>
                      <a:r>
                        <a:rPr lang="ko-KR" altLang="en-US" sz="1400" b="0" kern="1200" spc="-60" dirty="0" err="1" smtClean="0">
                          <a:gradFill>
                            <a:gsLst>
                              <a:gs pos="48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  <a:gs pos="99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5400000" scaled="0"/>
                          </a:gradFill>
                          <a:latin typeface="+mn-lt"/>
                          <a:ea typeface="HY견고딕" pitchFamily="18" charset="-127"/>
                          <a:cs typeface="Arial" pitchFamily="34" charset="0"/>
                        </a:rPr>
                        <a:t>그룹칼라와</a:t>
                      </a:r>
                      <a:r>
                        <a:rPr lang="ko-KR" altLang="en-US" sz="1400" b="0" kern="1200" spc="-60" dirty="0" smtClean="0">
                          <a:gradFill>
                            <a:gsLst>
                              <a:gs pos="48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  <a:gs pos="99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5400000" scaled="0"/>
                          </a:gradFill>
                          <a:latin typeface="+mn-lt"/>
                          <a:ea typeface="HY견고딕" pitchFamily="18" charset="-127"/>
                          <a:cs typeface="Arial" pitchFamily="34" charset="0"/>
                        </a:rPr>
                        <a:t> </a:t>
                      </a:r>
                      <a:r>
                        <a:rPr lang="ko-KR" altLang="en-US" sz="1400" b="0" kern="1200" spc="-60" dirty="0" err="1" smtClean="0">
                          <a:gradFill>
                            <a:gsLst>
                              <a:gs pos="48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  <a:gs pos="99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5400000" scaled="0"/>
                          </a:gradFill>
                          <a:latin typeface="+mn-lt"/>
                          <a:ea typeface="HY견고딕" pitchFamily="18" charset="-127"/>
                          <a:cs typeface="Arial" pitchFamily="34" charset="0"/>
                        </a:rPr>
                        <a:t>선택시간을</a:t>
                      </a:r>
                      <a:r>
                        <a:rPr lang="ko-KR" altLang="en-US" sz="1400" b="0" kern="1200" spc="-60" dirty="0" smtClean="0">
                          <a:gradFill>
                            <a:gsLst>
                              <a:gs pos="48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  <a:gs pos="99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5400000" scaled="0"/>
                          </a:gradFill>
                          <a:latin typeface="+mn-lt"/>
                          <a:ea typeface="HY견고딕" pitchFamily="18" charset="-127"/>
                          <a:cs typeface="Arial" pitchFamily="34" charset="0"/>
                        </a:rPr>
                        <a:t> 초기화함</a:t>
                      </a:r>
                      <a:endParaRPr lang="ko-KR" altLang="en-US" sz="1400" b="0" kern="1200" spc="-60" dirty="0">
                        <a:gradFill>
                          <a:gsLst>
                            <a:gs pos="48000">
                              <a:schemeClr val="tx1">
                                <a:lumMod val="85000"/>
                                <a:lumOff val="15000"/>
                              </a:schemeClr>
                            </a:gs>
                            <a:gs pos="99000">
                              <a:schemeClr val="tx1">
                                <a:lumMod val="85000"/>
                                <a:lumOff val="15000"/>
                              </a:schemeClr>
                            </a:gs>
                          </a:gsLst>
                          <a:lin ang="5400000" scaled="0"/>
                        </a:gradFill>
                        <a:latin typeface="+mn-lt"/>
                        <a:ea typeface="HY견고딕" pitchFamily="18" charset="-127"/>
                        <a:cs typeface="Arial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38302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85000"/>
                            <a:lumOff val="15000"/>
                          </a:schemeClr>
                        </a:buClr>
                      </a:pPr>
                      <a:r>
                        <a:rPr lang="en-US" altLang="ko-KR" sz="1700" b="1" kern="1200" dirty="0" err="1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getReservationInfo</a:t>
                      </a:r>
                      <a:r>
                        <a:rPr lang="en-US" altLang="ko-KR" sz="1700" b="0" kern="120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(String </a:t>
                      </a:r>
                      <a:r>
                        <a:rPr lang="en-US" altLang="ko-KR" sz="1700" b="0" kern="1200" dirty="0" err="1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userId</a:t>
                      </a:r>
                      <a:r>
                        <a:rPr lang="en-US" altLang="ko-KR" sz="1700" b="0" kern="120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)</a:t>
                      </a:r>
                      <a:endParaRPr lang="ko-KR" altLang="en-US" sz="1700" b="0" kern="1200" spc="-60" dirty="0">
                        <a:gradFill>
                          <a:gsLst>
                            <a:gs pos="48000">
                              <a:schemeClr val="tx1">
                                <a:lumMod val="85000"/>
                                <a:lumOff val="15000"/>
                              </a:schemeClr>
                            </a:gs>
                            <a:gs pos="99000">
                              <a:schemeClr val="tx1">
                                <a:lumMod val="85000"/>
                                <a:lumOff val="15000"/>
                              </a:schemeClr>
                            </a:gs>
                          </a:gsLst>
                          <a:lin ang="5400000" scaled="0"/>
                        </a:gradFill>
                        <a:latin typeface="Tahoma" pitchFamily="34" charset="0"/>
                        <a:ea typeface="Arial Unicode MS" pitchFamily="50" charset="-127"/>
                        <a:cs typeface="Tahoma" pitchFamily="34" charset="0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85000"/>
                            <a:lumOff val="15000"/>
                          </a:schemeClr>
                        </a:buClr>
                      </a:pPr>
                      <a:r>
                        <a:rPr lang="en-US" altLang="ko-KR" sz="1600" kern="1200" dirty="0" err="1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MemberVO</a:t>
                      </a:r>
                      <a:endParaRPr lang="ko-KR" altLang="en-US" sz="1600" b="0" kern="1200" spc="-60" dirty="0">
                        <a:gradFill>
                          <a:gsLst>
                            <a:gs pos="48000">
                              <a:schemeClr val="tx1">
                                <a:lumMod val="85000"/>
                                <a:lumOff val="15000"/>
                              </a:schemeClr>
                            </a:gs>
                            <a:gs pos="99000">
                              <a:schemeClr val="tx1">
                                <a:lumMod val="85000"/>
                                <a:lumOff val="15000"/>
                              </a:schemeClr>
                            </a:gs>
                          </a:gsLst>
                          <a:lin ang="5400000" scaled="0"/>
                        </a:gradFill>
                        <a:latin typeface="Tahoma" pitchFamily="34" charset="0"/>
                        <a:ea typeface="HY견고딕" pitchFamily="18" charset="-127"/>
                        <a:cs typeface="Tahoma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85000"/>
                            <a:lumOff val="15000"/>
                          </a:schemeClr>
                        </a:buClr>
                      </a:pPr>
                      <a:r>
                        <a:rPr lang="ko-KR" altLang="en-US" sz="1400" b="0" kern="1200" spc="-60" dirty="0" smtClean="0">
                          <a:gradFill>
                            <a:gsLst>
                              <a:gs pos="48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  <a:gs pos="99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5400000" scaled="0"/>
                          </a:gradFill>
                          <a:latin typeface="+mn-lt"/>
                          <a:ea typeface="HY견고딕" pitchFamily="18" charset="-127"/>
                          <a:cs typeface="Arial" pitchFamily="34" charset="0"/>
                        </a:rPr>
                        <a:t>해당 유저의 예약정보추출</a:t>
                      </a:r>
                      <a:endParaRPr lang="ko-KR" altLang="en-US" sz="1400" b="0" kern="1200" spc="-60" dirty="0">
                        <a:gradFill>
                          <a:gsLst>
                            <a:gs pos="48000">
                              <a:schemeClr val="tx1">
                                <a:lumMod val="85000"/>
                                <a:lumOff val="15000"/>
                              </a:schemeClr>
                            </a:gs>
                            <a:gs pos="99000">
                              <a:schemeClr val="tx1">
                                <a:lumMod val="85000"/>
                                <a:lumOff val="15000"/>
                              </a:schemeClr>
                            </a:gs>
                          </a:gsLst>
                          <a:lin ang="5400000" scaled="0"/>
                        </a:gradFill>
                        <a:latin typeface="+mn-lt"/>
                        <a:ea typeface="HY견고딕" pitchFamily="18" charset="-127"/>
                        <a:cs typeface="Arial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21140174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3" name="Rectangle 30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예약</a:t>
            </a:r>
            <a:r>
              <a:rPr lang="en-US" altLang="ko-KR" dirty="0" smtClean="0"/>
              <a:t>2</a:t>
            </a:r>
          </a:p>
        </p:txBody>
      </p:sp>
      <p:graphicFrame>
        <p:nvGraphicFramePr>
          <p:cNvPr id="43" name="표 4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22229477"/>
              </p:ext>
            </p:extLst>
          </p:nvPr>
        </p:nvGraphicFramePr>
        <p:xfrm>
          <a:off x="251520" y="1040336"/>
          <a:ext cx="8640961" cy="5129022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43204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002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52028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547116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85000"/>
                            <a:lumOff val="15000"/>
                          </a:schemeClr>
                        </a:buClr>
                      </a:pPr>
                      <a:r>
                        <a:rPr lang="en-US" altLang="ko-KR" sz="1800" kern="1200" spc="-60" dirty="0" smtClean="0">
                          <a:gradFill>
                            <a:gsLst>
                              <a:gs pos="51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  <a:gs pos="98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5400000" scaled="0"/>
                          </a:gradFill>
                          <a:latin typeface="HY견고딕" pitchFamily="18" charset="-127"/>
                          <a:ea typeface="HY견고딕" pitchFamily="18" charset="-127"/>
                          <a:cs typeface="Arial" pitchFamily="34" charset="0"/>
                        </a:rPr>
                        <a:t>Method identifier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50000">
                          <a:schemeClr val="bg1">
                            <a:lumMod val="85000"/>
                          </a:schemeClr>
                        </a:gs>
                        <a:gs pos="99000">
                          <a:schemeClr val="bg1">
                            <a:lumMod val="75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85000"/>
                            <a:lumOff val="15000"/>
                          </a:schemeClr>
                        </a:buClr>
                      </a:pPr>
                      <a:r>
                        <a:rPr lang="en-US" altLang="ko-KR" sz="1800" kern="1200" spc="-60" dirty="0" smtClean="0">
                          <a:solidFill>
                            <a:schemeClr val="bg1"/>
                          </a:solidFill>
                          <a:latin typeface="HY견고딕" pitchFamily="18" charset="-127"/>
                          <a:ea typeface="HY견고딕" pitchFamily="18" charset="-127"/>
                          <a:cs typeface="Arial" pitchFamily="34" charset="0"/>
                        </a:rPr>
                        <a:t>Return type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50000">
                          <a:srgbClr val="4A78AC"/>
                        </a:gs>
                        <a:gs pos="100000">
                          <a:srgbClr val="173A51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85000"/>
                            <a:lumOff val="15000"/>
                          </a:schemeClr>
                        </a:buClr>
                      </a:pPr>
                      <a:r>
                        <a:rPr lang="en-US" altLang="ko-KR" sz="1800" kern="1200" spc="-60" dirty="0" smtClean="0">
                          <a:solidFill>
                            <a:schemeClr val="bg1"/>
                          </a:solidFill>
                          <a:latin typeface="HY견고딕" pitchFamily="18" charset="-127"/>
                          <a:ea typeface="HY견고딕" pitchFamily="18" charset="-127"/>
                          <a:cs typeface="Arial" pitchFamily="34" charset="0"/>
                        </a:rPr>
                        <a:t>Method Description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47000">
                          <a:schemeClr val="accent5">
                            <a:lumMod val="60000"/>
                            <a:lumOff val="40000"/>
                          </a:schemeClr>
                        </a:gs>
                        <a:gs pos="99000">
                          <a:schemeClr val="accent5"/>
                        </a:gs>
                      </a:gsLst>
                      <a:lin ang="5400000" scaled="0"/>
                    </a:gra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3558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85000"/>
                            <a:lumOff val="15000"/>
                          </a:schemeClr>
                        </a:buClr>
                      </a:pPr>
                      <a:r>
                        <a:rPr lang="en-US" altLang="ko-KR" sz="1700" b="1" kern="1200" dirty="0" err="1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getgroupColorCout</a:t>
                      </a:r>
                      <a:r>
                        <a:rPr lang="en-US" altLang="ko-KR" sz="1700" b="0" kern="120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(</a:t>
                      </a:r>
                      <a:r>
                        <a:rPr lang="en-US" altLang="ko-KR" sz="1700" b="0" kern="1200" dirty="0" err="1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int</a:t>
                      </a:r>
                      <a:r>
                        <a:rPr lang="en-US" altLang="ko-KR" sz="1700" b="0" kern="120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</a:t>
                      </a:r>
                      <a:r>
                        <a:rPr lang="en-US" altLang="ko-KR" sz="1700" b="0" kern="1200" dirty="0" err="1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selectedTime</a:t>
                      </a:r>
                      <a:r>
                        <a:rPr lang="en-US" altLang="ko-KR" sz="1700" b="0" kern="120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, </a:t>
                      </a:r>
                      <a:r>
                        <a:rPr lang="en-US" altLang="ko-KR" sz="1700" b="0" kern="1200" dirty="0" err="1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int</a:t>
                      </a:r>
                      <a:r>
                        <a:rPr lang="en-US" altLang="ko-KR" sz="1700" b="0" kern="120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</a:t>
                      </a:r>
                      <a:r>
                        <a:rPr lang="en-US" altLang="ko-KR" sz="1700" b="0" kern="1200" dirty="0" err="1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groupColor</a:t>
                      </a:r>
                      <a:r>
                        <a:rPr lang="en-US" altLang="ko-KR" sz="1700" b="0" kern="120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)</a:t>
                      </a:r>
                      <a:endParaRPr lang="ko-KR" altLang="en-US" sz="1700" b="0" kern="1200" spc="-60" dirty="0">
                        <a:gradFill>
                          <a:gsLst>
                            <a:gs pos="48000">
                              <a:schemeClr val="tx1">
                                <a:lumMod val="85000"/>
                                <a:lumOff val="15000"/>
                              </a:schemeClr>
                            </a:gs>
                            <a:gs pos="99000">
                              <a:schemeClr val="tx1">
                                <a:lumMod val="85000"/>
                                <a:lumOff val="15000"/>
                              </a:schemeClr>
                            </a:gs>
                          </a:gsLst>
                          <a:lin ang="5400000" scaled="0"/>
                        </a:gradFill>
                        <a:latin typeface="Tahoma" pitchFamily="34" charset="0"/>
                        <a:ea typeface="Arial Unicode MS" pitchFamily="50" charset="-127"/>
                        <a:cs typeface="Tahoma" pitchFamily="34" charset="0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85000"/>
                            <a:lumOff val="15000"/>
                          </a:schemeClr>
                        </a:buClr>
                      </a:pPr>
                      <a:r>
                        <a:rPr lang="en-US" altLang="ko-KR" sz="1600" b="0" kern="1200" spc="-60" dirty="0" err="1" smtClean="0">
                          <a:gradFill>
                            <a:gsLst>
                              <a:gs pos="48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  <a:gs pos="99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5400000" scaled="0"/>
                          </a:gra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Int</a:t>
                      </a:r>
                      <a:endParaRPr lang="ko-KR" altLang="en-US" sz="1600" b="0" kern="1200" spc="-60" dirty="0">
                        <a:gradFill>
                          <a:gsLst>
                            <a:gs pos="48000">
                              <a:schemeClr val="tx1">
                                <a:lumMod val="85000"/>
                                <a:lumOff val="15000"/>
                              </a:schemeClr>
                            </a:gs>
                            <a:gs pos="99000">
                              <a:schemeClr val="tx1">
                                <a:lumMod val="85000"/>
                                <a:lumOff val="15000"/>
                              </a:schemeClr>
                            </a:gs>
                          </a:gsLst>
                          <a:lin ang="5400000" scaled="0"/>
                        </a:gradFill>
                        <a:latin typeface="Tahoma" pitchFamily="34" charset="0"/>
                        <a:ea typeface="HY견고딕" pitchFamily="18" charset="-127"/>
                        <a:cs typeface="Tahoma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85000"/>
                            <a:lumOff val="15000"/>
                          </a:schemeClr>
                        </a:buClr>
                      </a:pPr>
                      <a:r>
                        <a:rPr lang="ko-KR" altLang="en-US" sz="1400" b="0" kern="1200" spc="-60" dirty="0" err="1" smtClean="0">
                          <a:gradFill>
                            <a:gsLst>
                              <a:gs pos="48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  <a:gs pos="99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5400000" scaled="0"/>
                          </a:gradFill>
                          <a:latin typeface="+mn-lt"/>
                          <a:ea typeface="HY견고딕" pitchFamily="18" charset="-127"/>
                          <a:cs typeface="Arial" pitchFamily="34" charset="0"/>
                        </a:rPr>
                        <a:t>선택시간에</a:t>
                      </a:r>
                      <a:r>
                        <a:rPr lang="ko-KR" altLang="en-US" sz="1400" b="0" kern="1200" spc="-60" dirty="0" smtClean="0">
                          <a:gradFill>
                            <a:gsLst>
                              <a:gs pos="48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  <a:gs pos="99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5400000" scaled="0"/>
                          </a:gradFill>
                          <a:latin typeface="+mn-lt"/>
                          <a:ea typeface="HY견고딕" pitchFamily="18" charset="-127"/>
                          <a:cs typeface="Arial" pitchFamily="34" charset="0"/>
                        </a:rPr>
                        <a:t> 해당하는 유저의 </a:t>
                      </a:r>
                      <a:r>
                        <a:rPr lang="ko-KR" altLang="en-US" sz="1400" b="0" kern="1200" spc="-60" dirty="0" err="1" smtClean="0">
                          <a:gradFill>
                            <a:gsLst>
                              <a:gs pos="48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  <a:gs pos="99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5400000" scaled="0"/>
                          </a:gradFill>
                          <a:latin typeface="+mn-lt"/>
                          <a:ea typeface="HY견고딕" pitchFamily="18" charset="-127"/>
                          <a:cs typeface="Arial" pitchFamily="34" charset="0"/>
                        </a:rPr>
                        <a:t>그룹칼라를</a:t>
                      </a:r>
                      <a:r>
                        <a:rPr lang="ko-KR" altLang="en-US" sz="1400" b="0" kern="1200" spc="-60" dirty="0" smtClean="0">
                          <a:gradFill>
                            <a:gsLst>
                              <a:gs pos="48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  <a:gs pos="99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5400000" scaled="0"/>
                          </a:gradFill>
                          <a:latin typeface="+mn-lt"/>
                          <a:ea typeface="HY견고딕" pitchFamily="18" charset="-127"/>
                          <a:cs typeface="Arial" pitchFamily="34" charset="0"/>
                        </a:rPr>
                        <a:t> 추출</a:t>
                      </a:r>
                      <a:endParaRPr lang="ko-KR" altLang="en-US" sz="1400" b="0" kern="1200" spc="-60" dirty="0">
                        <a:gradFill>
                          <a:gsLst>
                            <a:gs pos="48000">
                              <a:schemeClr val="tx1">
                                <a:lumMod val="85000"/>
                                <a:lumOff val="15000"/>
                              </a:schemeClr>
                            </a:gs>
                            <a:gs pos="99000">
                              <a:schemeClr val="tx1">
                                <a:lumMod val="85000"/>
                                <a:lumOff val="15000"/>
                              </a:schemeClr>
                            </a:gs>
                          </a:gsLst>
                          <a:lin ang="5400000" scaled="0"/>
                        </a:gradFill>
                        <a:latin typeface="+mn-lt"/>
                        <a:ea typeface="HY견고딕" pitchFamily="18" charset="-127"/>
                        <a:cs typeface="Arial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3558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85000"/>
                            <a:lumOff val="15000"/>
                          </a:schemeClr>
                        </a:buClr>
                      </a:pPr>
                      <a:r>
                        <a:rPr lang="en-US" altLang="ko-KR" sz="1700" b="1" kern="1200" dirty="0" err="1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cancelReservation</a:t>
                      </a:r>
                      <a:r>
                        <a:rPr lang="en-US" altLang="ko-KR" sz="1700" b="0" kern="120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(String </a:t>
                      </a:r>
                      <a:r>
                        <a:rPr lang="en-US" altLang="ko-KR" sz="1700" b="0" kern="1200" dirty="0" err="1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userId</a:t>
                      </a:r>
                      <a:r>
                        <a:rPr lang="en-US" altLang="ko-KR" sz="1700" b="0" kern="120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)</a:t>
                      </a:r>
                      <a:endParaRPr lang="ko-KR" altLang="en-US" sz="1700" b="0" kern="1200" spc="-60" dirty="0">
                        <a:gradFill>
                          <a:gsLst>
                            <a:gs pos="48000">
                              <a:schemeClr val="tx1">
                                <a:lumMod val="85000"/>
                                <a:lumOff val="15000"/>
                              </a:schemeClr>
                            </a:gs>
                            <a:gs pos="99000">
                              <a:schemeClr val="tx1">
                                <a:lumMod val="85000"/>
                                <a:lumOff val="15000"/>
                              </a:schemeClr>
                            </a:gs>
                          </a:gsLst>
                          <a:lin ang="5400000" scaled="0"/>
                        </a:gradFill>
                        <a:latin typeface="Tahoma" pitchFamily="34" charset="0"/>
                        <a:ea typeface="Arial Unicode MS" pitchFamily="50" charset="-127"/>
                        <a:cs typeface="Tahoma" pitchFamily="34" charset="0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85000"/>
                            <a:lumOff val="15000"/>
                          </a:schemeClr>
                        </a:buClr>
                      </a:pPr>
                      <a:r>
                        <a:rPr lang="en-US" altLang="ko-KR" sz="1600" b="0" kern="1200" spc="-60" dirty="0" err="1" smtClean="0">
                          <a:gradFill>
                            <a:gsLst>
                              <a:gs pos="48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  <a:gs pos="99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5400000" scaled="0"/>
                          </a:gra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Int</a:t>
                      </a:r>
                      <a:endParaRPr lang="ko-KR" altLang="en-US" sz="1600" b="0" kern="1200" spc="-60" dirty="0">
                        <a:gradFill>
                          <a:gsLst>
                            <a:gs pos="48000">
                              <a:schemeClr val="tx1">
                                <a:lumMod val="85000"/>
                                <a:lumOff val="15000"/>
                              </a:schemeClr>
                            </a:gs>
                            <a:gs pos="99000">
                              <a:schemeClr val="tx1">
                                <a:lumMod val="85000"/>
                                <a:lumOff val="15000"/>
                              </a:schemeClr>
                            </a:gs>
                          </a:gsLst>
                          <a:lin ang="5400000" scaled="0"/>
                        </a:gradFill>
                        <a:latin typeface="Tahoma" pitchFamily="34" charset="0"/>
                        <a:ea typeface="HY견고딕" pitchFamily="18" charset="-127"/>
                        <a:cs typeface="Tahoma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85000"/>
                            <a:lumOff val="15000"/>
                          </a:schemeClr>
                        </a:buClr>
                      </a:pPr>
                      <a:r>
                        <a:rPr lang="ko-KR" altLang="en-US" sz="1400" b="0" kern="1200" spc="-60" dirty="0" smtClean="0">
                          <a:gradFill>
                            <a:gsLst>
                              <a:gs pos="48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  <a:gs pos="99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5400000" scaled="0"/>
                          </a:gradFill>
                          <a:latin typeface="+mn-lt"/>
                          <a:ea typeface="HY견고딕" pitchFamily="18" charset="-127"/>
                          <a:cs typeface="Arial" pitchFamily="34" charset="0"/>
                        </a:rPr>
                        <a:t>해당 유저의 </a:t>
                      </a:r>
                      <a:r>
                        <a:rPr lang="ko-KR" altLang="en-US" sz="1400" b="0" kern="1200" spc="-60" dirty="0" err="1" smtClean="0">
                          <a:gradFill>
                            <a:gsLst>
                              <a:gs pos="48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  <a:gs pos="99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5400000" scaled="0"/>
                          </a:gradFill>
                          <a:latin typeface="+mn-lt"/>
                          <a:ea typeface="HY견고딕" pitchFamily="18" charset="-127"/>
                          <a:cs typeface="Arial" pitchFamily="34" charset="0"/>
                        </a:rPr>
                        <a:t>선택시간</a:t>
                      </a:r>
                      <a:r>
                        <a:rPr lang="ko-KR" altLang="en-US" sz="1400" b="0" kern="1200" spc="-60" dirty="0" smtClean="0">
                          <a:gradFill>
                            <a:gsLst>
                              <a:gs pos="48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  <a:gs pos="99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5400000" scaled="0"/>
                          </a:gradFill>
                          <a:latin typeface="+mn-lt"/>
                          <a:ea typeface="HY견고딕" pitchFamily="18" charset="-127"/>
                          <a:cs typeface="Arial" pitchFamily="34" charset="0"/>
                        </a:rPr>
                        <a:t> 초기화</a:t>
                      </a:r>
                      <a:endParaRPr lang="ko-KR" altLang="en-US" sz="1400" b="0" kern="1200" spc="-60" dirty="0">
                        <a:gradFill>
                          <a:gsLst>
                            <a:gs pos="48000">
                              <a:schemeClr val="tx1">
                                <a:lumMod val="85000"/>
                                <a:lumOff val="15000"/>
                              </a:schemeClr>
                            </a:gs>
                            <a:gs pos="99000">
                              <a:schemeClr val="tx1">
                                <a:lumMod val="85000"/>
                                <a:lumOff val="15000"/>
                              </a:schemeClr>
                            </a:gs>
                          </a:gsLst>
                          <a:lin ang="5400000" scaled="0"/>
                        </a:gradFill>
                        <a:latin typeface="+mn-lt"/>
                        <a:ea typeface="HY견고딕" pitchFamily="18" charset="-127"/>
                        <a:cs typeface="Arial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38302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85000"/>
                            <a:lumOff val="15000"/>
                          </a:schemeClr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700" b="1" kern="1200" dirty="0" err="1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deleteLog</a:t>
                      </a:r>
                      <a:r>
                        <a:rPr lang="en-US" altLang="ko-KR" sz="1700" b="0" kern="120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(String </a:t>
                      </a:r>
                      <a:r>
                        <a:rPr lang="en-US" altLang="ko-KR" sz="1700" b="0" kern="1200" dirty="0" err="1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userId</a:t>
                      </a:r>
                      <a:r>
                        <a:rPr lang="en-US" altLang="ko-KR" sz="1700" b="0" kern="120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)</a:t>
                      </a:r>
                      <a:endParaRPr lang="ko-KR" altLang="en-US" sz="1700" b="0" kern="1200" spc="-60" dirty="0">
                        <a:gradFill>
                          <a:gsLst>
                            <a:gs pos="48000">
                              <a:schemeClr val="tx1">
                                <a:lumMod val="85000"/>
                                <a:lumOff val="15000"/>
                              </a:schemeClr>
                            </a:gs>
                            <a:gs pos="99000">
                              <a:schemeClr val="tx1">
                                <a:lumMod val="85000"/>
                                <a:lumOff val="15000"/>
                              </a:schemeClr>
                            </a:gs>
                          </a:gsLst>
                          <a:lin ang="5400000" scaled="0"/>
                        </a:gradFill>
                        <a:latin typeface="Tahoma" pitchFamily="34" charset="0"/>
                        <a:ea typeface="Arial Unicode MS" pitchFamily="50" charset="-127"/>
                        <a:cs typeface="Tahoma" pitchFamily="34" charset="0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85000"/>
                            <a:lumOff val="15000"/>
                          </a:schemeClr>
                        </a:buClr>
                      </a:pPr>
                      <a:r>
                        <a:rPr lang="en-US" altLang="ko-KR" sz="1600" b="0" kern="1200" spc="-60" dirty="0" smtClean="0">
                          <a:gradFill>
                            <a:gsLst>
                              <a:gs pos="48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  <a:gs pos="99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5400000" scaled="0"/>
                          </a:gradFill>
                          <a:latin typeface="Tahoma" pitchFamily="34" charset="0"/>
                          <a:ea typeface="HY견고딕" pitchFamily="18" charset="-127"/>
                          <a:cs typeface="Tahoma" pitchFamily="34" charset="0"/>
                        </a:rPr>
                        <a:t>void</a:t>
                      </a:r>
                      <a:endParaRPr lang="ko-KR" altLang="en-US" sz="1600" b="0" kern="1200" spc="-60" dirty="0">
                        <a:gradFill>
                          <a:gsLst>
                            <a:gs pos="48000">
                              <a:schemeClr val="tx1">
                                <a:lumMod val="85000"/>
                                <a:lumOff val="15000"/>
                              </a:schemeClr>
                            </a:gs>
                            <a:gs pos="99000">
                              <a:schemeClr val="tx1">
                                <a:lumMod val="85000"/>
                                <a:lumOff val="15000"/>
                              </a:schemeClr>
                            </a:gs>
                          </a:gsLst>
                          <a:lin ang="5400000" scaled="0"/>
                        </a:gradFill>
                        <a:latin typeface="Tahoma" pitchFamily="34" charset="0"/>
                        <a:ea typeface="HY견고딕" pitchFamily="18" charset="-127"/>
                        <a:cs typeface="Tahoma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85000"/>
                            <a:lumOff val="15000"/>
                          </a:schemeClr>
                        </a:buClr>
                      </a:pPr>
                      <a:r>
                        <a:rPr lang="ko-KR" altLang="en-US" sz="1400" b="0" kern="1200" spc="-60" dirty="0" smtClean="0">
                          <a:gradFill>
                            <a:gsLst>
                              <a:gs pos="48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  <a:gs pos="99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5400000" scaled="0"/>
                          </a:gradFill>
                          <a:latin typeface="+mn-lt"/>
                          <a:ea typeface="HY견고딕" pitchFamily="18" charset="-127"/>
                          <a:cs typeface="Arial" pitchFamily="34" charset="0"/>
                        </a:rPr>
                        <a:t>해당 유저의 로그 초기화</a:t>
                      </a:r>
                      <a:endParaRPr lang="ko-KR" altLang="en-US" sz="1400" b="0" kern="1200" spc="-60" dirty="0">
                        <a:gradFill>
                          <a:gsLst>
                            <a:gs pos="48000">
                              <a:schemeClr val="tx1">
                                <a:lumMod val="85000"/>
                                <a:lumOff val="15000"/>
                              </a:schemeClr>
                            </a:gs>
                            <a:gs pos="99000">
                              <a:schemeClr val="tx1">
                                <a:lumMod val="85000"/>
                                <a:lumOff val="15000"/>
                              </a:schemeClr>
                            </a:gs>
                          </a:gsLst>
                          <a:lin ang="5400000" scaled="0"/>
                        </a:gradFill>
                        <a:latin typeface="+mn-lt"/>
                        <a:ea typeface="HY견고딕" pitchFamily="18" charset="-127"/>
                        <a:cs typeface="Arial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38302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85000"/>
                            <a:lumOff val="15000"/>
                          </a:schemeClr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700" b="1" kern="1200" dirty="0" err="1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updateTimeSlot</a:t>
                      </a:r>
                      <a:r>
                        <a:rPr lang="en-US" altLang="ko-KR" sz="1700" b="0" kern="120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(</a:t>
                      </a:r>
                      <a:r>
                        <a:rPr lang="en-US" altLang="ko-KR" sz="1700" b="0" kern="1200" dirty="0" err="1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int</a:t>
                      </a:r>
                      <a:r>
                        <a:rPr lang="en-US" altLang="ko-KR" sz="1700" b="0" kern="120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</a:t>
                      </a:r>
                      <a:r>
                        <a:rPr lang="en-US" altLang="ko-KR" sz="1700" b="0" kern="1200" dirty="0" err="1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selectedTime</a:t>
                      </a:r>
                      <a:r>
                        <a:rPr lang="en-US" altLang="ko-KR" sz="1700" b="0" kern="120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, String </a:t>
                      </a:r>
                      <a:r>
                        <a:rPr lang="en-US" altLang="ko-KR" sz="1700" b="0" kern="1200" dirty="0" err="1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userId</a:t>
                      </a:r>
                      <a:r>
                        <a:rPr lang="en-US" altLang="ko-KR" sz="1700" b="0" kern="120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)</a:t>
                      </a:r>
                      <a:endParaRPr lang="ko-KR" altLang="en-US" sz="1700" b="0" kern="1200" spc="-60" dirty="0">
                        <a:gradFill>
                          <a:gsLst>
                            <a:gs pos="48000">
                              <a:schemeClr val="tx1">
                                <a:lumMod val="85000"/>
                                <a:lumOff val="15000"/>
                              </a:schemeClr>
                            </a:gs>
                            <a:gs pos="99000">
                              <a:schemeClr val="tx1">
                                <a:lumMod val="85000"/>
                                <a:lumOff val="15000"/>
                              </a:schemeClr>
                            </a:gs>
                          </a:gsLst>
                          <a:lin ang="5400000" scaled="0"/>
                        </a:gradFill>
                        <a:latin typeface="Tahoma" pitchFamily="34" charset="0"/>
                        <a:ea typeface="Arial Unicode MS" pitchFamily="50" charset="-127"/>
                        <a:cs typeface="Tahoma" pitchFamily="34" charset="0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85000"/>
                            <a:lumOff val="15000"/>
                          </a:schemeClr>
                        </a:buClr>
                      </a:pPr>
                      <a:r>
                        <a:rPr lang="en-US" altLang="ko-KR" sz="1600" b="0" kern="1200" spc="-60" dirty="0" err="1" smtClean="0">
                          <a:gradFill>
                            <a:gsLst>
                              <a:gs pos="48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  <a:gs pos="99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5400000" scaled="0"/>
                          </a:gra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Int</a:t>
                      </a:r>
                      <a:endParaRPr lang="ko-KR" altLang="en-US" sz="1600" b="0" kern="1200" spc="-60" dirty="0">
                        <a:gradFill>
                          <a:gsLst>
                            <a:gs pos="48000">
                              <a:schemeClr val="tx1">
                                <a:lumMod val="85000"/>
                                <a:lumOff val="15000"/>
                              </a:schemeClr>
                            </a:gs>
                            <a:gs pos="99000">
                              <a:schemeClr val="tx1">
                                <a:lumMod val="85000"/>
                                <a:lumOff val="15000"/>
                              </a:schemeClr>
                            </a:gs>
                          </a:gsLst>
                          <a:lin ang="5400000" scaled="0"/>
                        </a:gradFill>
                        <a:latin typeface="Tahoma" pitchFamily="34" charset="0"/>
                        <a:ea typeface="HY견고딕" pitchFamily="18" charset="-127"/>
                        <a:cs typeface="Tahoma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85000"/>
                            <a:lumOff val="15000"/>
                          </a:schemeClr>
                        </a:buClr>
                      </a:pPr>
                      <a:r>
                        <a:rPr lang="ko-KR" altLang="en-US" sz="1400" b="0" kern="1200" spc="-60" dirty="0" smtClean="0">
                          <a:gradFill>
                            <a:gsLst>
                              <a:gs pos="48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  <a:gs pos="99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5400000" scaled="0"/>
                          </a:gradFill>
                          <a:latin typeface="+mn-lt"/>
                          <a:ea typeface="HY견고딕" pitchFamily="18" charset="-127"/>
                          <a:cs typeface="Arial" pitchFamily="34" charset="0"/>
                        </a:rPr>
                        <a:t>해당 유저의 </a:t>
                      </a:r>
                      <a:r>
                        <a:rPr lang="ko-KR" altLang="en-US" sz="1400" b="0" kern="1200" spc="-60" dirty="0" err="1" smtClean="0">
                          <a:gradFill>
                            <a:gsLst>
                              <a:gs pos="48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  <a:gs pos="99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5400000" scaled="0"/>
                          </a:gradFill>
                          <a:latin typeface="+mn-lt"/>
                          <a:ea typeface="HY견고딕" pitchFamily="18" charset="-127"/>
                          <a:cs typeface="Arial" pitchFamily="34" charset="0"/>
                        </a:rPr>
                        <a:t>선택시간</a:t>
                      </a:r>
                      <a:r>
                        <a:rPr lang="ko-KR" altLang="en-US" sz="1400" b="0" kern="1200" spc="-60" dirty="0" smtClean="0">
                          <a:gradFill>
                            <a:gsLst>
                              <a:gs pos="48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  <a:gs pos="99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5400000" scaled="0"/>
                          </a:gradFill>
                          <a:latin typeface="+mn-lt"/>
                          <a:ea typeface="HY견고딕" pitchFamily="18" charset="-127"/>
                          <a:cs typeface="Arial" pitchFamily="34" charset="0"/>
                        </a:rPr>
                        <a:t> 변경</a:t>
                      </a:r>
                      <a:endParaRPr lang="ko-KR" altLang="en-US" sz="1400" b="0" kern="1200" spc="-60" dirty="0">
                        <a:gradFill>
                          <a:gsLst>
                            <a:gs pos="48000">
                              <a:schemeClr val="tx1">
                                <a:lumMod val="85000"/>
                                <a:lumOff val="15000"/>
                              </a:schemeClr>
                            </a:gs>
                            <a:gs pos="99000">
                              <a:schemeClr val="tx1">
                                <a:lumMod val="85000"/>
                                <a:lumOff val="15000"/>
                              </a:schemeClr>
                            </a:gs>
                          </a:gsLst>
                          <a:lin ang="5400000" scaled="0"/>
                        </a:gradFill>
                        <a:latin typeface="+mn-lt"/>
                        <a:ea typeface="HY견고딕" pitchFamily="18" charset="-127"/>
                        <a:cs typeface="Arial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38302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85000"/>
                            <a:lumOff val="15000"/>
                          </a:schemeClr>
                        </a:buClr>
                      </a:pPr>
                      <a:r>
                        <a:rPr lang="en-US" altLang="ko-KR" sz="1700" b="1" kern="1200" dirty="0" err="1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getNameInGroup</a:t>
                      </a:r>
                      <a:r>
                        <a:rPr lang="en-US" altLang="ko-KR" sz="1700" b="0" kern="120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(</a:t>
                      </a:r>
                      <a:r>
                        <a:rPr lang="en-US" altLang="ko-KR" sz="1700" b="0" kern="1200" dirty="0" err="1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int</a:t>
                      </a:r>
                      <a:r>
                        <a:rPr lang="en-US" altLang="ko-KR" sz="1700" b="0" kern="120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</a:t>
                      </a:r>
                      <a:r>
                        <a:rPr lang="en-US" altLang="ko-KR" sz="1700" b="0" kern="1200" dirty="0" err="1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selectedTime</a:t>
                      </a:r>
                      <a:r>
                        <a:rPr lang="en-US" altLang="ko-KR" sz="1700" b="0" kern="120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, </a:t>
                      </a:r>
                      <a:r>
                        <a:rPr lang="en-US" altLang="ko-KR" sz="1700" b="0" kern="1200" dirty="0" err="1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int</a:t>
                      </a:r>
                      <a:r>
                        <a:rPr lang="en-US" altLang="ko-KR" sz="1700" b="0" kern="120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</a:t>
                      </a:r>
                      <a:r>
                        <a:rPr lang="en-US" altLang="ko-KR" sz="1700" b="0" kern="1200" dirty="0" err="1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groupColor</a:t>
                      </a:r>
                      <a:r>
                        <a:rPr lang="en-US" altLang="ko-KR" sz="1700" b="0" kern="120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)</a:t>
                      </a:r>
                      <a:endParaRPr lang="ko-KR" altLang="en-US" sz="1700" b="0" kern="1200" spc="-60" dirty="0">
                        <a:gradFill>
                          <a:gsLst>
                            <a:gs pos="48000">
                              <a:schemeClr val="tx1">
                                <a:lumMod val="85000"/>
                                <a:lumOff val="15000"/>
                              </a:schemeClr>
                            </a:gs>
                            <a:gs pos="99000">
                              <a:schemeClr val="tx1">
                                <a:lumMod val="85000"/>
                                <a:lumOff val="15000"/>
                              </a:schemeClr>
                            </a:gs>
                          </a:gsLst>
                          <a:lin ang="5400000" scaled="0"/>
                        </a:gradFill>
                        <a:latin typeface="Tahoma" pitchFamily="34" charset="0"/>
                        <a:ea typeface="Arial Unicode MS" pitchFamily="50" charset="-127"/>
                        <a:cs typeface="Tahoma" pitchFamily="34" charset="0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85000"/>
                            <a:lumOff val="15000"/>
                          </a:schemeClr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kern="1200" spc="-60" dirty="0" err="1" smtClean="0">
                          <a:gradFill>
                            <a:gsLst>
                              <a:gs pos="48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  <a:gs pos="99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5400000" scaled="0"/>
                          </a:gra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ArrayList</a:t>
                      </a:r>
                      <a:r>
                        <a:rPr lang="en-US" altLang="ko-KR" sz="1600" b="0" kern="1200" spc="-60" dirty="0" smtClean="0">
                          <a:gradFill>
                            <a:gsLst>
                              <a:gs pos="48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  <a:gs pos="99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5400000" scaled="0"/>
                          </a:gra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&lt;</a:t>
                      </a:r>
                      <a:r>
                        <a:rPr lang="en-US" altLang="ko-KR" sz="1600" b="0" kern="1200" spc="-60" dirty="0" err="1" smtClean="0">
                          <a:gradFill>
                            <a:gsLst>
                              <a:gs pos="48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  <a:gs pos="99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5400000" scaled="0"/>
                          </a:gra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MemberVO</a:t>
                      </a:r>
                      <a:r>
                        <a:rPr lang="en-US" altLang="ko-KR" sz="1600" b="0" kern="1200" spc="-60" dirty="0" smtClean="0">
                          <a:gradFill>
                            <a:gsLst>
                              <a:gs pos="48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  <a:gs pos="99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5400000" scaled="0"/>
                          </a:gra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&gt;</a:t>
                      </a:r>
                      <a:endParaRPr lang="ko-KR" altLang="en-US" sz="1600" b="0" kern="1200" spc="-60" dirty="0">
                        <a:gradFill>
                          <a:gsLst>
                            <a:gs pos="48000">
                              <a:schemeClr val="tx1">
                                <a:lumMod val="85000"/>
                                <a:lumOff val="15000"/>
                              </a:schemeClr>
                            </a:gs>
                            <a:gs pos="99000">
                              <a:schemeClr val="tx1">
                                <a:lumMod val="85000"/>
                                <a:lumOff val="15000"/>
                              </a:schemeClr>
                            </a:gs>
                          </a:gsLst>
                          <a:lin ang="5400000" scaled="0"/>
                        </a:gradFill>
                        <a:latin typeface="Tahoma" pitchFamily="34" charset="0"/>
                        <a:ea typeface="HY견고딕" pitchFamily="18" charset="-127"/>
                        <a:cs typeface="Tahoma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85000"/>
                            <a:lumOff val="15000"/>
                          </a:schemeClr>
                        </a:buClr>
                      </a:pPr>
                      <a:r>
                        <a:rPr lang="ko-KR" altLang="en-US" sz="1400" b="0" kern="1200" spc="-60" dirty="0" smtClean="0">
                          <a:gradFill>
                            <a:gsLst>
                              <a:gs pos="48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  <a:gs pos="99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5400000" scaled="0"/>
                          </a:gradFill>
                          <a:latin typeface="+mn-lt"/>
                          <a:ea typeface="HY견고딕" pitchFamily="18" charset="-127"/>
                          <a:cs typeface="Arial" pitchFamily="34" charset="0"/>
                        </a:rPr>
                        <a:t>같은 시간대 그룹</a:t>
                      </a:r>
                      <a:r>
                        <a:rPr lang="ko-KR" altLang="en-US" sz="1400" b="0" kern="1200" spc="-60" baseline="0" dirty="0" smtClean="0">
                          <a:gradFill>
                            <a:gsLst>
                              <a:gs pos="48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  <a:gs pos="99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5400000" scaled="0"/>
                          </a:gradFill>
                          <a:latin typeface="+mn-lt"/>
                          <a:ea typeface="HY견고딕" pitchFamily="18" charset="-127"/>
                          <a:cs typeface="Arial" pitchFamily="34" charset="0"/>
                        </a:rPr>
                        <a:t> 사람들의 이름 추출</a:t>
                      </a:r>
                      <a:endParaRPr lang="ko-KR" altLang="en-US" sz="1400" b="0" kern="1200" spc="-60" dirty="0">
                        <a:gradFill>
                          <a:gsLst>
                            <a:gs pos="48000">
                              <a:schemeClr val="tx1">
                                <a:lumMod val="85000"/>
                                <a:lumOff val="15000"/>
                              </a:schemeClr>
                            </a:gs>
                            <a:gs pos="99000">
                              <a:schemeClr val="tx1">
                                <a:lumMod val="85000"/>
                                <a:lumOff val="15000"/>
                              </a:schemeClr>
                            </a:gs>
                          </a:gsLst>
                          <a:lin ang="5400000" scaled="0"/>
                        </a:gradFill>
                        <a:latin typeface="+mn-lt"/>
                        <a:ea typeface="HY견고딕" pitchFamily="18" charset="-127"/>
                        <a:cs typeface="Arial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38302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85000"/>
                            <a:lumOff val="15000"/>
                          </a:schemeClr>
                        </a:buClr>
                      </a:pPr>
                      <a:r>
                        <a:rPr lang="en-US" altLang="ko-KR" sz="1700" b="1" kern="1200" dirty="0" err="1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isReservation</a:t>
                      </a:r>
                      <a:r>
                        <a:rPr lang="en-US" altLang="ko-KR" sz="1700" b="0" kern="120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(String </a:t>
                      </a:r>
                      <a:r>
                        <a:rPr lang="en-US" altLang="ko-KR" sz="1700" b="0" kern="1200" dirty="0" err="1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userId</a:t>
                      </a:r>
                      <a:r>
                        <a:rPr lang="en-US" altLang="ko-KR" sz="1700" b="0" kern="120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)</a:t>
                      </a:r>
                      <a:endParaRPr lang="ko-KR" altLang="en-US" sz="1700" b="0" kern="1200" spc="-60" dirty="0">
                        <a:gradFill>
                          <a:gsLst>
                            <a:gs pos="48000">
                              <a:schemeClr val="tx1">
                                <a:lumMod val="85000"/>
                                <a:lumOff val="15000"/>
                              </a:schemeClr>
                            </a:gs>
                            <a:gs pos="99000">
                              <a:schemeClr val="tx1">
                                <a:lumMod val="85000"/>
                                <a:lumOff val="15000"/>
                              </a:schemeClr>
                            </a:gs>
                          </a:gsLst>
                          <a:lin ang="5400000" scaled="0"/>
                        </a:gradFill>
                        <a:latin typeface="Tahoma" pitchFamily="34" charset="0"/>
                        <a:ea typeface="Arial Unicode MS" pitchFamily="50" charset="-127"/>
                        <a:cs typeface="Tahoma" pitchFamily="34" charset="0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85000"/>
                            <a:lumOff val="15000"/>
                          </a:schemeClr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200" dirty="0" err="1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boolean</a:t>
                      </a:r>
                      <a:endParaRPr lang="ko-KR" altLang="en-US" sz="1600" b="0" kern="1200" spc="-60" dirty="0">
                        <a:gradFill>
                          <a:gsLst>
                            <a:gs pos="48000">
                              <a:schemeClr val="tx1">
                                <a:lumMod val="85000"/>
                                <a:lumOff val="15000"/>
                              </a:schemeClr>
                            </a:gs>
                            <a:gs pos="99000">
                              <a:schemeClr val="tx1">
                                <a:lumMod val="85000"/>
                                <a:lumOff val="15000"/>
                              </a:schemeClr>
                            </a:gs>
                          </a:gsLst>
                          <a:lin ang="5400000" scaled="0"/>
                        </a:gradFill>
                        <a:latin typeface="Tahoma" pitchFamily="34" charset="0"/>
                        <a:ea typeface="HY견고딕" pitchFamily="18" charset="-127"/>
                        <a:cs typeface="Tahoma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85000"/>
                            <a:lumOff val="15000"/>
                          </a:schemeClr>
                        </a:buClr>
                      </a:pPr>
                      <a:r>
                        <a:rPr lang="ko-KR" altLang="en-US" sz="1400" b="0" kern="1200" spc="-60" dirty="0" smtClean="0">
                          <a:gradFill>
                            <a:gsLst>
                              <a:gs pos="48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  <a:gs pos="99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5400000" scaled="0"/>
                          </a:gradFill>
                          <a:latin typeface="+mn-lt"/>
                          <a:ea typeface="HY견고딕" pitchFamily="18" charset="-127"/>
                          <a:cs typeface="Arial" pitchFamily="34" charset="0"/>
                        </a:rPr>
                        <a:t>로그테이블에 </a:t>
                      </a:r>
                      <a:r>
                        <a:rPr lang="ko-KR" altLang="en-US" sz="1400" b="0" kern="1200" spc="-60" dirty="0" err="1" smtClean="0">
                          <a:gradFill>
                            <a:gsLst>
                              <a:gs pos="48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  <a:gs pos="99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5400000" scaled="0"/>
                          </a:gradFill>
                          <a:latin typeface="+mn-lt"/>
                          <a:ea typeface="HY견고딕" pitchFamily="18" charset="-127"/>
                          <a:cs typeface="Arial" pitchFamily="34" charset="0"/>
                        </a:rPr>
                        <a:t>예약여부</a:t>
                      </a:r>
                      <a:r>
                        <a:rPr lang="ko-KR" altLang="en-US" sz="1400" b="0" kern="1200" spc="-60" dirty="0" smtClean="0">
                          <a:gradFill>
                            <a:gsLst>
                              <a:gs pos="48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  <a:gs pos="99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5400000" scaled="0"/>
                          </a:gradFill>
                          <a:latin typeface="+mn-lt"/>
                          <a:ea typeface="HY견고딕" pitchFamily="18" charset="-127"/>
                          <a:cs typeface="Arial" pitchFamily="34" charset="0"/>
                        </a:rPr>
                        <a:t> 추출</a:t>
                      </a:r>
                      <a:endParaRPr lang="ko-KR" altLang="en-US" sz="1400" b="0" kern="1200" spc="-60" dirty="0">
                        <a:gradFill>
                          <a:gsLst>
                            <a:gs pos="48000">
                              <a:schemeClr val="tx1">
                                <a:lumMod val="85000"/>
                                <a:lumOff val="15000"/>
                              </a:schemeClr>
                            </a:gs>
                            <a:gs pos="99000">
                              <a:schemeClr val="tx1">
                                <a:lumMod val="85000"/>
                                <a:lumOff val="15000"/>
                              </a:schemeClr>
                            </a:gs>
                          </a:gsLst>
                          <a:lin ang="5400000" scaled="0"/>
                        </a:gradFill>
                        <a:latin typeface="+mn-lt"/>
                        <a:ea typeface="HY견고딕" pitchFamily="18" charset="-127"/>
                        <a:cs typeface="Arial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38302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85000"/>
                            <a:lumOff val="15000"/>
                          </a:schemeClr>
                        </a:buClr>
                      </a:pPr>
                      <a:r>
                        <a:rPr lang="en-US" altLang="ko-KR" sz="1700" b="1" kern="1200" dirty="0" err="1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getReserveDate</a:t>
                      </a:r>
                      <a:r>
                        <a:rPr lang="en-US" altLang="ko-KR" sz="1700" b="0" kern="120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(String </a:t>
                      </a:r>
                      <a:r>
                        <a:rPr lang="en-US" altLang="ko-KR" sz="1700" b="0" kern="1200" dirty="0" err="1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userId</a:t>
                      </a:r>
                      <a:r>
                        <a:rPr lang="en-US" altLang="ko-KR" sz="1700" b="0" kern="120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)</a:t>
                      </a:r>
                      <a:endParaRPr lang="ko-KR" altLang="en-US" sz="1700" b="0" kern="1200" spc="-60" dirty="0">
                        <a:gradFill>
                          <a:gsLst>
                            <a:gs pos="48000">
                              <a:schemeClr val="tx1">
                                <a:lumMod val="85000"/>
                                <a:lumOff val="15000"/>
                              </a:schemeClr>
                            </a:gs>
                            <a:gs pos="99000">
                              <a:schemeClr val="tx1">
                                <a:lumMod val="85000"/>
                                <a:lumOff val="15000"/>
                              </a:schemeClr>
                            </a:gs>
                          </a:gsLst>
                          <a:lin ang="5400000" scaled="0"/>
                        </a:gradFill>
                        <a:latin typeface="Tahoma" pitchFamily="34" charset="0"/>
                        <a:ea typeface="Arial Unicode MS" pitchFamily="50" charset="-127"/>
                        <a:cs typeface="Tahoma" pitchFamily="34" charset="0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85000"/>
                            <a:lumOff val="15000"/>
                          </a:schemeClr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kern="1200" spc="-60" dirty="0" smtClean="0">
                          <a:gradFill>
                            <a:gsLst>
                              <a:gs pos="48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  <a:gs pos="99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5400000" scaled="0"/>
                          </a:gra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Date</a:t>
                      </a:r>
                      <a:endParaRPr lang="ko-KR" altLang="en-US" sz="1600" b="0" kern="1200" spc="-60" dirty="0">
                        <a:gradFill>
                          <a:gsLst>
                            <a:gs pos="48000">
                              <a:schemeClr val="tx1">
                                <a:lumMod val="85000"/>
                                <a:lumOff val="15000"/>
                              </a:schemeClr>
                            </a:gs>
                            <a:gs pos="99000">
                              <a:schemeClr val="tx1">
                                <a:lumMod val="85000"/>
                                <a:lumOff val="15000"/>
                              </a:schemeClr>
                            </a:gs>
                          </a:gsLst>
                          <a:lin ang="5400000" scaled="0"/>
                        </a:gradFill>
                        <a:latin typeface="Tahoma" pitchFamily="34" charset="0"/>
                        <a:ea typeface="HY견고딕" pitchFamily="18" charset="-127"/>
                        <a:cs typeface="Tahoma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85000"/>
                            <a:lumOff val="15000"/>
                          </a:schemeClr>
                        </a:buClr>
                      </a:pPr>
                      <a:r>
                        <a:rPr lang="ko-KR" altLang="en-US" sz="1400" b="0" kern="1200" spc="-60" dirty="0" smtClean="0">
                          <a:gradFill>
                            <a:gsLst>
                              <a:gs pos="48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  <a:gs pos="99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5400000" scaled="0"/>
                          </a:gradFill>
                          <a:latin typeface="+mn-lt"/>
                          <a:ea typeface="HY견고딕" pitchFamily="18" charset="-127"/>
                          <a:cs typeface="Arial" pitchFamily="34" charset="0"/>
                        </a:rPr>
                        <a:t>당일 예약한 유저의 예약일 추출</a:t>
                      </a:r>
                      <a:endParaRPr lang="ko-KR" altLang="en-US" sz="1400" b="0" kern="1200" spc="-60" dirty="0">
                        <a:gradFill>
                          <a:gsLst>
                            <a:gs pos="48000">
                              <a:schemeClr val="tx1">
                                <a:lumMod val="85000"/>
                                <a:lumOff val="15000"/>
                              </a:schemeClr>
                            </a:gs>
                            <a:gs pos="99000">
                              <a:schemeClr val="tx1">
                                <a:lumMod val="85000"/>
                                <a:lumOff val="15000"/>
                              </a:schemeClr>
                            </a:gs>
                          </a:gsLst>
                          <a:lin ang="5400000" scaled="0"/>
                        </a:gradFill>
                        <a:latin typeface="+mn-lt"/>
                        <a:ea typeface="HY견고딕" pitchFamily="18" charset="-127"/>
                        <a:cs typeface="Arial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38302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85000"/>
                            <a:lumOff val="15000"/>
                          </a:schemeClr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700" b="1" kern="1200" dirty="0" err="1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updateStartTime</a:t>
                      </a:r>
                      <a:r>
                        <a:rPr lang="en-US" altLang="ko-KR" sz="1700" b="0" kern="120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(String </a:t>
                      </a:r>
                      <a:r>
                        <a:rPr lang="en-US" altLang="ko-KR" sz="1700" b="0" kern="1200" dirty="0" err="1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userId</a:t>
                      </a:r>
                      <a:r>
                        <a:rPr lang="en-US" altLang="ko-KR" sz="1700" b="0" kern="120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)</a:t>
                      </a:r>
                      <a:endParaRPr lang="ko-KR" altLang="en-US" sz="1700" b="0" kern="1200" spc="-60" dirty="0">
                        <a:gradFill>
                          <a:gsLst>
                            <a:gs pos="48000">
                              <a:schemeClr val="tx1">
                                <a:lumMod val="85000"/>
                                <a:lumOff val="15000"/>
                              </a:schemeClr>
                            </a:gs>
                            <a:gs pos="99000">
                              <a:schemeClr val="tx1">
                                <a:lumMod val="85000"/>
                                <a:lumOff val="15000"/>
                              </a:schemeClr>
                            </a:gs>
                          </a:gsLst>
                          <a:lin ang="5400000" scaled="0"/>
                        </a:gradFill>
                        <a:latin typeface="Tahoma" pitchFamily="34" charset="0"/>
                        <a:ea typeface="Arial Unicode MS" pitchFamily="50" charset="-127"/>
                        <a:cs typeface="Tahoma" pitchFamily="34" charset="0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85000"/>
                            <a:lumOff val="15000"/>
                          </a:schemeClr>
                        </a:buClr>
                      </a:pPr>
                      <a:r>
                        <a:rPr lang="en-US" altLang="ko-KR" sz="1600" b="0" kern="1200" spc="-60" dirty="0" smtClean="0">
                          <a:gradFill>
                            <a:gsLst>
                              <a:gs pos="48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  <a:gs pos="99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5400000" scaled="0"/>
                          </a:gra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void</a:t>
                      </a:r>
                      <a:endParaRPr lang="ko-KR" altLang="en-US" sz="1600" b="0" kern="1200" spc="-60" dirty="0">
                        <a:gradFill>
                          <a:gsLst>
                            <a:gs pos="48000">
                              <a:schemeClr val="tx1">
                                <a:lumMod val="85000"/>
                                <a:lumOff val="15000"/>
                              </a:schemeClr>
                            </a:gs>
                            <a:gs pos="99000">
                              <a:schemeClr val="tx1">
                                <a:lumMod val="85000"/>
                                <a:lumOff val="15000"/>
                              </a:schemeClr>
                            </a:gs>
                          </a:gsLst>
                          <a:lin ang="5400000" scaled="0"/>
                        </a:gradFill>
                        <a:latin typeface="Tahoma" pitchFamily="34" charset="0"/>
                        <a:ea typeface="HY견고딕" pitchFamily="18" charset="-127"/>
                        <a:cs typeface="Tahoma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85000"/>
                            <a:lumOff val="15000"/>
                          </a:schemeClr>
                        </a:buClr>
                      </a:pPr>
                      <a:r>
                        <a:rPr lang="ko-KR" altLang="en-US" sz="1400" b="0" kern="1200" spc="-60" dirty="0" err="1" smtClean="0">
                          <a:gradFill>
                            <a:gsLst>
                              <a:gs pos="48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  <a:gs pos="99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5400000" scaled="0"/>
                          </a:gradFill>
                          <a:latin typeface="+mn-lt"/>
                          <a:ea typeface="HY견고딕" pitchFamily="18" charset="-127"/>
                          <a:cs typeface="Arial" pitchFamily="34" charset="0"/>
                        </a:rPr>
                        <a:t>스탑워치</a:t>
                      </a:r>
                      <a:r>
                        <a:rPr lang="ko-KR" altLang="en-US" sz="1400" b="0" kern="1200" spc="-60" dirty="0" smtClean="0">
                          <a:gradFill>
                            <a:gsLst>
                              <a:gs pos="48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  <a:gs pos="99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5400000" scaled="0"/>
                          </a:gradFill>
                          <a:latin typeface="+mn-lt"/>
                          <a:ea typeface="HY견고딕" pitchFamily="18" charset="-127"/>
                          <a:cs typeface="Arial" pitchFamily="34" charset="0"/>
                        </a:rPr>
                        <a:t> 시작시간을 업데이트</a:t>
                      </a:r>
                      <a:endParaRPr lang="ko-KR" altLang="en-US" sz="1400" b="0" kern="1200" spc="-60" dirty="0">
                        <a:gradFill>
                          <a:gsLst>
                            <a:gs pos="48000">
                              <a:schemeClr val="tx1">
                                <a:lumMod val="85000"/>
                                <a:lumOff val="15000"/>
                              </a:schemeClr>
                            </a:gs>
                            <a:gs pos="99000">
                              <a:schemeClr val="tx1">
                                <a:lumMod val="85000"/>
                                <a:lumOff val="15000"/>
                              </a:schemeClr>
                            </a:gs>
                          </a:gsLst>
                          <a:lin ang="5400000" scaled="0"/>
                        </a:gradFill>
                        <a:latin typeface="+mn-lt"/>
                        <a:ea typeface="HY견고딕" pitchFamily="18" charset="-127"/>
                        <a:cs typeface="Arial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38302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85000"/>
                            <a:lumOff val="15000"/>
                          </a:schemeClr>
                        </a:buClr>
                      </a:pPr>
                      <a:r>
                        <a:rPr lang="en-US" altLang="ko-KR" sz="1700" b="1" kern="1200" dirty="0" err="1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updateFinishTime</a:t>
                      </a:r>
                      <a:r>
                        <a:rPr lang="en-US" altLang="ko-KR" sz="1700" b="0" kern="120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(String </a:t>
                      </a:r>
                      <a:r>
                        <a:rPr lang="en-US" altLang="ko-KR" sz="1700" b="0" kern="1200" dirty="0" err="1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userId</a:t>
                      </a:r>
                      <a:r>
                        <a:rPr lang="en-US" altLang="ko-KR" sz="1700" b="0" kern="120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)</a:t>
                      </a:r>
                      <a:endParaRPr lang="ko-KR" altLang="en-US" sz="1700" b="0" kern="1200" spc="-60" dirty="0">
                        <a:gradFill>
                          <a:gsLst>
                            <a:gs pos="48000">
                              <a:schemeClr val="tx1">
                                <a:lumMod val="85000"/>
                                <a:lumOff val="15000"/>
                              </a:schemeClr>
                            </a:gs>
                            <a:gs pos="99000">
                              <a:schemeClr val="tx1">
                                <a:lumMod val="85000"/>
                                <a:lumOff val="15000"/>
                              </a:schemeClr>
                            </a:gs>
                          </a:gsLst>
                          <a:lin ang="5400000" scaled="0"/>
                        </a:gradFill>
                        <a:latin typeface="Tahoma" pitchFamily="34" charset="0"/>
                        <a:ea typeface="Arial Unicode MS" pitchFamily="50" charset="-127"/>
                        <a:cs typeface="Tahoma" pitchFamily="34" charset="0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85000"/>
                            <a:lumOff val="15000"/>
                          </a:schemeClr>
                        </a:buClr>
                      </a:pPr>
                      <a:r>
                        <a:rPr lang="en-US" altLang="ko-KR" sz="1600" b="0" kern="1200" spc="-60" dirty="0" smtClean="0">
                          <a:gradFill>
                            <a:gsLst>
                              <a:gs pos="48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  <a:gs pos="99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5400000" scaled="0"/>
                          </a:gra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void</a:t>
                      </a:r>
                      <a:endParaRPr lang="ko-KR" altLang="en-US" sz="1600" b="0" kern="1200" spc="-60" dirty="0">
                        <a:gradFill>
                          <a:gsLst>
                            <a:gs pos="48000">
                              <a:schemeClr val="tx1">
                                <a:lumMod val="85000"/>
                                <a:lumOff val="15000"/>
                              </a:schemeClr>
                            </a:gs>
                            <a:gs pos="99000">
                              <a:schemeClr val="tx1">
                                <a:lumMod val="85000"/>
                                <a:lumOff val="15000"/>
                              </a:schemeClr>
                            </a:gs>
                          </a:gsLst>
                          <a:lin ang="5400000" scaled="0"/>
                        </a:gradFill>
                        <a:latin typeface="Tahoma" pitchFamily="34" charset="0"/>
                        <a:ea typeface="HY견고딕" pitchFamily="18" charset="-127"/>
                        <a:cs typeface="Tahoma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85000"/>
                            <a:lumOff val="15000"/>
                          </a:schemeClr>
                        </a:buClr>
                      </a:pPr>
                      <a:r>
                        <a:rPr lang="ko-KR" altLang="en-US" sz="1400" b="0" kern="1200" spc="-60" dirty="0" err="1" smtClean="0">
                          <a:gradFill>
                            <a:gsLst>
                              <a:gs pos="48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  <a:gs pos="99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5400000" scaled="0"/>
                          </a:gradFill>
                          <a:latin typeface="+mn-lt"/>
                          <a:ea typeface="HY견고딕" pitchFamily="18" charset="-127"/>
                          <a:cs typeface="Arial" pitchFamily="34" charset="0"/>
                        </a:rPr>
                        <a:t>스탑워치</a:t>
                      </a:r>
                      <a:r>
                        <a:rPr lang="ko-KR" altLang="en-US" sz="1400" b="0" kern="1200" spc="-60" dirty="0" smtClean="0">
                          <a:gradFill>
                            <a:gsLst>
                              <a:gs pos="48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  <a:gs pos="99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5400000" scaled="0"/>
                          </a:gradFill>
                          <a:latin typeface="+mn-lt"/>
                          <a:ea typeface="HY견고딕" pitchFamily="18" charset="-127"/>
                          <a:cs typeface="Arial" pitchFamily="34" charset="0"/>
                        </a:rPr>
                        <a:t> 종료시간을 업데이트</a:t>
                      </a:r>
                      <a:endParaRPr lang="ko-KR" altLang="en-US" sz="1400" b="0" kern="1200" spc="-60" dirty="0">
                        <a:gradFill>
                          <a:gsLst>
                            <a:gs pos="48000">
                              <a:schemeClr val="tx1">
                                <a:lumMod val="85000"/>
                                <a:lumOff val="15000"/>
                              </a:schemeClr>
                            </a:gs>
                            <a:gs pos="99000">
                              <a:schemeClr val="tx1">
                                <a:lumMod val="85000"/>
                                <a:lumOff val="15000"/>
                              </a:schemeClr>
                            </a:gs>
                          </a:gsLst>
                          <a:lin ang="5400000" scaled="0"/>
                        </a:gradFill>
                        <a:latin typeface="+mn-lt"/>
                        <a:ea typeface="HY견고딕" pitchFamily="18" charset="-127"/>
                        <a:cs typeface="Arial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21140174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3" name="Rectangle 30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게시판</a:t>
            </a:r>
            <a:endParaRPr lang="en-US" altLang="ko-KR" dirty="0" smtClean="0"/>
          </a:p>
        </p:txBody>
      </p:sp>
      <p:graphicFrame>
        <p:nvGraphicFramePr>
          <p:cNvPr id="43" name="표 42"/>
          <p:cNvGraphicFramePr>
            <a:graphicFrameLocks noGrp="1"/>
          </p:cNvGraphicFramePr>
          <p:nvPr>
            <p:extLst/>
          </p:nvPr>
        </p:nvGraphicFramePr>
        <p:xfrm>
          <a:off x="251520" y="1844824"/>
          <a:ext cx="8640961" cy="4128096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4320480"/>
                <a:gridCol w="1656184"/>
                <a:gridCol w="2664297"/>
              </a:tblGrid>
              <a:tr h="547116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85000"/>
                            <a:lumOff val="15000"/>
                          </a:schemeClr>
                        </a:buClr>
                      </a:pPr>
                      <a:r>
                        <a:rPr lang="en-US" altLang="ko-KR" sz="1800" kern="1200" spc="-60" dirty="0" smtClean="0">
                          <a:gradFill>
                            <a:gsLst>
                              <a:gs pos="51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  <a:gs pos="98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5400000" scaled="0"/>
                          </a:gradFill>
                          <a:latin typeface="HY견고딕" pitchFamily="18" charset="-127"/>
                          <a:ea typeface="HY견고딕" pitchFamily="18" charset="-127"/>
                          <a:cs typeface="Arial" pitchFamily="34" charset="0"/>
                        </a:rPr>
                        <a:t>Method identifier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50000">
                          <a:schemeClr val="bg1">
                            <a:lumMod val="85000"/>
                          </a:schemeClr>
                        </a:gs>
                        <a:gs pos="99000">
                          <a:schemeClr val="bg1">
                            <a:lumMod val="75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85000"/>
                            <a:lumOff val="15000"/>
                          </a:schemeClr>
                        </a:buClr>
                      </a:pPr>
                      <a:r>
                        <a:rPr lang="en-US" altLang="ko-KR" sz="1800" kern="1200" spc="-60" dirty="0" smtClean="0">
                          <a:solidFill>
                            <a:schemeClr val="bg1"/>
                          </a:solidFill>
                          <a:latin typeface="HY견고딕" pitchFamily="18" charset="-127"/>
                          <a:ea typeface="HY견고딕" pitchFamily="18" charset="-127"/>
                          <a:cs typeface="Arial" pitchFamily="34" charset="0"/>
                        </a:rPr>
                        <a:t>Return type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50000">
                          <a:srgbClr val="4A78AC"/>
                        </a:gs>
                        <a:gs pos="100000">
                          <a:srgbClr val="173A51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85000"/>
                            <a:lumOff val="15000"/>
                          </a:schemeClr>
                        </a:buClr>
                      </a:pPr>
                      <a:r>
                        <a:rPr lang="en-US" altLang="ko-KR" sz="1800" kern="1200" spc="-60" dirty="0" smtClean="0">
                          <a:solidFill>
                            <a:schemeClr val="bg1"/>
                          </a:solidFill>
                          <a:latin typeface="HY견고딕" pitchFamily="18" charset="-127"/>
                          <a:ea typeface="HY견고딕" pitchFamily="18" charset="-127"/>
                          <a:cs typeface="Arial" pitchFamily="34" charset="0"/>
                        </a:rPr>
                        <a:t>Method Description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47000">
                          <a:schemeClr val="accent5">
                            <a:lumMod val="60000"/>
                            <a:lumOff val="40000"/>
                          </a:schemeClr>
                        </a:gs>
                        <a:gs pos="99000">
                          <a:schemeClr val="accent5"/>
                        </a:gs>
                      </a:gsLst>
                      <a:lin ang="5400000" scaled="0"/>
                    </a:gradFill>
                  </a:tcPr>
                </a:tc>
              </a:tr>
              <a:tr h="273558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85000"/>
                            <a:lumOff val="15000"/>
                          </a:schemeClr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700" b="1" kern="1200" spc="-60" dirty="0" smtClean="0">
                          <a:gradFill>
                            <a:gsLst>
                              <a:gs pos="48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  <a:gs pos="99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5400000" scaled="0"/>
                          </a:gra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posting</a:t>
                      </a:r>
                      <a:r>
                        <a:rPr lang="en-US" altLang="ko-KR" sz="1700" b="0" kern="1200" spc="-60" dirty="0" smtClean="0">
                          <a:gradFill>
                            <a:gsLst>
                              <a:gs pos="48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  <a:gs pos="99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5400000" scaled="0"/>
                          </a:gra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(</a:t>
                      </a:r>
                      <a:r>
                        <a:rPr lang="en-US" altLang="ko-KR" sz="1700" b="0" kern="1200" spc="-60" dirty="0" err="1" smtClean="0">
                          <a:gradFill>
                            <a:gsLst>
                              <a:gs pos="48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  <a:gs pos="99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5400000" scaled="0"/>
                          </a:gra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BoardVO</a:t>
                      </a:r>
                      <a:r>
                        <a:rPr lang="en-US" altLang="ko-KR" sz="1700" b="0" kern="1200" spc="-60" dirty="0" smtClean="0">
                          <a:gradFill>
                            <a:gsLst>
                              <a:gs pos="48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  <a:gs pos="99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5400000" scaled="0"/>
                          </a:gra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</a:t>
                      </a:r>
                      <a:r>
                        <a:rPr lang="en-US" altLang="ko-KR" sz="1700" b="0" kern="1200" spc="-60" dirty="0" err="1" smtClean="0">
                          <a:gradFill>
                            <a:gsLst>
                              <a:gs pos="48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  <a:gs pos="99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5400000" scaled="0"/>
                          </a:gra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vo</a:t>
                      </a:r>
                      <a:r>
                        <a:rPr lang="en-US" altLang="ko-KR" sz="1700" b="0" kern="1200" spc="-60" dirty="0" smtClean="0">
                          <a:gradFill>
                            <a:gsLst>
                              <a:gs pos="48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  <a:gs pos="99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5400000" scaled="0"/>
                          </a:gra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)</a:t>
                      </a:r>
                      <a:endParaRPr lang="ko-KR" altLang="en-US" sz="1700" b="0" kern="1200" spc="-60" dirty="0">
                        <a:gradFill>
                          <a:gsLst>
                            <a:gs pos="48000">
                              <a:schemeClr val="tx1">
                                <a:lumMod val="85000"/>
                                <a:lumOff val="15000"/>
                              </a:schemeClr>
                            </a:gs>
                            <a:gs pos="99000">
                              <a:schemeClr val="tx1">
                                <a:lumMod val="85000"/>
                                <a:lumOff val="15000"/>
                              </a:schemeClr>
                            </a:gs>
                          </a:gsLst>
                          <a:lin ang="5400000" scaled="0"/>
                        </a:gradFill>
                        <a:latin typeface="Tahoma" pitchFamily="34" charset="0"/>
                        <a:ea typeface="Arial Unicode MS" pitchFamily="50" charset="-127"/>
                        <a:cs typeface="Tahoma" pitchFamily="34" charset="0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85000"/>
                            <a:lumOff val="15000"/>
                          </a:schemeClr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kern="1200" spc="-60" dirty="0" smtClean="0">
                          <a:gradFill>
                            <a:gsLst>
                              <a:gs pos="48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  <a:gs pos="99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5400000" scaled="0"/>
                          </a:gra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void</a:t>
                      </a:r>
                      <a:endParaRPr lang="ko-KR" altLang="en-US" sz="1600" b="0" kern="1200" spc="-60" dirty="0">
                        <a:gradFill>
                          <a:gsLst>
                            <a:gs pos="48000">
                              <a:schemeClr val="tx1">
                                <a:lumMod val="85000"/>
                                <a:lumOff val="15000"/>
                              </a:schemeClr>
                            </a:gs>
                            <a:gs pos="99000">
                              <a:schemeClr val="tx1">
                                <a:lumMod val="85000"/>
                                <a:lumOff val="15000"/>
                              </a:schemeClr>
                            </a:gs>
                          </a:gsLst>
                          <a:lin ang="5400000" scaled="0"/>
                        </a:gradFill>
                        <a:latin typeface="Tahoma" pitchFamily="34" charset="0"/>
                        <a:ea typeface="HY견고딕" pitchFamily="18" charset="-127"/>
                        <a:cs typeface="Tahoma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85000"/>
                            <a:lumOff val="15000"/>
                          </a:schemeClr>
                        </a:buClr>
                      </a:pPr>
                      <a:r>
                        <a:rPr lang="ko-KR" altLang="en-US" sz="1400" b="0" kern="1200" spc="-60" dirty="0" smtClean="0">
                          <a:gradFill>
                            <a:gsLst>
                              <a:gs pos="48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  <a:gs pos="99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5400000" scaled="0"/>
                          </a:gradFill>
                          <a:latin typeface="+mn-lt"/>
                          <a:ea typeface="HY견고딕" pitchFamily="18" charset="-127"/>
                          <a:cs typeface="Arial" pitchFamily="34" charset="0"/>
                        </a:rPr>
                        <a:t>게시판에</a:t>
                      </a:r>
                      <a:r>
                        <a:rPr lang="ko-KR" altLang="en-US" sz="1400" b="0" kern="1200" spc="-60" baseline="0" dirty="0" smtClean="0">
                          <a:gradFill>
                            <a:gsLst>
                              <a:gs pos="48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  <a:gs pos="99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5400000" scaled="0"/>
                          </a:gradFill>
                          <a:latin typeface="+mn-lt"/>
                          <a:ea typeface="HY견고딕" pitchFamily="18" charset="-127"/>
                          <a:cs typeface="Arial" pitchFamily="34" charset="0"/>
                        </a:rPr>
                        <a:t> </a:t>
                      </a:r>
                      <a:r>
                        <a:rPr lang="ko-KR" altLang="en-US" sz="1400" b="0" kern="1200" spc="-60" dirty="0" smtClean="0">
                          <a:gradFill>
                            <a:gsLst>
                              <a:gs pos="48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  <a:gs pos="99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5400000" scaled="0"/>
                          </a:gradFill>
                          <a:latin typeface="+mn-lt"/>
                          <a:ea typeface="HY견고딕" pitchFamily="18" charset="-127"/>
                          <a:cs typeface="Arial" pitchFamily="34" charset="0"/>
                        </a:rPr>
                        <a:t>글쓰기</a:t>
                      </a:r>
                      <a:endParaRPr lang="ko-KR" altLang="en-US" sz="1400" b="0" kern="1200" spc="-60" dirty="0">
                        <a:gradFill>
                          <a:gsLst>
                            <a:gs pos="48000">
                              <a:schemeClr val="tx1">
                                <a:lumMod val="85000"/>
                                <a:lumOff val="15000"/>
                              </a:schemeClr>
                            </a:gs>
                            <a:gs pos="99000">
                              <a:schemeClr val="tx1">
                                <a:lumMod val="85000"/>
                                <a:lumOff val="15000"/>
                              </a:schemeClr>
                            </a:gs>
                          </a:gsLst>
                          <a:lin ang="5400000" scaled="0"/>
                        </a:gradFill>
                        <a:latin typeface="+mn-lt"/>
                        <a:ea typeface="HY견고딕" pitchFamily="18" charset="-127"/>
                        <a:cs typeface="Arial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56262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85000"/>
                            <a:lumOff val="15000"/>
                          </a:schemeClr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700" b="1" kern="1200" dirty="0" err="1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getAllpostByDate</a:t>
                      </a:r>
                      <a:r>
                        <a:rPr lang="en-US" altLang="ko-KR" sz="1700" b="0" kern="120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(String date)</a:t>
                      </a:r>
                      <a:endParaRPr lang="ko-KR" altLang="en-US" sz="1700" b="0" kern="1200" spc="-60" dirty="0">
                        <a:gradFill>
                          <a:gsLst>
                            <a:gs pos="48000">
                              <a:schemeClr val="tx1">
                                <a:lumMod val="85000"/>
                                <a:lumOff val="15000"/>
                              </a:schemeClr>
                            </a:gs>
                            <a:gs pos="99000">
                              <a:schemeClr val="tx1">
                                <a:lumMod val="85000"/>
                                <a:lumOff val="15000"/>
                              </a:schemeClr>
                            </a:gs>
                          </a:gsLst>
                          <a:lin ang="5400000" scaled="0"/>
                        </a:gradFill>
                        <a:latin typeface="Tahoma" pitchFamily="34" charset="0"/>
                        <a:ea typeface="Arial Unicode MS" pitchFamily="50" charset="-127"/>
                        <a:cs typeface="Tahoma" pitchFamily="34" charset="0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85000"/>
                            <a:lumOff val="15000"/>
                          </a:schemeClr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kern="1200" spc="-60" dirty="0" err="1" smtClean="0">
                          <a:gradFill>
                            <a:gsLst>
                              <a:gs pos="48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  <a:gs pos="99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5400000" scaled="0"/>
                          </a:gra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ArrayList</a:t>
                      </a:r>
                      <a:r>
                        <a:rPr lang="en-US" altLang="ko-KR" sz="1600" b="0" kern="1200" spc="-60" dirty="0" smtClean="0">
                          <a:gradFill>
                            <a:gsLst>
                              <a:gs pos="48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  <a:gs pos="99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5400000" scaled="0"/>
                          </a:gra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/>
                      </a:r>
                      <a:br>
                        <a:rPr lang="en-US" altLang="ko-KR" sz="1600" b="0" kern="1200" spc="-60" dirty="0" smtClean="0">
                          <a:gradFill>
                            <a:gsLst>
                              <a:gs pos="48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  <a:gs pos="99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5400000" scaled="0"/>
                          </a:gra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</a:br>
                      <a:r>
                        <a:rPr lang="en-US" altLang="ko-KR" sz="1600" b="0" kern="1200" spc="-60" dirty="0" smtClean="0">
                          <a:gradFill>
                            <a:gsLst>
                              <a:gs pos="48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  <a:gs pos="99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5400000" scaled="0"/>
                          </a:gra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&lt;</a:t>
                      </a:r>
                      <a:r>
                        <a:rPr lang="en-US" altLang="ko-KR" sz="1600" b="0" kern="1200" spc="-60" dirty="0" err="1" smtClean="0">
                          <a:gradFill>
                            <a:gsLst>
                              <a:gs pos="48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  <a:gs pos="99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5400000" scaled="0"/>
                          </a:gra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BoardVO</a:t>
                      </a:r>
                      <a:r>
                        <a:rPr lang="en-US" altLang="ko-KR" sz="1600" b="0" kern="1200" spc="-60" dirty="0" smtClean="0">
                          <a:gradFill>
                            <a:gsLst>
                              <a:gs pos="48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  <a:gs pos="99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5400000" scaled="0"/>
                          </a:gra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&gt;</a:t>
                      </a:r>
                      <a:endParaRPr lang="ko-KR" altLang="en-US" sz="1600" b="0" kern="1200" spc="-60" dirty="0">
                        <a:gradFill>
                          <a:gsLst>
                            <a:gs pos="48000">
                              <a:schemeClr val="tx1">
                                <a:lumMod val="85000"/>
                                <a:lumOff val="15000"/>
                              </a:schemeClr>
                            </a:gs>
                            <a:gs pos="99000">
                              <a:schemeClr val="tx1">
                                <a:lumMod val="85000"/>
                                <a:lumOff val="15000"/>
                              </a:schemeClr>
                            </a:gs>
                          </a:gsLst>
                          <a:lin ang="5400000" scaled="0"/>
                        </a:gradFill>
                        <a:latin typeface="Tahoma" pitchFamily="34" charset="0"/>
                        <a:ea typeface="HY견고딕" pitchFamily="18" charset="-127"/>
                        <a:cs typeface="Tahoma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85000"/>
                            <a:lumOff val="15000"/>
                          </a:schemeClr>
                        </a:buClr>
                      </a:pPr>
                      <a:r>
                        <a:rPr lang="ko-KR" altLang="en-US" sz="1400" b="0" kern="1200" spc="-60" dirty="0" smtClean="0">
                          <a:gradFill>
                            <a:gsLst>
                              <a:gs pos="48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  <a:gs pos="99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5400000" scaled="0"/>
                          </a:gradFill>
                          <a:latin typeface="+mn-lt"/>
                          <a:ea typeface="HY견고딕" pitchFamily="18" charset="-127"/>
                          <a:cs typeface="Arial" pitchFamily="34" charset="0"/>
                        </a:rPr>
                        <a:t>게시판 목록</a:t>
                      </a:r>
                      <a:r>
                        <a:rPr lang="ko-KR" altLang="en-US" sz="1400" b="0" kern="1200" spc="-60" baseline="0" dirty="0" smtClean="0">
                          <a:gradFill>
                            <a:gsLst>
                              <a:gs pos="48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  <a:gs pos="99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5400000" scaled="0"/>
                          </a:gradFill>
                          <a:latin typeface="+mn-lt"/>
                          <a:ea typeface="HY견고딕" pitchFamily="18" charset="-127"/>
                          <a:cs typeface="Arial" pitchFamily="34" charset="0"/>
                        </a:rPr>
                        <a:t> 불러오기</a:t>
                      </a:r>
                      <a:endParaRPr lang="ko-KR" altLang="en-US" sz="1400" b="0" kern="1200" spc="-60" dirty="0">
                        <a:gradFill>
                          <a:gsLst>
                            <a:gs pos="48000">
                              <a:schemeClr val="tx1">
                                <a:lumMod val="85000"/>
                                <a:lumOff val="15000"/>
                              </a:schemeClr>
                            </a:gs>
                            <a:gs pos="99000">
                              <a:schemeClr val="tx1">
                                <a:lumMod val="85000"/>
                                <a:lumOff val="15000"/>
                              </a:schemeClr>
                            </a:gs>
                          </a:gsLst>
                          <a:lin ang="5400000" scaled="0"/>
                        </a:gradFill>
                        <a:latin typeface="+mn-lt"/>
                        <a:ea typeface="HY견고딕" pitchFamily="18" charset="-127"/>
                        <a:cs typeface="Arial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8302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85000"/>
                            <a:lumOff val="15000"/>
                          </a:schemeClr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700" b="1" kern="1200" dirty="0" err="1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checkId</a:t>
                      </a:r>
                      <a:r>
                        <a:rPr lang="en-US" altLang="ko-KR" sz="1700" b="0" kern="120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(</a:t>
                      </a:r>
                      <a:r>
                        <a:rPr lang="en-US" altLang="ko-KR" sz="1700" b="0" kern="1200" dirty="0" err="1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int</a:t>
                      </a:r>
                      <a:r>
                        <a:rPr lang="en-US" altLang="ko-KR" sz="1700" b="0" kern="120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no, String </a:t>
                      </a:r>
                      <a:r>
                        <a:rPr lang="en-US" altLang="ko-KR" sz="1700" b="0" kern="1200" dirty="0" err="1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userId</a:t>
                      </a:r>
                      <a:r>
                        <a:rPr lang="en-US" altLang="ko-KR" sz="1700" b="0" kern="120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)</a:t>
                      </a:r>
                      <a:endParaRPr lang="ko-KR" altLang="en-US" sz="1700" b="0" kern="1200" spc="-60" dirty="0">
                        <a:gradFill>
                          <a:gsLst>
                            <a:gs pos="48000">
                              <a:schemeClr val="tx1">
                                <a:lumMod val="85000"/>
                                <a:lumOff val="15000"/>
                              </a:schemeClr>
                            </a:gs>
                            <a:gs pos="99000">
                              <a:schemeClr val="tx1">
                                <a:lumMod val="85000"/>
                                <a:lumOff val="15000"/>
                              </a:schemeClr>
                            </a:gs>
                          </a:gsLst>
                          <a:lin ang="5400000" scaled="0"/>
                        </a:gradFill>
                        <a:latin typeface="Tahoma" pitchFamily="34" charset="0"/>
                        <a:ea typeface="Arial Unicode MS" pitchFamily="50" charset="-127"/>
                        <a:cs typeface="Tahoma" pitchFamily="34" charset="0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85000"/>
                            <a:lumOff val="15000"/>
                          </a:schemeClr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200" dirty="0" err="1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boolean</a:t>
                      </a:r>
                      <a:endParaRPr lang="ko-KR" altLang="en-US" sz="1600" b="0" kern="1200" spc="-60" dirty="0">
                        <a:gradFill>
                          <a:gsLst>
                            <a:gs pos="48000">
                              <a:schemeClr val="tx1">
                                <a:lumMod val="85000"/>
                                <a:lumOff val="15000"/>
                              </a:schemeClr>
                            </a:gs>
                            <a:gs pos="99000">
                              <a:schemeClr val="tx1">
                                <a:lumMod val="85000"/>
                                <a:lumOff val="15000"/>
                              </a:schemeClr>
                            </a:gs>
                          </a:gsLst>
                          <a:lin ang="5400000" scaled="0"/>
                        </a:gradFill>
                        <a:latin typeface="Tahoma" pitchFamily="34" charset="0"/>
                        <a:ea typeface="HY견고딕" pitchFamily="18" charset="-127"/>
                        <a:cs typeface="Tahoma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85000"/>
                            <a:lumOff val="15000"/>
                          </a:schemeClr>
                        </a:buClr>
                      </a:pPr>
                      <a:r>
                        <a:rPr lang="ko-KR" altLang="en-US" sz="1400" b="0" kern="1200" spc="-60" dirty="0" smtClean="0">
                          <a:gradFill>
                            <a:gsLst>
                              <a:gs pos="48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  <a:gs pos="99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5400000" scaled="0"/>
                          </a:gradFill>
                          <a:latin typeface="+mn-lt"/>
                          <a:ea typeface="HY견고딕" pitchFamily="18" charset="-127"/>
                          <a:cs typeface="Arial" pitchFamily="34" charset="0"/>
                        </a:rPr>
                        <a:t>아이디에  </a:t>
                      </a:r>
                      <a:r>
                        <a:rPr lang="en-US" altLang="ko-KR" sz="1400" b="0" kern="1200" spc="-60" dirty="0" smtClean="0">
                          <a:gradFill>
                            <a:gsLst>
                              <a:gs pos="48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  <a:gs pos="99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5400000" scaled="0"/>
                          </a:gradFill>
                          <a:latin typeface="+mn-lt"/>
                          <a:ea typeface="HY견고딕" pitchFamily="18" charset="-127"/>
                          <a:cs typeface="Arial" pitchFamily="34" charset="0"/>
                        </a:rPr>
                        <a:t>Numbering</a:t>
                      </a:r>
                      <a:endParaRPr lang="ko-KR" altLang="en-US" sz="1400" b="0" kern="1200" spc="-60" dirty="0">
                        <a:gradFill>
                          <a:gsLst>
                            <a:gs pos="48000">
                              <a:schemeClr val="tx1">
                                <a:lumMod val="85000"/>
                                <a:lumOff val="15000"/>
                              </a:schemeClr>
                            </a:gs>
                            <a:gs pos="99000">
                              <a:schemeClr val="tx1">
                                <a:lumMod val="85000"/>
                                <a:lumOff val="15000"/>
                              </a:schemeClr>
                            </a:gs>
                          </a:gsLst>
                          <a:lin ang="5400000" scaled="0"/>
                        </a:gradFill>
                        <a:latin typeface="+mn-lt"/>
                        <a:ea typeface="HY견고딕" pitchFamily="18" charset="-127"/>
                        <a:cs typeface="Arial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8302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85000"/>
                            <a:lumOff val="15000"/>
                          </a:schemeClr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700" b="1" kern="1200" dirty="0" err="1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deletePosting</a:t>
                      </a:r>
                      <a:r>
                        <a:rPr lang="en-US" altLang="ko-KR" sz="1700" b="0" kern="120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(</a:t>
                      </a:r>
                      <a:r>
                        <a:rPr lang="en-US" altLang="ko-KR" sz="1700" b="0" kern="1200" dirty="0" err="1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int</a:t>
                      </a:r>
                      <a:r>
                        <a:rPr lang="en-US" altLang="ko-KR" sz="1700" b="0" kern="120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no)</a:t>
                      </a:r>
                      <a:endParaRPr lang="ko-KR" altLang="en-US" sz="1700" b="0" kern="1200" spc="-60" dirty="0">
                        <a:gradFill>
                          <a:gsLst>
                            <a:gs pos="48000">
                              <a:schemeClr val="tx1">
                                <a:lumMod val="85000"/>
                                <a:lumOff val="15000"/>
                              </a:schemeClr>
                            </a:gs>
                            <a:gs pos="99000">
                              <a:schemeClr val="tx1">
                                <a:lumMod val="85000"/>
                                <a:lumOff val="15000"/>
                              </a:schemeClr>
                            </a:gs>
                          </a:gsLst>
                          <a:lin ang="5400000" scaled="0"/>
                        </a:gradFill>
                        <a:latin typeface="Tahoma" pitchFamily="34" charset="0"/>
                        <a:ea typeface="Arial Unicode MS" pitchFamily="50" charset="-127"/>
                        <a:cs typeface="Tahoma" pitchFamily="34" charset="0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85000"/>
                            <a:lumOff val="15000"/>
                          </a:schemeClr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kern="1200" spc="-60" dirty="0" smtClean="0">
                          <a:gradFill>
                            <a:gsLst>
                              <a:gs pos="48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  <a:gs pos="99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5400000" scaled="0"/>
                          </a:gra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void</a:t>
                      </a:r>
                      <a:endParaRPr lang="ko-KR" altLang="en-US" sz="1600" b="0" kern="1200" spc="-60" dirty="0">
                        <a:gradFill>
                          <a:gsLst>
                            <a:gs pos="48000">
                              <a:schemeClr val="tx1">
                                <a:lumMod val="85000"/>
                                <a:lumOff val="15000"/>
                              </a:schemeClr>
                            </a:gs>
                            <a:gs pos="99000">
                              <a:schemeClr val="tx1">
                                <a:lumMod val="85000"/>
                                <a:lumOff val="15000"/>
                              </a:schemeClr>
                            </a:gs>
                          </a:gsLst>
                          <a:lin ang="5400000" scaled="0"/>
                        </a:gradFill>
                        <a:latin typeface="Tahoma" pitchFamily="34" charset="0"/>
                        <a:ea typeface="HY견고딕" pitchFamily="18" charset="-127"/>
                        <a:cs typeface="Tahoma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85000"/>
                            <a:lumOff val="15000"/>
                          </a:schemeClr>
                        </a:buClr>
                      </a:pPr>
                      <a:r>
                        <a:rPr lang="ko-KR" altLang="en-US" sz="1400" b="0" kern="1200" spc="-60" dirty="0" err="1" smtClean="0">
                          <a:gradFill>
                            <a:gsLst>
                              <a:gs pos="48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  <a:gs pos="99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5400000" scaled="0"/>
                          </a:gradFill>
                          <a:latin typeface="+mn-lt"/>
                          <a:ea typeface="HY견고딕" pitchFamily="18" charset="-127"/>
                          <a:cs typeface="Arial" pitchFamily="34" charset="0"/>
                        </a:rPr>
                        <a:t>글내용</a:t>
                      </a:r>
                      <a:r>
                        <a:rPr lang="ko-KR" altLang="en-US" sz="1400" b="0" kern="1200" spc="-60" dirty="0" smtClean="0">
                          <a:gradFill>
                            <a:gsLst>
                              <a:gs pos="48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  <a:gs pos="99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5400000" scaled="0"/>
                          </a:gradFill>
                          <a:latin typeface="+mn-lt"/>
                          <a:ea typeface="HY견고딕" pitchFamily="18" charset="-127"/>
                          <a:cs typeface="Arial" pitchFamily="34" charset="0"/>
                        </a:rPr>
                        <a:t> 삭제</a:t>
                      </a:r>
                      <a:endParaRPr lang="ko-KR" altLang="en-US" sz="1400" b="0" kern="1200" spc="-60" dirty="0">
                        <a:gradFill>
                          <a:gsLst>
                            <a:gs pos="48000">
                              <a:schemeClr val="tx1">
                                <a:lumMod val="85000"/>
                                <a:lumOff val="15000"/>
                              </a:schemeClr>
                            </a:gs>
                            <a:gs pos="99000">
                              <a:schemeClr val="tx1">
                                <a:lumMod val="85000"/>
                                <a:lumOff val="15000"/>
                              </a:schemeClr>
                            </a:gs>
                          </a:gsLst>
                          <a:lin ang="5400000" scaled="0"/>
                        </a:gradFill>
                        <a:latin typeface="+mn-lt"/>
                        <a:ea typeface="HY견고딕" pitchFamily="18" charset="-127"/>
                        <a:cs typeface="Arial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6516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85000"/>
                            <a:lumOff val="15000"/>
                          </a:schemeClr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700" b="1" kern="1200" dirty="0" err="1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updateContent</a:t>
                      </a:r>
                      <a:r>
                        <a:rPr lang="en-US" altLang="ko-KR" sz="1700" b="0" kern="120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(</a:t>
                      </a:r>
                      <a:r>
                        <a:rPr lang="en-US" altLang="ko-KR" sz="1700" b="0" kern="1200" dirty="0" err="1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BoardVO</a:t>
                      </a:r>
                      <a:r>
                        <a:rPr lang="en-US" altLang="ko-KR" sz="1700" b="0" kern="120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</a:t>
                      </a:r>
                      <a:r>
                        <a:rPr lang="en-US" altLang="ko-KR" sz="1700" b="0" kern="1200" dirty="0" err="1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vo</a:t>
                      </a:r>
                      <a:r>
                        <a:rPr lang="en-US" altLang="ko-KR" sz="1700" b="0" kern="120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)</a:t>
                      </a:r>
                      <a:endParaRPr lang="ko-KR" altLang="en-US" sz="1700" b="0" kern="1200" spc="-60" dirty="0">
                        <a:gradFill>
                          <a:gsLst>
                            <a:gs pos="48000">
                              <a:schemeClr val="tx1">
                                <a:lumMod val="85000"/>
                                <a:lumOff val="15000"/>
                              </a:schemeClr>
                            </a:gs>
                            <a:gs pos="99000">
                              <a:schemeClr val="tx1">
                                <a:lumMod val="85000"/>
                                <a:lumOff val="15000"/>
                              </a:schemeClr>
                            </a:gs>
                          </a:gsLst>
                          <a:lin ang="5400000" scaled="0"/>
                        </a:gradFill>
                        <a:latin typeface="Tahoma" pitchFamily="34" charset="0"/>
                        <a:ea typeface="Arial Unicode MS" pitchFamily="50" charset="-127"/>
                        <a:cs typeface="Tahoma" pitchFamily="34" charset="0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85000"/>
                            <a:lumOff val="15000"/>
                          </a:schemeClr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kern="1200" spc="-60" dirty="0" smtClean="0">
                          <a:gradFill>
                            <a:gsLst>
                              <a:gs pos="48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  <a:gs pos="99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5400000" scaled="0"/>
                          </a:gra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void</a:t>
                      </a:r>
                      <a:endParaRPr lang="ko-KR" altLang="en-US" sz="1600" b="0" kern="1200" spc="-60" dirty="0">
                        <a:gradFill>
                          <a:gsLst>
                            <a:gs pos="48000">
                              <a:schemeClr val="tx1">
                                <a:lumMod val="85000"/>
                                <a:lumOff val="15000"/>
                              </a:schemeClr>
                            </a:gs>
                            <a:gs pos="99000">
                              <a:schemeClr val="tx1">
                                <a:lumMod val="85000"/>
                                <a:lumOff val="15000"/>
                              </a:schemeClr>
                            </a:gs>
                          </a:gsLst>
                          <a:lin ang="5400000" scaled="0"/>
                        </a:gradFill>
                        <a:latin typeface="Tahoma" pitchFamily="34" charset="0"/>
                        <a:ea typeface="HY견고딕" pitchFamily="18" charset="-127"/>
                        <a:cs typeface="Tahoma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85000"/>
                            <a:lumOff val="15000"/>
                          </a:schemeClr>
                        </a:buClr>
                      </a:pPr>
                      <a:r>
                        <a:rPr lang="ko-KR" altLang="en-US" sz="1400" b="0" kern="1200" spc="-60" dirty="0" err="1" smtClean="0">
                          <a:gradFill>
                            <a:gsLst>
                              <a:gs pos="48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  <a:gs pos="99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5400000" scaled="0"/>
                          </a:gradFill>
                          <a:latin typeface="+mn-lt"/>
                          <a:ea typeface="HY견고딕" pitchFamily="18" charset="-127"/>
                          <a:cs typeface="Arial" pitchFamily="34" charset="0"/>
                        </a:rPr>
                        <a:t>글내용</a:t>
                      </a:r>
                      <a:r>
                        <a:rPr lang="ko-KR" altLang="en-US" sz="1400" b="0" kern="1200" spc="-60" dirty="0" smtClean="0">
                          <a:gradFill>
                            <a:gsLst>
                              <a:gs pos="48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  <a:gs pos="99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5400000" scaled="0"/>
                          </a:gradFill>
                          <a:latin typeface="+mn-lt"/>
                          <a:ea typeface="HY견고딕" pitchFamily="18" charset="-127"/>
                          <a:cs typeface="Arial" pitchFamily="34" charset="0"/>
                        </a:rPr>
                        <a:t> 수정</a:t>
                      </a:r>
                      <a:endParaRPr lang="ko-KR" altLang="en-US" sz="1400" b="0" kern="1200" spc="-60" dirty="0">
                        <a:gradFill>
                          <a:gsLst>
                            <a:gs pos="48000">
                              <a:schemeClr val="tx1">
                                <a:lumMod val="85000"/>
                                <a:lumOff val="15000"/>
                              </a:schemeClr>
                            </a:gs>
                            <a:gs pos="99000">
                              <a:schemeClr val="tx1">
                                <a:lumMod val="85000"/>
                                <a:lumOff val="15000"/>
                              </a:schemeClr>
                            </a:gs>
                          </a:gsLst>
                          <a:lin ang="5400000" scaled="0"/>
                        </a:gradFill>
                        <a:latin typeface="+mn-lt"/>
                        <a:ea typeface="HY견고딕" pitchFamily="18" charset="-127"/>
                        <a:cs typeface="Arial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85000"/>
                            <a:lumOff val="15000"/>
                          </a:schemeClr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700" b="1" kern="1200" dirty="0" err="1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getTodayDate</a:t>
                      </a:r>
                      <a:r>
                        <a:rPr lang="en-US" altLang="ko-KR" sz="1700" b="1" kern="120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()</a:t>
                      </a:r>
                      <a:endParaRPr lang="ko-KR" altLang="en-US" sz="1700" b="0" kern="1200" spc="-60" dirty="0">
                        <a:gradFill>
                          <a:gsLst>
                            <a:gs pos="48000">
                              <a:schemeClr val="tx1">
                                <a:lumMod val="85000"/>
                                <a:lumOff val="15000"/>
                              </a:schemeClr>
                            </a:gs>
                            <a:gs pos="99000">
                              <a:schemeClr val="tx1">
                                <a:lumMod val="85000"/>
                                <a:lumOff val="15000"/>
                              </a:schemeClr>
                            </a:gs>
                          </a:gsLst>
                          <a:lin ang="5400000" scaled="0"/>
                        </a:gradFill>
                        <a:latin typeface="Tahoma" pitchFamily="34" charset="0"/>
                        <a:ea typeface="Arial Unicode MS" pitchFamily="50" charset="-127"/>
                        <a:cs typeface="Tahoma" pitchFamily="34" charset="0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85000"/>
                            <a:lumOff val="15000"/>
                          </a:schemeClr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String</a:t>
                      </a:r>
                      <a:endParaRPr lang="ko-KR" altLang="en-US" sz="1600" b="0" kern="1200" spc="-60" dirty="0">
                        <a:gradFill>
                          <a:gsLst>
                            <a:gs pos="48000">
                              <a:schemeClr val="tx1">
                                <a:lumMod val="85000"/>
                                <a:lumOff val="15000"/>
                              </a:schemeClr>
                            </a:gs>
                            <a:gs pos="99000">
                              <a:schemeClr val="tx1">
                                <a:lumMod val="85000"/>
                                <a:lumOff val="15000"/>
                              </a:schemeClr>
                            </a:gs>
                          </a:gsLst>
                          <a:lin ang="5400000" scaled="0"/>
                        </a:gradFill>
                        <a:latin typeface="Tahoma" pitchFamily="34" charset="0"/>
                        <a:ea typeface="HY견고딕" pitchFamily="18" charset="-127"/>
                        <a:cs typeface="Tahoma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85000"/>
                            <a:lumOff val="15000"/>
                          </a:schemeClr>
                        </a:buClr>
                      </a:pPr>
                      <a:r>
                        <a:rPr lang="en-US" altLang="ko-KR" sz="1400" b="1" kern="1200" dirty="0" err="1" smtClean="0">
                          <a:solidFill>
                            <a:schemeClr val="tx1"/>
                          </a:solidFill>
                          <a:latin typeface="HY견고딕" pitchFamily="18" charset="-127"/>
                          <a:ea typeface="HY견고딕" pitchFamily="18" charset="-127"/>
                          <a:cs typeface="Tahoma" pitchFamily="34" charset="0"/>
                        </a:rPr>
                        <a:t>getAllpostByDat</a:t>
                      </a:r>
                      <a:r>
                        <a:rPr lang="en-US" altLang="ko-KR" sz="1400" b="1" kern="1200" dirty="0" smtClean="0">
                          <a:solidFill>
                            <a:schemeClr val="tx1"/>
                          </a:solidFill>
                          <a:latin typeface="HY견고딕" pitchFamily="18" charset="-127"/>
                          <a:ea typeface="HY견고딕" pitchFamily="18" charset="-127"/>
                          <a:cs typeface="Tahoma" pitchFamily="34" charset="0"/>
                        </a:rPr>
                        <a:t>()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HY견고딕" pitchFamily="18" charset="-127"/>
                          <a:ea typeface="HY견고딕" pitchFamily="18" charset="-127"/>
                          <a:cs typeface="Tahoma" pitchFamily="34" charset="0"/>
                        </a:rPr>
                        <a:t> </a:t>
                      </a:r>
                      <a:r>
                        <a:rPr lang="ko-KR" altLang="en-US" sz="1400" b="0" kern="1200" baseline="0" dirty="0" smtClean="0">
                          <a:solidFill>
                            <a:schemeClr val="tx1"/>
                          </a:solidFill>
                          <a:latin typeface="HY견고딕" pitchFamily="18" charset="-127"/>
                          <a:ea typeface="HY견고딕" pitchFamily="18" charset="-127"/>
                          <a:cs typeface="Tahoma" pitchFamily="34" charset="0"/>
                        </a:rPr>
                        <a:t>의 </a:t>
                      </a:r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HY견고딕" pitchFamily="18" charset="-127"/>
                          <a:ea typeface="HY견고딕" pitchFamily="18" charset="-127"/>
                          <a:cs typeface="Tahoma" pitchFamily="34" charset="0"/>
                        </a:rPr>
                        <a:t/>
                      </a:r>
                      <a:b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HY견고딕" pitchFamily="18" charset="-127"/>
                          <a:ea typeface="HY견고딕" pitchFamily="18" charset="-127"/>
                          <a:cs typeface="Tahoma" pitchFamily="34" charset="0"/>
                        </a:rPr>
                      </a:br>
                      <a:r>
                        <a:rPr lang="ko-KR" altLang="en-US" sz="1400" b="0" kern="1200" baseline="0" dirty="0" smtClean="0">
                          <a:solidFill>
                            <a:schemeClr val="tx1"/>
                          </a:solidFill>
                          <a:latin typeface="HY견고딕" pitchFamily="18" charset="-127"/>
                          <a:ea typeface="HY견고딕" pitchFamily="18" charset="-127"/>
                          <a:cs typeface="Tahoma" pitchFamily="34" charset="0"/>
                        </a:rPr>
                        <a:t>매개변수 </a:t>
                      </a:r>
                      <a:r>
                        <a:rPr lang="ko-KR" altLang="en-US" sz="1400" b="0" kern="1200" dirty="0" smtClean="0">
                          <a:solidFill>
                            <a:schemeClr val="tx1"/>
                          </a:solidFill>
                          <a:latin typeface="HY견고딕" pitchFamily="18" charset="-127"/>
                          <a:ea typeface="HY견고딕" pitchFamily="18" charset="-127"/>
                          <a:cs typeface="Tahoma" pitchFamily="34" charset="0"/>
                        </a:rPr>
                        <a:t>날짜</a:t>
                      </a:r>
                      <a:r>
                        <a:rPr lang="ko-KR" altLang="en-US" sz="1400" b="0" kern="1200" spc="-60" dirty="0" smtClean="0">
                          <a:gradFill>
                            <a:gsLst>
                              <a:gs pos="48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  <a:gs pos="99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5400000" scaled="0"/>
                          </a:gradFill>
                          <a:latin typeface="HY견고딕" pitchFamily="18" charset="-127"/>
                          <a:ea typeface="HY견고딕" pitchFamily="18" charset="-127"/>
                          <a:cs typeface="Arial" pitchFamily="34" charset="0"/>
                        </a:rPr>
                        <a:t> 가져오기</a:t>
                      </a:r>
                      <a:endParaRPr lang="ko-KR" altLang="en-US" sz="1400" b="0" kern="1200" spc="-60" dirty="0">
                        <a:gradFill>
                          <a:gsLst>
                            <a:gs pos="48000">
                              <a:schemeClr val="tx1">
                                <a:lumMod val="85000"/>
                                <a:lumOff val="15000"/>
                              </a:schemeClr>
                            </a:gs>
                            <a:gs pos="99000">
                              <a:schemeClr val="tx1">
                                <a:lumMod val="85000"/>
                                <a:lumOff val="15000"/>
                              </a:schemeClr>
                            </a:gs>
                          </a:gsLst>
                          <a:lin ang="5400000" scaled="0"/>
                        </a:gradFill>
                        <a:latin typeface="HY견고딕" pitchFamily="18" charset="-127"/>
                        <a:ea typeface="HY견고딕" pitchFamily="18" charset="-127"/>
                        <a:cs typeface="Arial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8302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85000"/>
                            <a:lumOff val="15000"/>
                          </a:schemeClr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700" b="1" kern="1200" dirty="0" err="1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getAllPostById</a:t>
                      </a:r>
                      <a:r>
                        <a:rPr lang="en-US" altLang="ko-KR" sz="1700" b="0" kern="120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(String </a:t>
                      </a:r>
                      <a:r>
                        <a:rPr lang="en-US" altLang="ko-KR" sz="1700" b="0" kern="1200" dirty="0" err="1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userId</a:t>
                      </a:r>
                      <a:r>
                        <a:rPr lang="en-US" altLang="ko-KR" sz="1700" b="0" kern="120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)</a:t>
                      </a:r>
                      <a:endParaRPr lang="ko-KR" altLang="en-US" sz="1700" b="0" kern="1200" spc="-60" dirty="0">
                        <a:gradFill>
                          <a:gsLst>
                            <a:gs pos="48000">
                              <a:schemeClr val="tx1">
                                <a:lumMod val="85000"/>
                                <a:lumOff val="15000"/>
                              </a:schemeClr>
                            </a:gs>
                            <a:gs pos="99000">
                              <a:schemeClr val="tx1">
                                <a:lumMod val="85000"/>
                                <a:lumOff val="15000"/>
                              </a:schemeClr>
                            </a:gs>
                          </a:gsLst>
                          <a:lin ang="5400000" scaled="0"/>
                        </a:gradFill>
                        <a:latin typeface="Tahoma" pitchFamily="34" charset="0"/>
                        <a:ea typeface="Arial Unicode MS" pitchFamily="50" charset="-127"/>
                        <a:cs typeface="Tahoma" pitchFamily="34" charset="0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85000"/>
                            <a:lumOff val="15000"/>
                          </a:schemeClr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kern="1200" spc="-60" dirty="0" err="1" smtClean="0">
                          <a:gradFill>
                            <a:gsLst>
                              <a:gs pos="48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  <a:gs pos="99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5400000" scaled="0"/>
                          </a:gradFill>
                          <a:latin typeface="Tahoma" pitchFamily="34" charset="0"/>
                          <a:ea typeface="HY견고딕" pitchFamily="18" charset="-127"/>
                          <a:cs typeface="Tahoma" pitchFamily="34" charset="0"/>
                        </a:rPr>
                        <a:t>ArrayList</a:t>
                      </a:r>
                      <a:r>
                        <a:rPr lang="en-US" altLang="ko-KR" sz="1600" b="0" kern="1200" spc="-60" dirty="0" smtClean="0">
                          <a:gradFill>
                            <a:gsLst>
                              <a:gs pos="48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  <a:gs pos="99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5400000" scaled="0"/>
                          </a:gradFill>
                          <a:latin typeface="Tahoma" pitchFamily="34" charset="0"/>
                          <a:ea typeface="HY견고딕" pitchFamily="18" charset="-127"/>
                          <a:cs typeface="Tahoma" pitchFamily="34" charset="0"/>
                        </a:rPr>
                        <a:t/>
                      </a:r>
                      <a:br>
                        <a:rPr lang="en-US" altLang="ko-KR" sz="1600" b="0" kern="1200" spc="-60" dirty="0" smtClean="0">
                          <a:gradFill>
                            <a:gsLst>
                              <a:gs pos="48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  <a:gs pos="99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5400000" scaled="0"/>
                          </a:gradFill>
                          <a:latin typeface="Tahoma" pitchFamily="34" charset="0"/>
                          <a:ea typeface="HY견고딕" pitchFamily="18" charset="-127"/>
                          <a:cs typeface="Tahoma" pitchFamily="34" charset="0"/>
                        </a:rPr>
                      </a:br>
                      <a:r>
                        <a:rPr lang="en-US" altLang="ko-KR" sz="1600" b="0" kern="1200" spc="-60" dirty="0" smtClean="0">
                          <a:gradFill>
                            <a:gsLst>
                              <a:gs pos="48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  <a:gs pos="99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5400000" scaled="0"/>
                          </a:gradFill>
                          <a:latin typeface="Tahoma" pitchFamily="34" charset="0"/>
                          <a:ea typeface="HY견고딕" pitchFamily="18" charset="-127"/>
                          <a:cs typeface="Tahoma" pitchFamily="34" charset="0"/>
                        </a:rPr>
                        <a:t>&lt;</a:t>
                      </a:r>
                      <a:r>
                        <a:rPr lang="en-US" altLang="ko-KR" sz="1600" b="0" kern="1200" spc="-60" dirty="0" err="1" smtClean="0">
                          <a:gradFill>
                            <a:gsLst>
                              <a:gs pos="48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  <a:gs pos="99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5400000" scaled="0"/>
                          </a:gradFill>
                          <a:latin typeface="Tahoma" pitchFamily="34" charset="0"/>
                          <a:ea typeface="HY견고딕" pitchFamily="18" charset="-127"/>
                          <a:cs typeface="Tahoma" pitchFamily="34" charset="0"/>
                        </a:rPr>
                        <a:t>BoardVO</a:t>
                      </a:r>
                      <a:r>
                        <a:rPr lang="en-US" altLang="ko-KR" sz="1600" b="0" kern="1200" spc="-60" dirty="0" smtClean="0">
                          <a:gradFill>
                            <a:gsLst>
                              <a:gs pos="48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  <a:gs pos="99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5400000" scaled="0"/>
                          </a:gradFill>
                          <a:latin typeface="Tahoma" pitchFamily="34" charset="0"/>
                          <a:ea typeface="HY견고딕" pitchFamily="18" charset="-127"/>
                          <a:cs typeface="Tahoma" pitchFamily="34" charset="0"/>
                        </a:rPr>
                        <a:t>&gt;</a:t>
                      </a:r>
                      <a:endParaRPr lang="ko-KR" altLang="en-US" sz="1600" b="0" kern="1200" spc="-60" dirty="0">
                        <a:gradFill>
                          <a:gsLst>
                            <a:gs pos="48000">
                              <a:schemeClr val="tx1">
                                <a:lumMod val="85000"/>
                                <a:lumOff val="15000"/>
                              </a:schemeClr>
                            </a:gs>
                            <a:gs pos="99000">
                              <a:schemeClr val="tx1">
                                <a:lumMod val="85000"/>
                                <a:lumOff val="15000"/>
                              </a:schemeClr>
                            </a:gs>
                          </a:gsLst>
                          <a:lin ang="5400000" scaled="0"/>
                        </a:gradFill>
                        <a:latin typeface="Tahoma" pitchFamily="34" charset="0"/>
                        <a:ea typeface="HY견고딕" pitchFamily="18" charset="-127"/>
                        <a:cs typeface="Tahoma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85000"/>
                            <a:lumOff val="15000"/>
                          </a:schemeClr>
                        </a:buClr>
                      </a:pPr>
                      <a:r>
                        <a:rPr lang="ko-KR" altLang="en-US" sz="1400" b="0" kern="1200" spc="-60" dirty="0" smtClean="0">
                          <a:gradFill>
                            <a:gsLst>
                              <a:gs pos="48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  <a:gs pos="99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5400000" scaled="0"/>
                          </a:gradFill>
                          <a:latin typeface="+mn-lt"/>
                          <a:ea typeface="HY견고딕" pitchFamily="18" charset="-127"/>
                          <a:cs typeface="Arial" pitchFamily="34" charset="0"/>
                        </a:rPr>
                        <a:t>본인 아이디만 목록 표시</a:t>
                      </a:r>
                      <a:endParaRPr lang="ko-KR" altLang="en-US" sz="1400" b="0" kern="1200" spc="-60" dirty="0">
                        <a:gradFill>
                          <a:gsLst>
                            <a:gs pos="48000">
                              <a:schemeClr val="tx1">
                                <a:lumMod val="85000"/>
                                <a:lumOff val="15000"/>
                              </a:schemeClr>
                            </a:gs>
                            <a:gs pos="99000">
                              <a:schemeClr val="tx1">
                                <a:lumMod val="85000"/>
                                <a:lumOff val="15000"/>
                              </a:schemeClr>
                            </a:gs>
                          </a:gsLst>
                          <a:lin ang="5400000" scaled="0"/>
                        </a:gradFill>
                        <a:latin typeface="+mn-lt"/>
                        <a:ea typeface="HY견고딕" pitchFamily="18" charset="-127"/>
                        <a:cs typeface="Arial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21140174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/>
          <p:cNvSpPr txBox="1">
            <a:spLocks/>
          </p:cNvSpPr>
          <p:nvPr/>
        </p:nvSpPr>
        <p:spPr>
          <a:xfrm>
            <a:off x="3203848" y="3356992"/>
            <a:ext cx="6480720" cy="43204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defTabSz="914400" rtl="0" eaLnBrk="1" fontAlgn="base" latinLnBrk="1" hangingPunct="1">
              <a:lnSpc>
                <a:spcPct val="120000"/>
              </a:lnSpc>
              <a:spcAft>
                <a:spcPts val="0"/>
              </a:spcAft>
              <a:buClrTx/>
              <a:buSzTx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Our company wishes to own a successful presentation to provide a variety of Presentation</a:t>
            </a:r>
          </a:p>
          <a:p>
            <a:pPr marL="342900" marR="0" lvl="0" indent="-342900" defTabSz="914400" rtl="0" eaLnBrk="1" fontAlgn="base" latinLnBrk="1" hangingPunct="1">
              <a:lnSpc>
                <a:spcPct val="120000"/>
              </a:lnSpc>
              <a:spcAft>
                <a:spcPts val="0"/>
              </a:spcAft>
              <a:buClrTx/>
              <a:buSzTx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templates are working.  You want to create your own templates. I'll do my best. </a:t>
            </a:r>
            <a:endParaRPr kumimoji="0" lang="ko-KR" altLang="ko-KR" sz="9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3131840" y="2132856"/>
            <a:ext cx="6264696" cy="1143000"/>
          </a:xfrm>
        </p:spPr>
        <p:txBody>
          <a:bodyPr>
            <a:noAutofit/>
          </a:bodyPr>
          <a:lstStyle/>
          <a:p>
            <a:pPr algn="l"/>
            <a:r>
              <a:rPr lang="en-US" altLang="ko-KR" sz="4400" spc="-300" dirty="0" smtClean="0">
                <a:latin typeface="Arial" pitchFamily="34" charset="0"/>
                <a:cs typeface="Arial" pitchFamily="34" charset="0"/>
              </a:rPr>
              <a:t>03. </a:t>
            </a:r>
            <a:br>
              <a:rPr lang="en-US" altLang="ko-KR" sz="4400" spc="-300" dirty="0" smtClean="0">
                <a:latin typeface="Arial" pitchFamily="34" charset="0"/>
                <a:cs typeface="Arial" pitchFamily="34" charset="0"/>
              </a:rPr>
            </a:br>
            <a:r>
              <a:rPr lang="ko-KR" altLang="en-US" sz="4400" spc="-300" dirty="0" smtClean="0">
                <a:latin typeface="Arial" pitchFamily="34" charset="0"/>
                <a:cs typeface="Arial" pitchFamily="34" charset="0"/>
              </a:rPr>
              <a:t>데이터베이스 테이블</a:t>
            </a:r>
            <a:endParaRPr lang="ko-KR" altLang="en-US" sz="4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게시판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611560" y="1628800"/>
          <a:ext cx="7920880" cy="3192394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3960440"/>
                <a:gridCol w="1518168"/>
                <a:gridCol w="2442272"/>
              </a:tblGrid>
              <a:tr h="892849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board</a:t>
                      </a:r>
                      <a:endParaRPr lang="en-US" altLang="ko-KR" dirty="0" smtClean="0">
                        <a:solidFill>
                          <a:srgbClr val="FFFFFF"/>
                        </a:solidFill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50000">
                          <a:schemeClr val="bg1">
                            <a:lumMod val="85000"/>
                          </a:schemeClr>
                        </a:gs>
                        <a:gs pos="99000">
                          <a:schemeClr val="bg1">
                            <a:lumMod val="75000"/>
                          </a:schemeClr>
                        </a:gs>
                      </a:gsLst>
                      <a:lin ang="5400000" scaled="0"/>
                    </a:gra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85000"/>
                            <a:lumOff val="15000"/>
                          </a:schemeClr>
                        </a:buClr>
                      </a:pPr>
                      <a:endParaRPr lang="en-US" altLang="ko-KR" sz="1800" kern="1200" spc="-60" dirty="0" smtClean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Arial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50000">
                          <a:srgbClr val="4A78AC"/>
                        </a:gs>
                        <a:gs pos="100000">
                          <a:srgbClr val="173A51"/>
                        </a:gs>
                      </a:gsLst>
                      <a:lin ang="5400000" scaled="0"/>
                    </a:gra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85000"/>
                            <a:lumOff val="15000"/>
                          </a:schemeClr>
                        </a:buClr>
                      </a:pPr>
                      <a:endParaRPr lang="en-US" altLang="ko-KR" sz="1800" kern="1200" spc="-60" dirty="0" smtClean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Arial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47000">
                          <a:schemeClr val="accent5">
                            <a:lumMod val="60000"/>
                            <a:lumOff val="40000"/>
                          </a:schemeClr>
                        </a:gs>
                        <a:gs pos="99000">
                          <a:schemeClr val="accent5"/>
                        </a:gs>
                      </a:gsLst>
                      <a:lin ang="5400000" scaled="0"/>
                    </a:gradFill>
                  </a:tcPr>
                </a:tc>
              </a:tr>
              <a:tr h="5132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/>
                        <a:t>번호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number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82137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userId</a:t>
                      </a:r>
                      <a:endParaRPr lang="en-US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아이디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vachar2(20</a:t>
                      </a:r>
                      <a:r>
                        <a:rPr lang="en-US" dirty="0"/>
                        <a:t>)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52081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content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/>
                        <a:t>글내용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vachar2(70)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52081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timePosted</a:t>
                      </a:r>
                      <a:endParaRPr lang="en-US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/>
                        <a:t>날짜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DATE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로그기록 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672604" y="1659796"/>
          <a:ext cx="7920880" cy="3744475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3960440"/>
                <a:gridCol w="1518168"/>
                <a:gridCol w="2442272"/>
              </a:tblGrid>
              <a:tr h="892849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ko-KR" dirty="0" err="1" smtClean="0"/>
                        <a:t>id_log</a:t>
                      </a:r>
                      <a:endParaRPr lang="en-US" altLang="ko-KR" dirty="0">
                        <a:solidFill>
                          <a:srgbClr val="FFFFFF"/>
                        </a:solidFill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50000">
                          <a:schemeClr val="bg1">
                            <a:lumMod val="85000"/>
                          </a:schemeClr>
                        </a:gs>
                        <a:gs pos="99000">
                          <a:schemeClr val="bg1">
                            <a:lumMod val="75000"/>
                          </a:schemeClr>
                        </a:gs>
                      </a:gsLst>
                      <a:lin ang="5400000" scaled="0"/>
                    </a:gra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85000"/>
                            <a:lumOff val="15000"/>
                          </a:schemeClr>
                        </a:buClr>
                      </a:pPr>
                      <a:endParaRPr lang="en-US" altLang="ko-KR" sz="1800" kern="1200" spc="-60" dirty="0" smtClean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Arial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50000">
                          <a:srgbClr val="4A78AC"/>
                        </a:gs>
                        <a:gs pos="100000">
                          <a:srgbClr val="173A51"/>
                        </a:gs>
                      </a:gsLst>
                      <a:lin ang="5400000" scaled="0"/>
                    </a:gra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85000"/>
                            <a:lumOff val="15000"/>
                          </a:schemeClr>
                        </a:buClr>
                      </a:pPr>
                      <a:endParaRPr lang="en-US" altLang="ko-KR" sz="1800" kern="1200" spc="-60" dirty="0" smtClean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Arial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47000">
                          <a:schemeClr val="accent5">
                            <a:lumMod val="60000"/>
                            <a:lumOff val="40000"/>
                          </a:schemeClr>
                        </a:gs>
                        <a:gs pos="99000">
                          <a:schemeClr val="accent5"/>
                        </a:gs>
                      </a:gsLst>
                      <a:lin ang="5400000" scaled="0"/>
                    </a:gradFill>
                  </a:tcPr>
                </a:tc>
              </a:tr>
              <a:tr h="513246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userId</a:t>
                      </a:r>
                      <a:endParaRPr lang="en-US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/>
                        <a:t>아이디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VARCHAR(20)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82137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reserveDate</a:t>
                      </a:r>
                      <a:endParaRPr lang="en-US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/>
                        <a:t>예약시간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DATE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5208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attendance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참석자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number(2)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52081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startTime</a:t>
                      </a:r>
                      <a:endParaRPr lang="en-US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시작시간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VARCHAR(20)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52081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finishTime</a:t>
                      </a:r>
                      <a:endParaRPr lang="en-US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종료시간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VARCHAR(20)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회원정보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1187624" y="1196752"/>
          <a:ext cx="6660232" cy="5189101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2359224"/>
                <a:gridCol w="2164575"/>
                <a:gridCol w="2136433"/>
              </a:tblGrid>
              <a:tr h="486160">
                <a:tc gridSpan="3"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85000"/>
                            <a:lumOff val="15000"/>
                          </a:schemeClr>
                        </a:buClr>
                      </a:pPr>
                      <a:r>
                        <a:rPr lang="en-US" altLang="ko-KR" sz="1800" kern="1200" spc="-60" dirty="0" smtClean="0">
                          <a:gradFill>
                            <a:gsLst>
                              <a:gs pos="51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  <a:gs pos="98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5400000" scaled="0"/>
                          </a:gradFill>
                          <a:latin typeface="HY견고딕" pitchFamily="18" charset="-127"/>
                          <a:ea typeface="HY견고딕" pitchFamily="18" charset="-127"/>
                          <a:cs typeface="Arial" pitchFamily="34" charset="0"/>
                        </a:rPr>
                        <a:t>membership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50000">
                          <a:schemeClr val="bg1">
                            <a:lumMod val="85000"/>
                          </a:schemeClr>
                        </a:gs>
                        <a:gs pos="99000">
                          <a:schemeClr val="bg1">
                            <a:lumMod val="75000"/>
                          </a:schemeClr>
                        </a:gs>
                      </a:gsLst>
                      <a:lin ang="5400000" scaled="0"/>
                    </a:gra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85000"/>
                            <a:lumOff val="15000"/>
                          </a:schemeClr>
                        </a:buClr>
                      </a:pPr>
                      <a:endParaRPr lang="en-US" altLang="ko-KR" sz="1800" kern="1200" spc="-60" dirty="0" smtClean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Arial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50000">
                          <a:srgbClr val="4A78AC"/>
                        </a:gs>
                        <a:gs pos="100000">
                          <a:srgbClr val="173A51"/>
                        </a:gs>
                      </a:gsLst>
                      <a:lin ang="5400000" scaled="0"/>
                    </a:gra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85000"/>
                            <a:lumOff val="15000"/>
                          </a:schemeClr>
                        </a:buClr>
                      </a:pPr>
                      <a:endParaRPr lang="en-US" altLang="ko-KR" sz="1800" kern="1200" spc="-60" dirty="0" smtClean="0">
                        <a:solidFill>
                          <a:schemeClr val="bg1"/>
                        </a:solidFill>
                        <a:latin typeface="HY견고딕" pitchFamily="18" charset="-127"/>
                        <a:ea typeface="HY견고딕" pitchFamily="18" charset="-127"/>
                        <a:cs typeface="Arial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47000">
                          <a:schemeClr val="accent5">
                            <a:lumMod val="60000"/>
                            <a:lumOff val="40000"/>
                          </a:schemeClr>
                        </a:gs>
                        <a:gs pos="99000">
                          <a:schemeClr val="accent5"/>
                        </a:gs>
                      </a:gsLst>
                      <a:lin ang="5400000" scaled="0"/>
                    </a:gradFill>
                  </a:tcPr>
                </a:tc>
              </a:tr>
              <a:tr h="32410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/>
                        <a:t>userId</a:t>
                      </a:r>
                      <a:endParaRPr lang="en-US" sz="18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dirty="0"/>
                        <a:t>아이디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VARCHAR(20)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247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/>
                        <a:t>userPass</a:t>
                      </a:r>
                      <a:endParaRPr lang="en-US" sz="18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/>
                        <a:t>비밀번호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VARCHAR(15)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247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/>
                        <a:t>userName</a:t>
                      </a:r>
                      <a:endParaRPr lang="en-US" sz="18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/>
                        <a:t>이름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VARCHAR(20)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336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phone1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dirty="0"/>
                        <a:t>통신사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VARCHAR(6)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247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phone2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dirty="0"/>
                        <a:t>번호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VARCHAR(6)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247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phone3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dirty="0"/>
                        <a:t>번호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VARCHAR(6)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336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gender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dirty="0"/>
                        <a:t>성별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number(2)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247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/>
                        <a:t>emailId</a:t>
                      </a:r>
                      <a:endParaRPr lang="en-US" sz="18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dirty="0" err="1"/>
                        <a:t>이메일</a:t>
                      </a:r>
                      <a:r>
                        <a:rPr lang="ko-KR" altLang="en-US" sz="1800" dirty="0"/>
                        <a:t> </a:t>
                      </a:r>
                      <a:r>
                        <a:rPr lang="ko-KR" altLang="en-US" sz="1800" dirty="0" err="1"/>
                        <a:t>아디</a:t>
                      </a:r>
                      <a:endParaRPr lang="ko-KR" altLang="en-US" sz="1800" dirty="0"/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VARCHAR2(100)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247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/>
                        <a:t>emaildAdd</a:t>
                      </a:r>
                      <a:endParaRPr lang="en-US" sz="18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dirty="0" err="1"/>
                        <a:t>이메일</a:t>
                      </a:r>
                      <a:r>
                        <a:rPr lang="ko-KR" altLang="en-US" sz="1800" dirty="0"/>
                        <a:t> 주소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VARCHAR2(100)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247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birth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dirty="0"/>
                        <a:t>생년월일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VARCHAR2(10)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247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company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dirty="0"/>
                        <a:t>소속회사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VARCHAR2(10)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247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/>
                        <a:t>selectedTime</a:t>
                      </a:r>
                      <a:endParaRPr lang="en-US" sz="18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dirty="0"/>
                        <a:t>예약시간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number(3)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247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/>
                        <a:t>regDate</a:t>
                      </a:r>
                      <a:endParaRPr lang="en-US" sz="18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dirty="0"/>
                        <a:t>등록일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DATE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2470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emailAccept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dirty="0" err="1"/>
                        <a:t>이메일</a:t>
                      </a:r>
                      <a:r>
                        <a:rPr lang="ko-KR" altLang="en-US" sz="1800" dirty="0"/>
                        <a:t> 수신여부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VARCHAR2(3)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2470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profile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dirty="0"/>
                        <a:t>프로필 사진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VARCHAR2(1000)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247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/>
                        <a:t>groupColor</a:t>
                      </a:r>
                      <a:endParaRPr lang="en-US" sz="18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dirty="0"/>
                        <a:t>그룹색깔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number(10)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3131840" y="2132856"/>
            <a:ext cx="6264696" cy="1143000"/>
          </a:xfrm>
        </p:spPr>
        <p:txBody>
          <a:bodyPr>
            <a:noAutofit/>
          </a:bodyPr>
          <a:lstStyle/>
          <a:p>
            <a:pPr algn="l"/>
            <a:r>
              <a:rPr lang="en-US" altLang="ko-KR" sz="4400" spc="-300" dirty="0" smtClean="0">
                <a:latin typeface="Arial" pitchFamily="34" charset="0"/>
                <a:cs typeface="Arial" pitchFamily="34" charset="0"/>
              </a:rPr>
              <a:t>04. </a:t>
            </a:r>
            <a:br>
              <a:rPr lang="en-US" altLang="ko-KR" sz="4400" spc="-300" dirty="0" smtClean="0">
                <a:latin typeface="Arial" pitchFamily="34" charset="0"/>
                <a:cs typeface="Arial" pitchFamily="34" charset="0"/>
              </a:rPr>
            </a:br>
            <a:r>
              <a:rPr lang="ko-KR" altLang="en-US" sz="4400" spc="-300" dirty="0" smtClean="0">
                <a:latin typeface="Arial" pitchFamily="34" charset="0"/>
                <a:cs typeface="Arial" pitchFamily="34" charset="0"/>
              </a:rPr>
              <a:t>구현 화면</a:t>
            </a:r>
            <a:endParaRPr lang="ko-KR" altLang="en-US" sz="4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메인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196752"/>
            <a:ext cx="7432943" cy="50196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로그인 </a:t>
            </a:r>
            <a:r>
              <a:rPr lang="ko-KR" altLang="en-US" dirty="0" err="1" smtClean="0"/>
              <a:t>모달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700808"/>
            <a:ext cx="6467298" cy="42519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4"/>
          <p:cNvSpPr>
            <a:spLocks noGrp="1"/>
          </p:cNvSpPr>
          <p:nvPr>
            <p:ph type="title"/>
          </p:nvPr>
        </p:nvSpPr>
        <p:spPr>
          <a:xfrm>
            <a:off x="254793" y="188640"/>
            <a:ext cx="3456384" cy="1143000"/>
          </a:xfrm>
        </p:spPr>
        <p:txBody>
          <a:bodyPr>
            <a:noAutofit/>
          </a:bodyPr>
          <a:lstStyle/>
          <a:p>
            <a:pPr algn="ctr"/>
            <a:r>
              <a:rPr lang="en-US" altLang="ko-KR" sz="4800" dirty="0" smtClean="0"/>
              <a:t>Contents</a:t>
            </a:r>
            <a:endParaRPr lang="ko-KR" altLang="en-US" sz="4800" dirty="0"/>
          </a:p>
        </p:txBody>
      </p:sp>
      <p:grpSp>
        <p:nvGrpSpPr>
          <p:cNvPr id="45" name="Group 179"/>
          <p:cNvGrpSpPr>
            <a:grpSpLocks/>
          </p:cNvGrpSpPr>
          <p:nvPr/>
        </p:nvGrpSpPr>
        <p:grpSpPr bwMode="auto">
          <a:xfrm>
            <a:off x="1010882" y="1669359"/>
            <a:ext cx="4209190" cy="658813"/>
            <a:chOff x="354" y="1174"/>
            <a:chExt cx="5054" cy="415"/>
          </a:xfrm>
          <a:effectLst/>
        </p:grpSpPr>
        <p:sp>
          <p:nvSpPr>
            <p:cNvPr id="48" name="AutoShape 4"/>
            <p:cNvSpPr>
              <a:spLocks noChangeArrowheads="1"/>
            </p:cNvSpPr>
            <p:nvPr/>
          </p:nvSpPr>
          <p:spPr bwMode="auto">
            <a:xfrm>
              <a:off x="354" y="1174"/>
              <a:ext cx="5054" cy="415"/>
            </a:xfrm>
            <a:prstGeom prst="roundRect">
              <a:avLst>
                <a:gd name="adj" fmla="val 50000"/>
              </a:avLst>
            </a:prstGeom>
            <a:solidFill>
              <a:srgbClr val="336699"/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lang="ko-KR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</a:endParaRPr>
            </a:p>
          </p:txBody>
        </p:sp>
        <p:sp>
          <p:nvSpPr>
            <p:cNvPr id="49" name="Rectangle 5"/>
            <p:cNvSpPr>
              <a:spLocks noChangeArrowheads="1"/>
            </p:cNvSpPr>
            <p:nvPr/>
          </p:nvSpPr>
          <p:spPr bwMode="gray">
            <a:xfrm>
              <a:off x="920" y="1202"/>
              <a:ext cx="4259" cy="326"/>
            </a:xfrm>
            <a:prstGeom prst="round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108000" tIns="108000" rIns="144000" bIns="72000" anchor="ctr"/>
            <a:lstStyle/>
            <a:p>
              <a:pPr marL="381000" indent="-381000"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b="1" dirty="0" smtClean="0">
                  <a:solidFill>
                    <a:schemeClr val="bg1"/>
                  </a:solidFill>
                  <a:latin typeface="Arial" pitchFamily="34" charset="0"/>
                </a:rPr>
                <a:t>사전설계</a:t>
              </a:r>
              <a:endParaRPr lang="ko-KR" altLang="en-US" b="1" dirty="0">
                <a:solidFill>
                  <a:schemeClr val="bg1"/>
                </a:solidFill>
                <a:latin typeface="Arial" pitchFamily="34" charset="0"/>
              </a:endParaRPr>
            </a:p>
          </p:txBody>
        </p:sp>
      </p:grpSp>
      <p:sp>
        <p:nvSpPr>
          <p:cNvPr id="50" name="눈물 방울 49"/>
          <p:cNvSpPr/>
          <p:nvPr/>
        </p:nvSpPr>
        <p:spPr>
          <a:xfrm rot="2700000">
            <a:off x="558974" y="1535312"/>
            <a:ext cx="939339" cy="939339"/>
          </a:xfrm>
          <a:prstGeom prst="teardrop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88900" dist="508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63500" h="25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Oval 56"/>
          <p:cNvSpPr>
            <a:spLocks noChangeArrowheads="1"/>
          </p:cNvSpPr>
          <p:nvPr/>
        </p:nvSpPr>
        <p:spPr bwMode="auto">
          <a:xfrm>
            <a:off x="638432" y="1602467"/>
            <a:ext cx="779318" cy="773546"/>
          </a:xfrm>
          <a:prstGeom prst="ellipse">
            <a:avLst/>
          </a:prstGeom>
          <a:gradFill flip="none" rotWithShape="1">
            <a:gsLst>
              <a:gs pos="0">
                <a:schemeClr val="lt1">
                  <a:tint val="40000"/>
                  <a:satMod val="350000"/>
                </a:schemeClr>
              </a:gs>
              <a:gs pos="46000">
                <a:srgbClr val="336699"/>
              </a:gs>
              <a:gs pos="100000">
                <a:srgbClr val="336699"/>
              </a:gs>
            </a:gsLst>
            <a:path path="circle">
              <a:fillToRect l="100000" b="100000"/>
            </a:path>
            <a:tileRect t="-100000" r="-100000"/>
          </a:gradFill>
          <a:ln>
            <a:headEnd/>
            <a:tailEnd/>
          </a:ln>
          <a:effectLst>
            <a:innerShdw blurRad="101600" dist="38100" dir="13500000">
              <a:prstClr val="black">
                <a:alpha val="42000"/>
              </a:prstClr>
            </a:inn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contourClr>
              <a:srgbClr val="F0B147"/>
            </a:contourClr>
          </a:sp3d>
        </p:spPr>
        <p:style>
          <a:lnRef idx="0">
            <a:schemeClr val="accent2"/>
          </a:lnRef>
          <a:fillRef idx="1002">
            <a:schemeClr val="lt1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01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52" name="Group 179"/>
          <p:cNvGrpSpPr>
            <a:grpSpLocks/>
          </p:cNvGrpSpPr>
          <p:nvPr/>
        </p:nvGrpSpPr>
        <p:grpSpPr bwMode="auto">
          <a:xfrm>
            <a:off x="1010882" y="2913189"/>
            <a:ext cx="4209190" cy="658813"/>
            <a:chOff x="354" y="1174"/>
            <a:chExt cx="5054" cy="415"/>
          </a:xfrm>
          <a:effectLst/>
        </p:grpSpPr>
        <p:sp>
          <p:nvSpPr>
            <p:cNvPr id="53" name="AutoShape 4"/>
            <p:cNvSpPr>
              <a:spLocks noChangeArrowheads="1"/>
            </p:cNvSpPr>
            <p:nvPr/>
          </p:nvSpPr>
          <p:spPr bwMode="auto">
            <a:xfrm>
              <a:off x="354" y="1174"/>
              <a:ext cx="5054" cy="415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lang="ko-KR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</a:endParaRPr>
            </a:p>
          </p:txBody>
        </p:sp>
        <p:sp>
          <p:nvSpPr>
            <p:cNvPr id="54" name="Rectangle 5"/>
            <p:cNvSpPr>
              <a:spLocks noChangeArrowheads="1"/>
            </p:cNvSpPr>
            <p:nvPr/>
          </p:nvSpPr>
          <p:spPr bwMode="gray">
            <a:xfrm>
              <a:off x="920" y="1202"/>
              <a:ext cx="4259" cy="326"/>
            </a:xfrm>
            <a:prstGeom prst="round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108000" tIns="108000" rIns="144000" bIns="72000" anchor="ctr"/>
            <a:lstStyle/>
            <a:p>
              <a:pPr marL="381000" indent="-381000"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b="1" dirty="0" smtClean="0">
                  <a:solidFill>
                    <a:schemeClr val="bg1"/>
                  </a:solidFill>
                  <a:latin typeface="Arial" pitchFamily="34" charset="0"/>
                </a:rPr>
                <a:t>비즈니스 </a:t>
              </a:r>
              <a:r>
                <a:rPr lang="ko-KR" altLang="en-US" b="1" dirty="0" err="1" smtClean="0">
                  <a:solidFill>
                    <a:schemeClr val="bg1"/>
                  </a:solidFill>
                  <a:latin typeface="Arial" pitchFamily="34" charset="0"/>
                </a:rPr>
                <a:t>로직</a:t>
              </a:r>
              <a:endParaRPr lang="ko-KR" altLang="en-US" b="1" dirty="0">
                <a:solidFill>
                  <a:schemeClr val="bg1"/>
                </a:solidFill>
                <a:latin typeface="Arial" pitchFamily="34" charset="0"/>
              </a:endParaRPr>
            </a:p>
          </p:txBody>
        </p:sp>
      </p:grpSp>
      <p:sp>
        <p:nvSpPr>
          <p:cNvPr id="55" name="눈물 방울 54"/>
          <p:cNvSpPr/>
          <p:nvPr/>
        </p:nvSpPr>
        <p:spPr>
          <a:xfrm rot="2700000">
            <a:off x="558974" y="2779142"/>
            <a:ext cx="939339" cy="939339"/>
          </a:xfrm>
          <a:prstGeom prst="teardrop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88900" dist="508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63500" h="25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Oval 56"/>
          <p:cNvSpPr>
            <a:spLocks noChangeArrowheads="1"/>
          </p:cNvSpPr>
          <p:nvPr/>
        </p:nvSpPr>
        <p:spPr bwMode="auto">
          <a:xfrm>
            <a:off x="638432" y="2846297"/>
            <a:ext cx="779318" cy="773546"/>
          </a:xfrm>
          <a:prstGeom prst="ellipse">
            <a:avLst/>
          </a:prstGeom>
          <a:gradFill flip="none" rotWithShape="1">
            <a:gsLst>
              <a:gs pos="0">
                <a:schemeClr val="lt1">
                  <a:tint val="40000"/>
                  <a:satMod val="350000"/>
                </a:schemeClr>
              </a:gs>
              <a:gs pos="46000">
                <a:schemeClr val="accent5"/>
              </a:gs>
              <a:gs pos="100000">
                <a:schemeClr val="accent5">
                  <a:lumMod val="7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headEnd/>
            <a:tailEnd/>
          </a:ln>
          <a:effectLst>
            <a:innerShdw blurRad="101600" dist="38100" dir="13500000">
              <a:prstClr val="black">
                <a:alpha val="42000"/>
              </a:prstClr>
            </a:inn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contourClr>
              <a:srgbClr val="F0B147"/>
            </a:contourClr>
          </a:sp3d>
        </p:spPr>
        <p:style>
          <a:lnRef idx="0">
            <a:schemeClr val="accent2"/>
          </a:lnRef>
          <a:fillRef idx="1002">
            <a:schemeClr val="lt1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02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60" name="Group 179"/>
          <p:cNvGrpSpPr>
            <a:grpSpLocks/>
          </p:cNvGrpSpPr>
          <p:nvPr/>
        </p:nvGrpSpPr>
        <p:grpSpPr bwMode="auto">
          <a:xfrm>
            <a:off x="1010882" y="4137325"/>
            <a:ext cx="4209190" cy="658813"/>
            <a:chOff x="354" y="1174"/>
            <a:chExt cx="5054" cy="415"/>
          </a:xfrm>
          <a:effectLst/>
        </p:grpSpPr>
        <p:sp>
          <p:nvSpPr>
            <p:cNvPr id="61" name="AutoShape 4"/>
            <p:cNvSpPr>
              <a:spLocks noChangeArrowheads="1"/>
            </p:cNvSpPr>
            <p:nvPr/>
          </p:nvSpPr>
          <p:spPr bwMode="auto">
            <a:xfrm>
              <a:off x="354" y="1174"/>
              <a:ext cx="5054" cy="415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lang="ko-KR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</a:endParaRPr>
            </a:p>
          </p:txBody>
        </p:sp>
        <p:sp>
          <p:nvSpPr>
            <p:cNvPr id="62" name="Rectangle 5"/>
            <p:cNvSpPr>
              <a:spLocks noChangeArrowheads="1"/>
            </p:cNvSpPr>
            <p:nvPr/>
          </p:nvSpPr>
          <p:spPr bwMode="gray">
            <a:xfrm>
              <a:off x="920" y="1202"/>
              <a:ext cx="4259" cy="326"/>
            </a:xfrm>
            <a:prstGeom prst="round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108000" tIns="108000" rIns="144000" bIns="72000" anchor="ctr"/>
            <a:lstStyle/>
            <a:p>
              <a:pPr marL="381000" indent="-381000"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b="1" dirty="0" smtClean="0">
                  <a:solidFill>
                    <a:schemeClr val="bg1"/>
                  </a:solidFill>
                  <a:latin typeface="Arial" pitchFamily="34" charset="0"/>
                </a:rPr>
                <a:t>데이터베이스 테이블</a:t>
              </a:r>
              <a:endParaRPr lang="ko-KR" altLang="en-US" b="1" dirty="0">
                <a:solidFill>
                  <a:schemeClr val="bg1"/>
                </a:solidFill>
                <a:latin typeface="Arial" pitchFamily="34" charset="0"/>
              </a:endParaRPr>
            </a:p>
          </p:txBody>
        </p:sp>
      </p:grpSp>
      <p:sp>
        <p:nvSpPr>
          <p:cNvPr id="63" name="눈물 방울 62"/>
          <p:cNvSpPr/>
          <p:nvPr/>
        </p:nvSpPr>
        <p:spPr>
          <a:xfrm rot="2700000">
            <a:off x="558974" y="4003278"/>
            <a:ext cx="939339" cy="939339"/>
          </a:xfrm>
          <a:prstGeom prst="teardrop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88900" dist="508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63500" h="25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Oval 56"/>
          <p:cNvSpPr>
            <a:spLocks noChangeArrowheads="1"/>
          </p:cNvSpPr>
          <p:nvPr/>
        </p:nvSpPr>
        <p:spPr bwMode="auto">
          <a:xfrm>
            <a:off x="638432" y="4070433"/>
            <a:ext cx="779318" cy="773546"/>
          </a:xfrm>
          <a:prstGeom prst="ellipse">
            <a:avLst/>
          </a:prstGeom>
          <a:gradFill flip="none" rotWithShape="1">
            <a:gsLst>
              <a:gs pos="0">
                <a:schemeClr val="lt1">
                  <a:tint val="40000"/>
                  <a:satMod val="350000"/>
                </a:schemeClr>
              </a:gs>
              <a:gs pos="46000">
                <a:schemeClr val="accent1"/>
              </a:gs>
              <a:gs pos="99000">
                <a:schemeClr val="accent1">
                  <a:lumMod val="7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headEnd/>
            <a:tailEnd/>
          </a:ln>
          <a:effectLst>
            <a:innerShdw blurRad="101600" dist="38100" dir="13500000">
              <a:prstClr val="black">
                <a:alpha val="42000"/>
              </a:prstClr>
            </a:inn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contourClr>
              <a:srgbClr val="F0B147"/>
            </a:contourClr>
          </a:sp3d>
        </p:spPr>
        <p:style>
          <a:lnRef idx="0">
            <a:schemeClr val="accent2"/>
          </a:lnRef>
          <a:fillRef idx="1002">
            <a:schemeClr val="lt1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03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65" name="Group 179"/>
          <p:cNvGrpSpPr>
            <a:grpSpLocks/>
          </p:cNvGrpSpPr>
          <p:nvPr/>
        </p:nvGrpSpPr>
        <p:grpSpPr bwMode="auto">
          <a:xfrm>
            <a:off x="1010882" y="5361461"/>
            <a:ext cx="4209190" cy="658813"/>
            <a:chOff x="354" y="1174"/>
            <a:chExt cx="5054" cy="415"/>
          </a:xfrm>
          <a:effectLst/>
        </p:grpSpPr>
        <p:sp>
          <p:nvSpPr>
            <p:cNvPr id="66" name="AutoShape 4"/>
            <p:cNvSpPr>
              <a:spLocks noChangeArrowheads="1"/>
            </p:cNvSpPr>
            <p:nvPr/>
          </p:nvSpPr>
          <p:spPr bwMode="auto">
            <a:xfrm>
              <a:off x="354" y="1174"/>
              <a:ext cx="5054" cy="415"/>
            </a:xfrm>
            <a:prstGeom prst="roundRect">
              <a:avLst>
                <a:gd name="adj" fmla="val 50000"/>
              </a:avLst>
            </a:prstGeom>
            <a:solidFill>
              <a:srgbClr val="92D050"/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lang="ko-KR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</a:endParaRPr>
            </a:p>
          </p:txBody>
        </p:sp>
        <p:sp>
          <p:nvSpPr>
            <p:cNvPr id="67" name="Rectangle 5"/>
            <p:cNvSpPr>
              <a:spLocks noChangeArrowheads="1"/>
            </p:cNvSpPr>
            <p:nvPr/>
          </p:nvSpPr>
          <p:spPr bwMode="gray">
            <a:xfrm>
              <a:off x="920" y="1202"/>
              <a:ext cx="4259" cy="326"/>
            </a:xfrm>
            <a:prstGeom prst="round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108000" tIns="108000" rIns="144000" bIns="72000" anchor="ctr"/>
            <a:lstStyle/>
            <a:p>
              <a:pPr marL="381000" indent="-381000"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b="1" dirty="0" smtClean="0">
                  <a:solidFill>
                    <a:schemeClr val="bg1"/>
                  </a:solidFill>
                  <a:latin typeface="Arial" pitchFamily="34" charset="0"/>
                </a:rPr>
                <a:t>구현화</a:t>
              </a:r>
              <a:r>
                <a:rPr lang="ko-KR" altLang="en-US" b="1" dirty="0" smtClean="0">
                  <a:solidFill>
                    <a:schemeClr val="bg1"/>
                  </a:solidFill>
                  <a:latin typeface="Arial" pitchFamily="34" charset="0"/>
                </a:rPr>
                <a:t>면</a:t>
              </a:r>
              <a:endParaRPr lang="ko-KR" altLang="en-US" b="1" dirty="0">
                <a:solidFill>
                  <a:schemeClr val="bg1"/>
                </a:solidFill>
                <a:latin typeface="Arial" pitchFamily="34" charset="0"/>
              </a:endParaRPr>
            </a:p>
          </p:txBody>
        </p:sp>
      </p:grpSp>
      <p:sp>
        <p:nvSpPr>
          <p:cNvPr id="68" name="눈물 방울 67"/>
          <p:cNvSpPr/>
          <p:nvPr/>
        </p:nvSpPr>
        <p:spPr>
          <a:xfrm rot="2700000">
            <a:off x="558974" y="5227414"/>
            <a:ext cx="939339" cy="939339"/>
          </a:xfrm>
          <a:prstGeom prst="teardrop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88900" dist="508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63500" h="25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Oval 56"/>
          <p:cNvSpPr>
            <a:spLocks noChangeArrowheads="1"/>
          </p:cNvSpPr>
          <p:nvPr/>
        </p:nvSpPr>
        <p:spPr bwMode="auto">
          <a:xfrm>
            <a:off x="638432" y="5294569"/>
            <a:ext cx="779318" cy="773546"/>
          </a:xfrm>
          <a:prstGeom prst="ellipse">
            <a:avLst/>
          </a:prstGeom>
          <a:gradFill flip="none" rotWithShape="1">
            <a:gsLst>
              <a:gs pos="0">
                <a:schemeClr val="lt1">
                  <a:tint val="40000"/>
                  <a:satMod val="350000"/>
                </a:schemeClr>
              </a:gs>
              <a:gs pos="47000">
                <a:srgbClr val="92D050"/>
              </a:gs>
              <a:gs pos="100000">
                <a:srgbClr val="81A042"/>
              </a:gs>
            </a:gsLst>
            <a:path path="circle">
              <a:fillToRect l="100000" b="100000"/>
            </a:path>
            <a:tileRect t="-100000" r="-100000"/>
          </a:gradFill>
          <a:ln>
            <a:headEnd/>
            <a:tailEnd/>
          </a:ln>
          <a:effectLst>
            <a:innerShdw blurRad="101600" dist="38100" dir="13500000">
              <a:prstClr val="black">
                <a:alpha val="42000"/>
              </a:prstClr>
            </a:inn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contourClr>
              <a:srgbClr val="F0B147"/>
            </a:contourClr>
          </a:sp3d>
        </p:spPr>
        <p:style>
          <a:lnRef idx="0">
            <a:schemeClr val="accent2"/>
          </a:lnRef>
          <a:fillRef idx="1002">
            <a:schemeClr val="lt1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04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아이디 찾기</a:t>
            </a:r>
            <a:endParaRPr lang="ko-KR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700808"/>
            <a:ext cx="7368307" cy="40168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비밀번호 찾기</a:t>
            </a:r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700808"/>
            <a:ext cx="7775401" cy="36853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비밀번호 찾기</a:t>
            </a:r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700808"/>
            <a:ext cx="7804745" cy="40158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회원정보 수정</a:t>
            </a: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99792" y="908720"/>
            <a:ext cx="3551656" cy="30243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99792" y="3854356"/>
            <a:ext cx="3615730" cy="27780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Reserve </a:t>
            </a:r>
            <a:r>
              <a:rPr lang="ko-KR" altLang="en-US" dirty="0" smtClean="0"/>
              <a:t>예약하기</a:t>
            </a:r>
            <a:endParaRPr lang="ko-KR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340768"/>
            <a:ext cx="7464896" cy="50210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</a:t>
            </a:r>
            <a:r>
              <a:rPr lang="ko-KR" altLang="en-US" dirty="0" smtClean="0"/>
              <a:t>필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7784" y="1196752"/>
            <a:ext cx="3600400" cy="25416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27784" y="3717032"/>
            <a:ext cx="3606751" cy="25719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DashBoard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196752"/>
            <a:ext cx="7126957" cy="4746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Blog</a:t>
            </a:r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1124744"/>
            <a:ext cx="4989081" cy="33843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1720" y="4509120"/>
            <a:ext cx="4988566" cy="16561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ctrTitle"/>
          </p:nvPr>
        </p:nvSpPr>
        <p:spPr>
          <a:xfrm>
            <a:off x="35496" y="1834009"/>
            <a:ext cx="5400600" cy="2459087"/>
          </a:xfrm>
          <a:ln w="9525">
            <a:noFill/>
          </a:ln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80000"/>
              </a:lnSpc>
            </a:pPr>
            <a:r>
              <a:rPr lang="en-US" altLang="ko-KR" sz="5000" dirty="0" smtClean="0"/>
              <a:t>Q&amp;A</a:t>
            </a:r>
            <a:endParaRPr lang="ko-KR" altLang="en-US" sz="5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ctrTitle"/>
          </p:nvPr>
        </p:nvSpPr>
        <p:spPr>
          <a:xfrm>
            <a:off x="35496" y="1834009"/>
            <a:ext cx="4824536" cy="1470025"/>
          </a:xfrm>
          <a:ln w="9525">
            <a:noFill/>
          </a:ln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80000"/>
              </a:lnSpc>
            </a:pPr>
            <a:r>
              <a:rPr lang="en-US" altLang="ko-KR" sz="5000" dirty="0" smtClean="0"/>
              <a:t>THANK </a:t>
            </a:r>
            <a:r>
              <a:rPr lang="en-US" altLang="ko-KR" sz="5000" dirty="0"/>
              <a:t>YOU</a:t>
            </a:r>
            <a:endParaRPr lang="ko-KR" altLang="en-US" sz="5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 smtClean="0"/>
              <a:t>개발환</a:t>
            </a:r>
            <a:r>
              <a:rPr lang="ko-KR" altLang="en-US" sz="3600" dirty="0" smtClean="0"/>
              <a:t>경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668948681"/>
              </p:ext>
            </p:extLst>
          </p:nvPr>
        </p:nvGraphicFramePr>
        <p:xfrm>
          <a:off x="660547" y="1124744"/>
          <a:ext cx="7632848" cy="4934383"/>
        </p:xfrm>
        <a:graphic>
          <a:graphicData uri="http://schemas.openxmlformats.org/drawingml/2006/table">
            <a:tbl>
              <a:tblPr firstRow="1" bandRow="1">
                <a:solidFill>
                  <a:schemeClr val="bg1"/>
                </a:solidFill>
                <a:tableStyleId>{5C22544A-7EE6-4342-B048-85BDC9FD1C3A}</a:tableStyleId>
              </a:tblPr>
              <a:tblGrid>
                <a:gridCol w="1998234"/>
                <a:gridCol w="916573"/>
                <a:gridCol w="4718041"/>
              </a:tblGrid>
              <a:tr h="5902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프로젝트 명</a:t>
                      </a:r>
                      <a:endParaRPr lang="ko-KR" altLang="en-US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Wak</a:t>
                      </a:r>
                      <a:r>
                        <a:rPr lang="en-US" altLang="ko-KR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&amp; Talk</a:t>
                      </a:r>
                      <a:endParaRPr lang="ko-KR" altLang="en-US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5902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프로젝트 기간</a:t>
                      </a:r>
                      <a:endParaRPr lang="ko-KR" altLang="en-US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2017.10.16~2017.10.30</a:t>
                      </a:r>
                      <a:endParaRPr lang="ko-KR" altLang="en-US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5902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개발대상</a:t>
                      </a:r>
                      <a:endParaRPr lang="ko-KR" altLang="en-US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Social</a:t>
                      </a:r>
                      <a:r>
                        <a:rPr lang="en-US" altLang="ko-KR" baseline="0" dirty="0" smtClean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Activity Website</a:t>
                      </a:r>
                      <a:endParaRPr lang="ko-KR" altLang="en-US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1018823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구현</a:t>
                      </a:r>
                      <a:endParaRPr lang="ko-KR" altLang="en-US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환경</a:t>
                      </a:r>
                      <a:endParaRPr lang="ko-KR" altLang="en-US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Eclipse Java EE IDE for Web Developers</a:t>
                      </a:r>
                      <a:endParaRPr lang="ko-KR" altLang="en-US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9027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ORACLE DATABASE XE 11g</a:t>
                      </a:r>
                      <a:endParaRPr lang="ko-KR" altLang="en-US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9027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언어</a:t>
                      </a:r>
                      <a:endParaRPr lang="ko-KR" altLang="en-US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JAVA, </a:t>
                      </a:r>
                      <a:r>
                        <a:rPr lang="en-US" altLang="ko-KR" dirty="0" smtClean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SQL, </a:t>
                      </a:r>
                      <a:r>
                        <a:rPr lang="en-US" altLang="ko-KR" dirty="0" err="1" smtClean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Javascript,Ajax</a:t>
                      </a:r>
                      <a:r>
                        <a:rPr lang="en-US" altLang="ko-KR" dirty="0" smtClean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,</a:t>
                      </a:r>
                      <a:br>
                        <a:rPr lang="en-US" altLang="ko-KR" dirty="0" smtClean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</a:br>
                      <a:r>
                        <a:rPr lang="en-US" altLang="ko-KR" dirty="0" err="1" smtClean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JQuery</a:t>
                      </a:r>
                      <a:r>
                        <a:rPr lang="en-US" altLang="ko-KR" dirty="0" smtClean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, Bootstrap, CSS</a:t>
                      </a:r>
                      <a:endParaRPr lang="ko-KR" altLang="en-US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9027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도구</a:t>
                      </a:r>
                      <a:endParaRPr lang="ko-KR" altLang="en-US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Eclipse,</a:t>
                      </a:r>
                      <a:r>
                        <a:rPr lang="en-US" altLang="ko-KR" baseline="0" dirty="0" smtClean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lang="en-US" altLang="ko-KR" baseline="0" dirty="0" smtClean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ORACLE,ERWIN7.2.5, staruml-5.0, </a:t>
                      </a:r>
                      <a:r>
                        <a:rPr lang="en-US" altLang="ko-KR" baseline="0" dirty="0" err="1" smtClean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eXERD</a:t>
                      </a:r>
                      <a:r>
                        <a:rPr lang="en-US" altLang="ko-KR" baseline="0" dirty="0" smtClean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,</a:t>
                      </a:r>
                      <a:br>
                        <a:rPr lang="en-US" altLang="ko-KR" baseline="0" dirty="0" smtClean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</a:br>
                      <a:r>
                        <a:rPr lang="en-US" altLang="ko-KR" baseline="0" dirty="0" err="1" smtClean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SourceTree</a:t>
                      </a:r>
                      <a:r>
                        <a:rPr lang="en-US" altLang="ko-KR" baseline="0" dirty="0" smtClean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, </a:t>
                      </a:r>
                      <a:r>
                        <a:rPr lang="en-US" altLang="ko-KR" baseline="0" dirty="0" err="1" smtClean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GitHub</a:t>
                      </a:r>
                      <a:r>
                        <a:rPr lang="en-US" altLang="ko-KR" baseline="0" dirty="0" smtClean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, Slack</a:t>
                      </a:r>
                      <a:endParaRPr lang="ko-KR" altLang="en-US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3131840" y="2132856"/>
            <a:ext cx="6264696" cy="1143000"/>
          </a:xfrm>
        </p:spPr>
        <p:txBody>
          <a:bodyPr>
            <a:noAutofit/>
          </a:bodyPr>
          <a:lstStyle/>
          <a:p>
            <a:pPr algn="l"/>
            <a:r>
              <a:rPr lang="en-US" altLang="ko-KR" sz="4400" spc="-300" dirty="0" smtClean="0">
                <a:latin typeface="Arial" pitchFamily="34" charset="0"/>
                <a:cs typeface="Arial" pitchFamily="34" charset="0"/>
              </a:rPr>
              <a:t>01. </a:t>
            </a:r>
            <a:br>
              <a:rPr lang="en-US" altLang="ko-KR" sz="4400" spc="-300" dirty="0" smtClean="0">
                <a:latin typeface="Arial" pitchFamily="34" charset="0"/>
                <a:cs typeface="Arial" pitchFamily="34" charset="0"/>
              </a:rPr>
            </a:br>
            <a:r>
              <a:rPr lang="ko-KR" altLang="en-US" sz="4400" spc="-300" dirty="0" smtClean="0">
                <a:latin typeface="Arial" pitchFamily="34" charset="0"/>
                <a:cs typeface="Arial" pitchFamily="34" charset="0"/>
              </a:rPr>
              <a:t>사전설계</a:t>
            </a:r>
            <a:endParaRPr lang="ko-KR" altLang="en-US" sz="4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 smtClean="0"/>
              <a:t>스토리보드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908906" y="1555590"/>
            <a:ext cx="5049362" cy="43316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err="1" smtClean="0"/>
              <a:t>Usecase</a:t>
            </a:r>
            <a:r>
              <a:rPr lang="en-US" altLang="ko-KR" sz="3600" dirty="0" smtClean="0"/>
              <a:t> diagram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1412776"/>
            <a:ext cx="5698672" cy="47733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smtClean="0"/>
              <a:t>Class diagram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340768"/>
            <a:ext cx="6835961" cy="46721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3131840" y="2132856"/>
            <a:ext cx="6264696" cy="1143000"/>
          </a:xfrm>
        </p:spPr>
        <p:txBody>
          <a:bodyPr>
            <a:noAutofit/>
          </a:bodyPr>
          <a:lstStyle/>
          <a:p>
            <a:pPr algn="l"/>
            <a:r>
              <a:rPr lang="en-US" altLang="ko-KR" sz="4400" spc="-300" dirty="0" smtClean="0">
                <a:latin typeface="Arial" pitchFamily="34" charset="0"/>
                <a:cs typeface="Arial" pitchFamily="34" charset="0"/>
              </a:rPr>
              <a:t>02. </a:t>
            </a:r>
            <a:br>
              <a:rPr lang="en-US" altLang="ko-KR" sz="4400" spc="-300" dirty="0" smtClean="0">
                <a:latin typeface="Arial" pitchFamily="34" charset="0"/>
                <a:cs typeface="Arial" pitchFamily="34" charset="0"/>
              </a:rPr>
            </a:br>
            <a:r>
              <a:rPr lang="ko-KR" altLang="en-US" sz="4400" spc="-300" dirty="0" smtClean="0">
                <a:latin typeface="Arial" pitchFamily="34" charset="0"/>
                <a:cs typeface="Arial" pitchFamily="34" charset="0"/>
              </a:rPr>
              <a:t>비즈니스 </a:t>
            </a:r>
            <a:r>
              <a:rPr lang="ko-KR" altLang="en-US" sz="4400" spc="-300" dirty="0" err="1" smtClean="0">
                <a:latin typeface="Arial" pitchFamily="34" charset="0"/>
                <a:cs typeface="Arial" pitchFamily="34" charset="0"/>
              </a:rPr>
              <a:t>로직</a:t>
            </a:r>
            <a:endParaRPr lang="ko-KR" altLang="en-US" sz="4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3" name="Rectangle 30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회원정보</a:t>
            </a:r>
            <a:endParaRPr lang="en-US" altLang="ko-KR" dirty="0" smtClean="0"/>
          </a:p>
        </p:txBody>
      </p:sp>
      <p:graphicFrame>
        <p:nvGraphicFramePr>
          <p:cNvPr id="43" name="표 42"/>
          <p:cNvGraphicFramePr>
            <a:graphicFrameLocks noGrp="1"/>
          </p:cNvGraphicFramePr>
          <p:nvPr>
            <p:extLst/>
          </p:nvPr>
        </p:nvGraphicFramePr>
        <p:xfrm>
          <a:off x="251520" y="1223220"/>
          <a:ext cx="8640961" cy="5283708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4320480"/>
                <a:gridCol w="1656184"/>
                <a:gridCol w="2664297"/>
              </a:tblGrid>
              <a:tr h="547116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85000"/>
                            <a:lumOff val="15000"/>
                          </a:schemeClr>
                        </a:buClr>
                      </a:pPr>
                      <a:r>
                        <a:rPr lang="en-US" altLang="ko-KR" sz="1800" kern="1200" spc="-60" dirty="0" smtClean="0">
                          <a:gradFill>
                            <a:gsLst>
                              <a:gs pos="51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  <a:gs pos="98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5400000" scaled="0"/>
                          </a:gradFill>
                          <a:latin typeface="HY견고딕" pitchFamily="18" charset="-127"/>
                          <a:ea typeface="HY견고딕" pitchFamily="18" charset="-127"/>
                          <a:cs typeface="Arial" pitchFamily="34" charset="0"/>
                        </a:rPr>
                        <a:t>Method identifier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50000">
                          <a:schemeClr val="bg1">
                            <a:lumMod val="85000"/>
                          </a:schemeClr>
                        </a:gs>
                        <a:gs pos="99000">
                          <a:schemeClr val="bg1">
                            <a:lumMod val="75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85000"/>
                            <a:lumOff val="15000"/>
                          </a:schemeClr>
                        </a:buClr>
                      </a:pPr>
                      <a:r>
                        <a:rPr lang="en-US" altLang="ko-KR" sz="1800" kern="1200" spc="-60" dirty="0" smtClean="0">
                          <a:solidFill>
                            <a:schemeClr val="bg1"/>
                          </a:solidFill>
                          <a:latin typeface="HY견고딕" pitchFamily="18" charset="-127"/>
                          <a:ea typeface="HY견고딕" pitchFamily="18" charset="-127"/>
                          <a:cs typeface="Arial" pitchFamily="34" charset="0"/>
                        </a:rPr>
                        <a:t>Return type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50000">
                          <a:srgbClr val="4A78AC"/>
                        </a:gs>
                        <a:gs pos="100000">
                          <a:srgbClr val="173A51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85000"/>
                            <a:lumOff val="15000"/>
                          </a:schemeClr>
                        </a:buClr>
                      </a:pPr>
                      <a:r>
                        <a:rPr lang="en-US" altLang="ko-KR" sz="1800" kern="1200" spc="-60" dirty="0" smtClean="0">
                          <a:solidFill>
                            <a:schemeClr val="bg1"/>
                          </a:solidFill>
                          <a:latin typeface="HY견고딕" pitchFamily="18" charset="-127"/>
                          <a:ea typeface="HY견고딕" pitchFamily="18" charset="-127"/>
                          <a:cs typeface="Arial" pitchFamily="34" charset="0"/>
                        </a:rPr>
                        <a:t>Method Description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47000">
                          <a:schemeClr val="accent5">
                            <a:lumMod val="60000"/>
                            <a:lumOff val="40000"/>
                          </a:schemeClr>
                        </a:gs>
                        <a:gs pos="99000">
                          <a:schemeClr val="accent5"/>
                        </a:gs>
                      </a:gsLst>
                      <a:lin ang="5400000" scaled="0"/>
                    </a:gradFill>
                  </a:tcPr>
                </a:tc>
              </a:tr>
              <a:tr h="273558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85000"/>
                            <a:lumOff val="15000"/>
                          </a:schemeClr>
                        </a:buClr>
                      </a:pPr>
                      <a:r>
                        <a:rPr lang="en-US" altLang="ko-KR" sz="1700" b="1" kern="1200" spc="-60" dirty="0" err="1" smtClean="0">
                          <a:gradFill>
                            <a:gsLst>
                              <a:gs pos="48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  <a:gs pos="99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5400000" scaled="0"/>
                          </a:gra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isExist</a:t>
                      </a:r>
                      <a:r>
                        <a:rPr lang="en-US" altLang="ko-KR" sz="1700" b="1" kern="1200" spc="-60" dirty="0" smtClean="0">
                          <a:gradFill>
                            <a:gsLst>
                              <a:gs pos="48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  <a:gs pos="99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5400000" scaled="0"/>
                          </a:gra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(</a:t>
                      </a:r>
                      <a:r>
                        <a:rPr lang="en-US" altLang="ko-KR" sz="1700" b="0" kern="1200" spc="-60" dirty="0" smtClean="0">
                          <a:gradFill>
                            <a:gsLst>
                              <a:gs pos="48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  <a:gs pos="99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5400000" scaled="0"/>
                          </a:gra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String </a:t>
                      </a:r>
                      <a:r>
                        <a:rPr lang="en-US" altLang="ko-KR" sz="1700" b="0" kern="1200" spc="-60" dirty="0" err="1" smtClean="0">
                          <a:gradFill>
                            <a:gsLst>
                              <a:gs pos="48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  <a:gs pos="99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5400000" scaled="0"/>
                          </a:gra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userId</a:t>
                      </a:r>
                      <a:r>
                        <a:rPr lang="en-US" altLang="ko-KR" sz="1700" b="0" kern="1200" spc="-60" dirty="0" smtClean="0">
                          <a:gradFill>
                            <a:gsLst>
                              <a:gs pos="48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  <a:gs pos="99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5400000" scaled="0"/>
                          </a:gra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)</a:t>
                      </a:r>
                      <a:endParaRPr lang="ko-KR" altLang="en-US" sz="1700" b="0" kern="1200" spc="-60" dirty="0">
                        <a:gradFill>
                          <a:gsLst>
                            <a:gs pos="48000">
                              <a:schemeClr val="tx1">
                                <a:lumMod val="85000"/>
                                <a:lumOff val="15000"/>
                              </a:schemeClr>
                            </a:gs>
                            <a:gs pos="99000">
                              <a:schemeClr val="tx1">
                                <a:lumMod val="85000"/>
                                <a:lumOff val="15000"/>
                              </a:schemeClr>
                            </a:gs>
                          </a:gsLst>
                          <a:lin ang="5400000" scaled="0"/>
                        </a:gradFill>
                        <a:latin typeface="Tahoma" pitchFamily="34" charset="0"/>
                        <a:ea typeface="Arial Unicode MS" pitchFamily="50" charset="-127"/>
                        <a:cs typeface="Tahoma" pitchFamily="34" charset="0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85000"/>
                            <a:lumOff val="15000"/>
                          </a:schemeClr>
                        </a:buClr>
                      </a:pPr>
                      <a:r>
                        <a:rPr lang="en-US" altLang="ko-KR" sz="1600" b="0" kern="1200" spc="-60" dirty="0" err="1" smtClean="0">
                          <a:gradFill>
                            <a:gsLst>
                              <a:gs pos="48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  <a:gs pos="99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5400000" scaled="0"/>
                          </a:gra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boolean</a:t>
                      </a:r>
                      <a:endParaRPr lang="ko-KR" altLang="en-US" sz="1600" b="0" kern="1200" spc="-60" dirty="0">
                        <a:gradFill>
                          <a:gsLst>
                            <a:gs pos="48000">
                              <a:schemeClr val="tx1">
                                <a:lumMod val="85000"/>
                                <a:lumOff val="15000"/>
                              </a:schemeClr>
                            </a:gs>
                            <a:gs pos="99000">
                              <a:schemeClr val="tx1">
                                <a:lumMod val="85000"/>
                                <a:lumOff val="15000"/>
                              </a:schemeClr>
                            </a:gs>
                          </a:gsLst>
                          <a:lin ang="5400000" scaled="0"/>
                        </a:gradFill>
                        <a:latin typeface="Tahoma" pitchFamily="34" charset="0"/>
                        <a:ea typeface="HY견고딕" pitchFamily="18" charset="-127"/>
                        <a:cs typeface="Tahoma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85000"/>
                            <a:lumOff val="15000"/>
                          </a:schemeClr>
                        </a:buClr>
                      </a:pPr>
                      <a:r>
                        <a:rPr lang="ko-KR" altLang="en-US" sz="1400" b="0" kern="1200" spc="-60" dirty="0" smtClean="0">
                          <a:gradFill>
                            <a:gsLst>
                              <a:gs pos="48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  <a:gs pos="99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5400000" scaled="0"/>
                          </a:gradFill>
                          <a:latin typeface="+mn-lt"/>
                          <a:ea typeface="HY견고딕" pitchFamily="18" charset="-127"/>
                          <a:cs typeface="Arial" pitchFamily="34" charset="0"/>
                        </a:rPr>
                        <a:t>아이디 존재여부</a:t>
                      </a:r>
                      <a:endParaRPr lang="ko-KR" altLang="en-US" sz="1400" b="0" kern="1200" spc="-60" dirty="0">
                        <a:gradFill>
                          <a:gsLst>
                            <a:gs pos="48000">
                              <a:schemeClr val="tx1">
                                <a:lumMod val="85000"/>
                                <a:lumOff val="15000"/>
                              </a:schemeClr>
                            </a:gs>
                            <a:gs pos="99000">
                              <a:schemeClr val="tx1">
                                <a:lumMod val="85000"/>
                                <a:lumOff val="15000"/>
                              </a:schemeClr>
                            </a:gs>
                          </a:gsLst>
                          <a:lin ang="5400000" scaled="0"/>
                        </a:gradFill>
                        <a:latin typeface="+mn-lt"/>
                        <a:ea typeface="HY견고딕" pitchFamily="18" charset="-127"/>
                        <a:cs typeface="Arial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3558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85000"/>
                            <a:lumOff val="15000"/>
                          </a:schemeClr>
                        </a:buClr>
                      </a:pPr>
                      <a:r>
                        <a:rPr lang="en-US" altLang="ko-KR" sz="1700" b="1" kern="1200" dirty="0" err="1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nameExist</a:t>
                      </a:r>
                      <a:r>
                        <a:rPr lang="en-US" altLang="ko-KR" sz="1700" b="0" kern="120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(String </a:t>
                      </a:r>
                      <a:r>
                        <a:rPr lang="en-US" altLang="ko-KR" sz="1700" b="0" kern="1200" dirty="0" err="1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userName</a:t>
                      </a:r>
                      <a:r>
                        <a:rPr lang="en-US" altLang="ko-KR" sz="1700" b="0" kern="120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)</a:t>
                      </a:r>
                      <a:endParaRPr lang="ko-KR" altLang="en-US" sz="1700" b="0" kern="1200" spc="-60" dirty="0">
                        <a:gradFill>
                          <a:gsLst>
                            <a:gs pos="48000">
                              <a:schemeClr val="tx1">
                                <a:lumMod val="85000"/>
                                <a:lumOff val="15000"/>
                              </a:schemeClr>
                            </a:gs>
                            <a:gs pos="99000">
                              <a:schemeClr val="tx1">
                                <a:lumMod val="85000"/>
                                <a:lumOff val="15000"/>
                              </a:schemeClr>
                            </a:gs>
                          </a:gsLst>
                          <a:lin ang="5400000" scaled="0"/>
                        </a:gradFill>
                        <a:latin typeface="Tahoma" pitchFamily="34" charset="0"/>
                        <a:ea typeface="Arial Unicode MS" pitchFamily="50" charset="-127"/>
                        <a:cs typeface="Tahoma" pitchFamily="34" charset="0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85000"/>
                            <a:lumOff val="15000"/>
                          </a:schemeClr>
                        </a:buClr>
                      </a:pPr>
                      <a:r>
                        <a:rPr lang="en-US" altLang="ko-KR" sz="1600" b="0" kern="1200" spc="-60" dirty="0" err="1" smtClean="0">
                          <a:gradFill>
                            <a:gsLst>
                              <a:gs pos="48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  <a:gs pos="99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5400000" scaled="0"/>
                          </a:gra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boolean</a:t>
                      </a:r>
                      <a:endParaRPr lang="ko-KR" altLang="en-US" sz="1600" b="0" kern="1200" spc="-60" dirty="0">
                        <a:gradFill>
                          <a:gsLst>
                            <a:gs pos="48000">
                              <a:schemeClr val="tx1">
                                <a:lumMod val="85000"/>
                                <a:lumOff val="15000"/>
                              </a:schemeClr>
                            </a:gs>
                            <a:gs pos="99000">
                              <a:schemeClr val="tx1">
                                <a:lumMod val="85000"/>
                                <a:lumOff val="15000"/>
                              </a:schemeClr>
                            </a:gs>
                          </a:gsLst>
                          <a:lin ang="5400000" scaled="0"/>
                        </a:gradFill>
                        <a:latin typeface="Tahoma" pitchFamily="34" charset="0"/>
                        <a:ea typeface="HY견고딕" pitchFamily="18" charset="-127"/>
                        <a:cs typeface="Tahoma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85000"/>
                            <a:lumOff val="15000"/>
                          </a:schemeClr>
                        </a:buClr>
                      </a:pPr>
                      <a:r>
                        <a:rPr lang="ko-KR" altLang="en-US" sz="1400" b="0" kern="1200" spc="-60" dirty="0" smtClean="0">
                          <a:gradFill>
                            <a:gsLst>
                              <a:gs pos="48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  <a:gs pos="99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5400000" scaled="0"/>
                          </a:gradFill>
                          <a:latin typeface="+mn-lt"/>
                          <a:ea typeface="HY견고딕" pitchFamily="18" charset="-127"/>
                          <a:cs typeface="Arial" pitchFamily="34" charset="0"/>
                        </a:rPr>
                        <a:t>이름 존재 여부</a:t>
                      </a:r>
                      <a:endParaRPr lang="ko-KR" altLang="en-US" sz="1400" b="0" kern="1200" spc="-60" dirty="0">
                        <a:gradFill>
                          <a:gsLst>
                            <a:gs pos="48000">
                              <a:schemeClr val="tx1">
                                <a:lumMod val="85000"/>
                                <a:lumOff val="15000"/>
                              </a:schemeClr>
                            </a:gs>
                            <a:gs pos="99000">
                              <a:schemeClr val="tx1">
                                <a:lumMod val="85000"/>
                                <a:lumOff val="15000"/>
                              </a:schemeClr>
                            </a:gs>
                          </a:gsLst>
                          <a:lin ang="5400000" scaled="0"/>
                        </a:gradFill>
                        <a:latin typeface="+mn-lt"/>
                        <a:ea typeface="HY견고딕" pitchFamily="18" charset="-127"/>
                        <a:cs typeface="Arial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8302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85000"/>
                            <a:lumOff val="15000"/>
                          </a:schemeClr>
                        </a:buClr>
                      </a:pPr>
                      <a:r>
                        <a:rPr lang="en-US" altLang="ko-KR" sz="1700" b="1" kern="1200" dirty="0" err="1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findIdByEmail</a:t>
                      </a:r>
                      <a:r>
                        <a:rPr lang="en-US" altLang="ko-KR" sz="1700" b="0" kern="120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(String </a:t>
                      </a:r>
                      <a:r>
                        <a:rPr lang="en-US" altLang="ko-KR" sz="1700" b="0" kern="1200" dirty="0" err="1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userName,String</a:t>
                      </a:r>
                      <a:r>
                        <a:rPr lang="en-US" altLang="ko-KR" sz="1700" b="0" kern="120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</a:t>
                      </a:r>
                      <a:r>
                        <a:rPr lang="en-US" altLang="ko-KR" sz="1700" b="0" kern="1200" dirty="0" err="1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emailId,String</a:t>
                      </a:r>
                      <a:r>
                        <a:rPr lang="en-US" altLang="ko-KR" sz="1700" b="0" kern="120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</a:t>
                      </a:r>
                      <a:r>
                        <a:rPr lang="en-US" altLang="ko-KR" sz="1700" b="0" kern="1200" dirty="0" err="1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emailAdd</a:t>
                      </a:r>
                      <a:r>
                        <a:rPr lang="en-US" altLang="ko-KR" sz="1700" b="0" kern="120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)</a:t>
                      </a:r>
                      <a:endParaRPr lang="ko-KR" altLang="en-US" sz="1700" b="0" kern="1200" spc="-60" dirty="0">
                        <a:gradFill>
                          <a:gsLst>
                            <a:gs pos="48000">
                              <a:schemeClr val="tx1">
                                <a:lumMod val="85000"/>
                                <a:lumOff val="15000"/>
                              </a:schemeClr>
                            </a:gs>
                            <a:gs pos="99000">
                              <a:schemeClr val="tx1">
                                <a:lumMod val="85000"/>
                                <a:lumOff val="15000"/>
                              </a:schemeClr>
                            </a:gs>
                          </a:gsLst>
                          <a:lin ang="5400000" scaled="0"/>
                        </a:gradFill>
                        <a:latin typeface="Tahoma" pitchFamily="34" charset="0"/>
                        <a:ea typeface="Arial Unicode MS" pitchFamily="50" charset="-127"/>
                        <a:cs typeface="Tahoma" pitchFamily="34" charset="0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85000"/>
                            <a:lumOff val="15000"/>
                          </a:schemeClr>
                        </a:buClr>
                      </a:pP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String</a:t>
                      </a:r>
                      <a:endParaRPr lang="ko-KR" altLang="en-US" sz="1600" b="0" kern="1200" spc="-60" dirty="0">
                        <a:gradFill>
                          <a:gsLst>
                            <a:gs pos="48000">
                              <a:schemeClr val="tx1">
                                <a:lumMod val="85000"/>
                                <a:lumOff val="15000"/>
                              </a:schemeClr>
                            </a:gs>
                            <a:gs pos="99000">
                              <a:schemeClr val="tx1">
                                <a:lumMod val="85000"/>
                                <a:lumOff val="15000"/>
                              </a:schemeClr>
                            </a:gs>
                          </a:gsLst>
                          <a:lin ang="5400000" scaled="0"/>
                        </a:gradFill>
                        <a:latin typeface="Tahoma" pitchFamily="34" charset="0"/>
                        <a:ea typeface="HY견고딕" pitchFamily="18" charset="-127"/>
                        <a:cs typeface="Tahoma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85000"/>
                            <a:lumOff val="15000"/>
                          </a:schemeClr>
                        </a:buClr>
                      </a:pPr>
                      <a:r>
                        <a:rPr lang="ko-KR" altLang="en-US" sz="1400" b="0" kern="1200" spc="-60" dirty="0" smtClean="0">
                          <a:gradFill>
                            <a:gsLst>
                              <a:gs pos="48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  <a:gs pos="99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5400000" scaled="0"/>
                          </a:gradFill>
                          <a:latin typeface="+mn-lt"/>
                          <a:ea typeface="HY견고딕" pitchFamily="18" charset="-127"/>
                          <a:cs typeface="Arial" pitchFamily="34" charset="0"/>
                        </a:rPr>
                        <a:t>이름</a:t>
                      </a:r>
                      <a:r>
                        <a:rPr lang="en-US" altLang="ko-KR" sz="1400" b="0" kern="1200" spc="-60" dirty="0" smtClean="0">
                          <a:gradFill>
                            <a:gsLst>
                              <a:gs pos="48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  <a:gs pos="99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5400000" scaled="0"/>
                          </a:gradFill>
                          <a:latin typeface="+mn-lt"/>
                          <a:ea typeface="HY견고딕" pitchFamily="18" charset="-127"/>
                          <a:cs typeface="Arial" pitchFamily="34" charset="0"/>
                        </a:rPr>
                        <a:t>, </a:t>
                      </a:r>
                      <a:r>
                        <a:rPr lang="ko-KR" altLang="en-US" sz="1400" b="0" kern="1200" spc="-60" dirty="0" err="1" smtClean="0">
                          <a:gradFill>
                            <a:gsLst>
                              <a:gs pos="48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  <a:gs pos="99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5400000" scaled="0"/>
                          </a:gradFill>
                          <a:latin typeface="+mn-lt"/>
                          <a:ea typeface="HY견고딕" pitchFamily="18" charset="-127"/>
                          <a:cs typeface="Arial" pitchFamily="34" charset="0"/>
                        </a:rPr>
                        <a:t>이메일로</a:t>
                      </a:r>
                      <a:r>
                        <a:rPr lang="ko-KR" altLang="en-US" sz="1400" b="0" kern="1200" spc="-60" dirty="0" smtClean="0">
                          <a:gradFill>
                            <a:gsLst>
                              <a:gs pos="48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  <a:gs pos="99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5400000" scaled="0"/>
                          </a:gradFill>
                          <a:latin typeface="+mn-lt"/>
                          <a:ea typeface="HY견고딕" pitchFamily="18" charset="-127"/>
                          <a:cs typeface="Arial" pitchFamily="34" charset="0"/>
                        </a:rPr>
                        <a:t> 아이디 찾기</a:t>
                      </a:r>
                      <a:endParaRPr lang="ko-KR" altLang="en-US" sz="1400" b="0" kern="1200" spc="-60" dirty="0">
                        <a:gradFill>
                          <a:gsLst>
                            <a:gs pos="48000">
                              <a:schemeClr val="tx1">
                                <a:lumMod val="85000"/>
                                <a:lumOff val="15000"/>
                              </a:schemeClr>
                            </a:gs>
                            <a:gs pos="99000">
                              <a:schemeClr val="tx1">
                                <a:lumMod val="85000"/>
                                <a:lumOff val="15000"/>
                              </a:schemeClr>
                            </a:gs>
                          </a:gsLst>
                          <a:lin ang="5400000" scaled="0"/>
                        </a:gradFill>
                        <a:latin typeface="+mn-lt"/>
                        <a:ea typeface="HY견고딕" pitchFamily="18" charset="-127"/>
                        <a:cs typeface="Arial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8302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85000"/>
                            <a:lumOff val="15000"/>
                          </a:schemeClr>
                        </a:buClr>
                      </a:pPr>
                      <a:r>
                        <a:rPr lang="en-US" altLang="ko-KR" sz="1700" b="1" kern="1200" dirty="0" err="1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updateFindPass</a:t>
                      </a:r>
                      <a:r>
                        <a:rPr lang="en-US" altLang="ko-KR" sz="1700" b="0" kern="120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(String </a:t>
                      </a:r>
                      <a:r>
                        <a:rPr lang="en-US" altLang="ko-KR" sz="1700" b="0" kern="1200" dirty="0" err="1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userId,String</a:t>
                      </a:r>
                      <a:r>
                        <a:rPr lang="en-US" altLang="ko-KR" sz="1700" b="0" kern="120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</a:t>
                      </a:r>
                      <a:r>
                        <a:rPr lang="en-US" altLang="ko-KR" sz="1700" b="0" u="sng" kern="1200" dirty="0" err="1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tempPass</a:t>
                      </a:r>
                      <a:r>
                        <a:rPr lang="en-US" altLang="ko-KR" sz="1700" b="0" u="sng" kern="120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)</a:t>
                      </a:r>
                      <a:endParaRPr lang="ko-KR" altLang="en-US" sz="1700" b="0" kern="1200" spc="-60" dirty="0">
                        <a:gradFill>
                          <a:gsLst>
                            <a:gs pos="48000">
                              <a:schemeClr val="tx1">
                                <a:lumMod val="85000"/>
                                <a:lumOff val="15000"/>
                              </a:schemeClr>
                            </a:gs>
                            <a:gs pos="99000">
                              <a:schemeClr val="tx1">
                                <a:lumMod val="85000"/>
                                <a:lumOff val="15000"/>
                              </a:schemeClr>
                            </a:gs>
                          </a:gsLst>
                          <a:lin ang="5400000" scaled="0"/>
                        </a:gradFill>
                        <a:latin typeface="Tahoma" pitchFamily="34" charset="0"/>
                        <a:ea typeface="Arial Unicode MS" pitchFamily="50" charset="-127"/>
                        <a:cs typeface="Tahoma" pitchFamily="34" charset="0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85000"/>
                            <a:lumOff val="15000"/>
                          </a:schemeClr>
                        </a:buClr>
                      </a:pPr>
                      <a:r>
                        <a:rPr lang="en-US" altLang="ko-KR" sz="1600" b="0" kern="1200" spc="-60" dirty="0" err="1" smtClean="0">
                          <a:gradFill>
                            <a:gsLst>
                              <a:gs pos="48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  <a:gs pos="99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5400000" scaled="0"/>
                          </a:gra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Int</a:t>
                      </a:r>
                      <a:endParaRPr lang="ko-KR" altLang="en-US" sz="1600" b="0" kern="1200" spc="-60" dirty="0">
                        <a:gradFill>
                          <a:gsLst>
                            <a:gs pos="48000">
                              <a:schemeClr val="tx1">
                                <a:lumMod val="85000"/>
                                <a:lumOff val="15000"/>
                              </a:schemeClr>
                            </a:gs>
                            <a:gs pos="99000">
                              <a:schemeClr val="tx1">
                                <a:lumMod val="85000"/>
                                <a:lumOff val="15000"/>
                              </a:schemeClr>
                            </a:gs>
                          </a:gsLst>
                          <a:lin ang="5400000" scaled="0"/>
                        </a:gradFill>
                        <a:latin typeface="Tahoma" pitchFamily="34" charset="0"/>
                        <a:ea typeface="HY견고딕" pitchFamily="18" charset="-127"/>
                        <a:cs typeface="Tahoma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85000"/>
                            <a:lumOff val="15000"/>
                          </a:schemeClr>
                        </a:buClr>
                      </a:pPr>
                      <a:r>
                        <a:rPr lang="ko-KR" altLang="en-US" sz="1400" b="0" kern="1200" spc="-60" dirty="0" smtClean="0">
                          <a:gradFill>
                            <a:gsLst>
                              <a:gs pos="48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  <a:gs pos="99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5400000" scaled="0"/>
                          </a:gradFill>
                          <a:latin typeface="+mn-lt"/>
                          <a:ea typeface="HY견고딕" pitchFamily="18" charset="-127"/>
                          <a:cs typeface="Arial" pitchFamily="34" charset="0"/>
                        </a:rPr>
                        <a:t>임시 비밀번호로 변경</a:t>
                      </a:r>
                      <a:endParaRPr lang="ko-KR" altLang="en-US" sz="1400" b="0" kern="1200" spc="-60" dirty="0">
                        <a:gradFill>
                          <a:gsLst>
                            <a:gs pos="48000">
                              <a:schemeClr val="tx1">
                                <a:lumMod val="85000"/>
                                <a:lumOff val="15000"/>
                              </a:schemeClr>
                            </a:gs>
                            <a:gs pos="99000">
                              <a:schemeClr val="tx1">
                                <a:lumMod val="85000"/>
                                <a:lumOff val="15000"/>
                              </a:schemeClr>
                            </a:gs>
                          </a:gsLst>
                          <a:lin ang="5400000" scaled="0"/>
                        </a:gradFill>
                        <a:latin typeface="+mn-lt"/>
                        <a:ea typeface="HY견고딕" pitchFamily="18" charset="-127"/>
                        <a:cs typeface="Arial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8302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85000"/>
                            <a:lumOff val="15000"/>
                          </a:schemeClr>
                        </a:buClr>
                      </a:pPr>
                      <a:r>
                        <a:rPr lang="en-US" altLang="ko-KR" sz="1700" b="1" kern="1200" dirty="0" err="1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registerMember</a:t>
                      </a:r>
                      <a:r>
                        <a:rPr lang="en-US" altLang="ko-KR" sz="1700" b="0" kern="120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(</a:t>
                      </a:r>
                      <a:r>
                        <a:rPr lang="en-US" altLang="ko-KR" sz="1700" b="0" kern="1200" dirty="0" err="1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MemberVO</a:t>
                      </a:r>
                      <a:r>
                        <a:rPr lang="en-US" altLang="ko-KR" sz="1700" b="0" kern="120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</a:t>
                      </a:r>
                      <a:r>
                        <a:rPr lang="en-US" altLang="ko-KR" sz="1700" b="0" kern="1200" dirty="0" err="1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vo</a:t>
                      </a:r>
                      <a:r>
                        <a:rPr lang="en-US" altLang="ko-KR" sz="1700" b="0" kern="120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)</a:t>
                      </a:r>
                      <a:endParaRPr lang="ko-KR" altLang="en-US" sz="1700" b="0" kern="1200" spc="-60" dirty="0">
                        <a:gradFill>
                          <a:gsLst>
                            <a:gs pos="48000">
                              <a:schemeClr val="tx1">
                                <a:lumMod val="85000"/>
                                <a:lumOff val="15000"/>
                              </a:schemeClr>
                            </a:gs>
                            <a:gs pos="99000">
                              <a:schemeClr val="tx1">
                                <a:lumMod val="85000"/>
                                <a:lumOff val="15000"/>
                              </a:schemeClr>
                            </a:gs>
                          </a:gsLst>
                          <a:lin ang="5400000" scaled="0"/>
                        </a:gradFill>
                        <a:latin typeface="Tahoma" pitchFamily="34" charset="0"/>
                        <a:ea typeface="Arial Unicode MS" pitchFamily="50" charset="-127"/>
                        <a:cs typeface="Tahoma" pitchFamily="34" charset="0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85000"/>
                            <a:lumOff val="15000"/>
                          </a:schemeClr>
                        </a:buClr>
                      </a:pPr>
                      <a:r>
                        <a:rPr lang="en-US" altLang="ko-KR" sz="1600" b="0" kern="1200" spc="-60" dirty="0" err="1" smtClean="0">
                          <a:gradFill>
                            <a:gsLst>
                              <a:gs pos="48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  <a:gs pos="99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5400000" scaled="0"/>
                          </a:gra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Int</a:t>
                      </a:r>
                      <a:endParaRPr lang="ko-KR" altLang="en-US" sz="1600" b="0" kern="1200" spc="-60" dirty="0">
                        <a:gradFill>
                          <a:gsLst>
                            <a:gs pos="48000">
                              <a:schemeClr val="tx1">
                                <a:lumMod val="85000"/>
                                <a:lumOff val="15000"/>
                              </a:schemeClr>
                            </a:gs>
                            <a:gs pos="99000">
                              <a:schemeClr val="tx1">
                                <a:lumMod val="85000"/>
                                <a:lumOff val="15000"/>
                              </a:schemeClr>
                            </a:gs>
                          </a:gsLst>
                          <a:lin ang="5400000" scaled="0"/>
                        </a:gradFill>
                        <a:latin typeface="Tahoma" pitchFamily="34" charset="0"/>
                        <a:ea typeface="HY견고딕" pitchFamily="18" charset="-127"/>
                        <a:cs typeface="Tahoma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85000"/>
                            <a:lumOff val="15000"/>
                          </a:schemeClr>
                        </a:buClr>
                      </a:pPr>
                      <a:r>
                        <a:rPr lang="ko-KR" altLang="en-US" sz="1400" b="0" kern="1200" spc="-60" dirty="0" smtClean="0">
                          <a:gradFill>
                            <a:gsLst>
                              <a:gs pos="48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  <a:gs pos="99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5400000" scaled="0"/>
                          </a:gradFill>
                          <a:latin typeface="+mn-lt"/>
                          <a:ea typeface="HY견고딕" pitchFamily="18" charset="-127"/>
                          <a:cs typeface="Arial" pitchFamily="34" charset="0"/>
                        </a:rPr>
                        <a:t>회원가입</a:t>
                      </a:r>
                      <a:endParaRPr lang="ko-KR" altLang="en-US" sz="1400" b="0" kern="1200" spc="-60" dirty="0">
                        <a:gradFill>
                          <a:gsLst>
                            <a:gs pos="48000">
                              <a:schemeClr val="tx1">
                                <a:lumMod val="85000"/>
                                <a:lumOff val="15000"/>
                              </a:schemeClr>
                            </a:gs>
                            <a:gs pos="99000">
                              <a:schemeClr val="tx1">
                                <a:lumMod val="85000"/>
                                <a:lumOff val="15000"/>
                              </a:schemeClr>
                            </a:gs>
                          </a:gsLst>
                          <a:lin ang="5400000" scaled="0"/>
                        </a:gradFill>
                        <a:latin typeface="+mn-lt"/>
                        <a:ea typeface="HY견고딕" pitchFamily="18" charset="-127"/>
                        <a:cs typeface="Arial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8302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85000"/>
                            <a:lumOff val="15000"/>
                          </a:schemeClr>
                        </a:buClr>
                      </a:pPr>
                      <a:r>
                        <a:rPr lang="en-US" altLang="ko-KR" sz="1700" b="1" kern="120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login</a:t>
                      </a:r>
                      <a:r>
                        <a:rPr lang="en-US" altLang="ko-KR" sz="1700" b="0" kern="120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(String </a:t>
                      </a:r>
                      <a:r>
                        <a:rPr lang="en-US" altLang="ko-KR" sz="1700" b="0" kern="1200" dirty="0" err="1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userId</a:t>
                      </a:r>
                      <a:r>
                        <a:rPr lang="en-US" altLang="ko-KR" sz="1700" b="0" kern="120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, String </a:t>
                      </a:r>
                      <a:r>
                        <a:rPr lang="en-US" altLang="ko-KR" sz="1700" b="0" kern="1200" dirty="0" err="1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userPass</a:t>
                      </a:r>
                      <a:r>
                        <a:rPr lang="en-US" altLang="ko-KR" sz="1700" b="0" kern="120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)</a:t>
                      </a:r>
                      <a:endParaRPr lang="ko-KR" altLang="en-US" sz="1700" b="0" kern="1200" spc="-60" dirty="0">
                        <a:gradFill>
                          <a:gsLst>
                            <a:gs pos="48000">
                              <a:schemeClr val="tx1">
                                <a:lumMod val="85000"/>
                                <a:lumOff val="15000"/>
                              </a:schemeClr>
                            </a:gs>
                            <a:gs pos="99000">
                              <a:schemeClr val="tx1">
                                <a:lumMod val="85000"/>
                                <a:lumOff val="15000"/>
                              </a:schemeClr>
                            </a:gs>
                          </a:gsLst>
                          <a:lin ang="5400000" scaled="0"/>
                        </a:gradFill>
                        <a:latin typeface="Tahoma" pitchFamily="34" charset="0"/>
                        <a:ea typeface="Arial Unicode MS" pitchFamily="50" charset="-127"/>
                        <a:cs typeface="Tahoma" pitchFamily="34" charset="0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85000"/>
                            <a:lumOff val="15000"/>
                          </a:schemeClr>
                        </a:buClr>
                      </a:pPr>
                      <a:r>
                        <a:rPr lang="en-US" altLang="ko-KR" sz="1600" kern="1200" dirty="0" err="1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MemberVO</a:t>
                      </a:r>
                      <a:endParaRPr lang="ko-KR" altLang="en-US" sz="1600" b="0" kern="1200" spc="-60" dirty="0">
                        <a:gradFill>
                          <a:gsLst>
                            <a:gs pos="48000">
                              <a:schemeClr val="tx1">
                                <a:lumMod val="85000"/>
                                <a:lumOff val="15000"/>
                              </a:schemeClr>
                            </a:gs>
                            <a:gs pos="99000">
                              <a:schemeClr val="tx1">
                                <a:lumMod val="85000"/>
                                <a:lumOff val="15000"/>
                              </a:schemeClr>
                            </a:gs>
                          </a:gsLst>
                          <a:lin ang="5400000" scaled="0"/>
                        </a:gradFill>
                        <a:latin typeface="Tahoma" pitchFamily="34" charset="0"/>
                        <a:ea typeface="HY견고딕" pitchFamily="18" charset="-127"/>
                        <a:cs typeface="Tahoma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85000"/>
                            <a:lumOff val="15000"/>
                          </a:schemeClr>
                        </a:buClr>
                      </a:pPr>
                      <a:r>
                        <a:rPr lang="ko-KR" altLang="en-US" sz="1400" b="0" kern="1200" spc="-60" dirty="0" smtClean="0">
                          <a:gradFill>
                            <a:gsLst>
                              <a:gs pos="48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  <a:gs pos="99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5400000" scaled="0"/>
                          </a:gradFill>
                          <a:latin typeface="+mn-lt"/>
                          <a:ea typeface="HY견고딕" pitchFamily="18" charset="-127"/>
                          <a:cs typeface="Arial" pitchFamily="34" charset="0"/>
                        </a:rPr>
                        <a:t>로그인</a:t>
                      </a:r>
                      <a:endParaRPr lang="ko-KR" altLang="en-US" sz="1400" b="0" kern="1200" spc="-60" dirty="0">
                        <a:gradFill>
                          <a:gsLst>
                            <a:gs pos="48000">
                              <a:schemeClr val="tx1">
                                <a:lumMod val="85000"/>
                                <a:lumOff val="15000"/>
                              </a:schemeClr>
                            </a:gs>
                            <a:gs pos="99000">
                              <a:schemeClr val="tx1">
                                <a:lumMod val="85000"/>
                                <a:lumOff val="15000"/>
                              </a:schemeClr>
                            </a:gs>
                          </a:gsLst>
                          <a:lin ang="5400000" scaled="0"/>
                        </a:gradFill>
                        <a:latin typeface="+mn-lt"/>
                        <a:ea typeface="HY견고딕" pitchFamily="18" charset="-127"/>
                        <a:cs typeface="Arial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8302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85000"/>
                            <a:lumOff val="15000"/>
                          </a:schemeClr>
                        </a:buClr>
                      </a:pPr>
                      <a:r>
                        <a:rPr lang="en-US" altLang="ko-KR" sz="1700" b="1" kern="1200" dirty="0" err="1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loginCheck</a:t>
                      </a:r>
                      <a:r>
                        <a:rPr lang="en-US" altLang="ko-KR" sz="1700" b="0" kern="120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(String </a:t>
                      </a:r>
                      <a:r>
                        <a:rPr lang="en-US" altLang="ko-KR" sz="1700" b="0" kern="1200" dirty="0" err="1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userId</a:t>
                      </a:r>
                      <a:r>
                        <a:rPr lang="en-US" altLang="ko-KR" sz="1700" b="0" kern="120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, String </a:t>
                      </a:r>
                      <a:r>
                        <a:rPr lang="en-US" altLang="ko-KR" sz="1700" b="0" kern="1200" dirty="0" err="1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userPass</a:t>
                      </a:r>
                      <a:r>
                        <a:rPr lang="en-US" altLang="ko-KR" sz="1700" b="0" kern="120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)</a:t>
                      </a:r>
                      <a:endParaRPr lang="ko-KR" altLang="en-US" sz="1700" b="0" kern="1200" spc="-60" dirty="0">
                        <a:gradFill>
                          <a:gsLst>
                            <a:gs pos="48000">
                              <a:schemeClr val="tx1">
                                <a:lumMod val="85000"/>
                                <a:lumOff val="15000"/>
                              </a:schemeClr>
                            </a:gs>
                            <a:gs pos="99000">
                              <a:schemeClr val="tx1">
                                <a:lumMod val="85000"/>
                                <a:lumOff val="15000"/>
                              </a:schemeClr>
                            </a:gs>
                          </a:gsLst>
                          <a:lin ang="5400000" scaled="0"/>
                        </a:gradFill>
                        <a:latin typeface="Tahoma" pitchFamily="34" charset="0"/>
                        <a:ea typeface="Arial Unicode MS" pitchFamily="50" charset="-127"/>
                        <a:cs typeface="Tahoma" pitchFamily="34" charset="0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85000"/>
                            <a:lumOff val="15000"/>
                          </a:schemeClr>
                        </a:buClr>
                      </a:pPr>
                      <a:r>
                        <a:rPr lang="en-US" altLang="ko-KR" sz="1600" b="0" kern="1200" spc="-60" dirty="0" err="1" smtClean="0">
                          <a:gradFill>
                            <a:gsLst>
                              <a:gs pos="48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  <a:gs pos="99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5400000" scaled="0"/>
                          </a:gra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Int</a:t>
                      </a:r>
                      <a:endParaRPr lang="ko-KR" altLang="en-US" sz="1600" b="0" kern="1200" spc="-60" dirty="0">
                        <a:gradFill>
                          <a:gsLst>
                            <a:gs pos="48000">
                              <a:schemeClr val="tx1">
                                <a:lumMod val="85000"/>
                                <a:lumOff val="15000"/>
                              </a:schemeClr>
                            </a:gs>
                            <a:gs pos="99000">
                              <a:schemeClr val="tx1">
                                <a:lumMod val="85000"/>
                                <a:lumOff val="15000"/>
                              </a:schemeClr>
                            </a:gs>
                          </a:gsLst>
                          <a:lin ang="5400000" scaled="0"/>
                        </a:gradFill>
                        <a:latin typeface="Tahoma" pitchFamily="34" charset="0"/>
                        <a:ea typeface="HY견고딕" pitchFamily="18" charset="-127"/>
                        <a:cs typeface="Tahoma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85000"/>
                            <a:lumOff val="15000"/>
                          </a:schemeClr>
                        </a:buClr>
                      </a:pPr>
                      <a:r>
                        <a:rPr lang="ko-KR" altLang="en-US" sz="1400" b="0" kern="1200" spc="-60" dirty="0" smtClean="0">
                          <a:gradFill>
                            <a:gsLst>
                              <a:gs pos="48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  <a:gs pos="99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5400000" scaled="0"/>
                          </a:gradFill>
                          <a:latin typeface="+mn-lt"/>
                          <a:ea typeface="HY견고딕" pitchFamily="18" charset="-127"/>
                          <a:cs typeface="Arial" pitchFamily="34" charset="0"/>
                        </a:rPr>
                        <a:t>아이디 중복 체크</a:t>
                      </a:r>
                      <a:endParaRPr lang="ko-KR" altLang="en-US" sz="1400" b="0" kern="1200" spc="-60" dirty="0">
                        <a:gradFill>
                          <a:gsLst>
                            <a:gs pos="48000">
                              <a:schemeClr val="tx1">
                                <a:lumMod val="85000"/>
                                <a:lumOff val="15000"/>
                              </a:schemeClr>
                            </a:gs>
                            <a:gs pos="99000">
                              <a:schemeClr val="tx1">
                                <a:lumMod val="85000"/>
                                <a:lumOff val="15000"/>
                              </a:schemeClr>
                            </a:gs>
                          </a:gsLst>
                          <a:lin ang="5400000" scaled="0"/>
                        </a:gradFill>
                        <a:latin typeface="+mn-lt"/>
                        <a:ea typeface="HY견고딕" pitchFamily="18" charset="-127"/>
                        <a:cs typeface="Arial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8302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85000"/>
                            <a:lumOff val="15000"/>
                          </a:schemeClr>
                        </a:buClr>
                      </a:pPr>
                      <a:r>
                        <a:rPr lang="en-US" altLang="ko-KR" sz="1700" b="1" kern="1200" dirty="0" err="1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getMemberInfo</a:t>
                      </a:r>
                      <a:r>
                        <a:rPr lang="en-US" altLang="ko-KR" sz="1700" b="0" kern="120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(String </a:t>
                      </a:r>
                      <a:r>
                        <a:rPr lang="en-US" altLang="ko-KR" sz="1700" b="0" u="sng" kern="1200" dirty="0" err="1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userId</a:t>
                      </a:r>
                      <a:r>
                        <a:rPr lang="en-US" altLang="ko-KR" sz="1700" b="0" u="sng" kern="120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)</a:t>
                      </a:r>
                      <a:endParaRPr lang="ko-KR" altLang="en-US" sz="1700" b="0" kern="1200" spc="-60" dirty="0">
                        <a:gradFill>
                          <a:gsLst>
                            <a:gs pos="48000">
                              <a:schemeClr val="tx1">
                                <a:lumMod val="85000"/>
                                <a:lumOff val="15000"/>
                              </a:schemeClr>
                            </a:gs>
                            <a:gs pos="99000">
                              <a:schemeClr val="tx1">
                                <a:lumMod val="85000"/>
                                <a:lumOff val="15000"/>
                              </a:schemeClr>
                            </a:gs>
                          </a:gsLst>
                          <a:lin ang="5400000" scaled="0"/>
                        </a:gradFill>
                        <a:latin typeface="Tahoma" pitchFamily="34" charset="0"/>
                        <a:ea typeface="Arial Unicode MS" pitchFamily="50" charset="-127"/>
                        <a:cs typeface="Tahoma" pitchFamily="34" charset="0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85000"/>
                            <a:lumOff val="15000"/>
                          </a:schemeClr>
                        </a:buClr>
                      </a:pPr>
                      <a:r>
                        <a:rPr lang="en-US" altLang="ko-KR" sz="1600" kern="1200" dirty="0" err="1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MemberVO</a:t>
                      </a:r>
                      <a:endParaRPr lang="ko-KR" altLang="en-US" sz="1600" b="0" kern="1200" spc="-60" dirty="0">
                        <a:gradFill>
                          <a:gsLst>
                            <a:gs pos="48000">
                              <a:schemeClr val="tx1">
                                <a:lumMod val="85000"/>
                                <a:lumOff val="15000"/>
                              </a:schemeClr>
                            </a:gs>
                            <a:gs pos="99000">
                              <a:schemeClr val="tx1">
                                <a:lumMod val="85000"/>
                                <a:lumOff val="15000"/>
                              </a:schemeClr>
                            </a:gs>
                          </a:gsLst>
                          <a:lin ang="5400000" scaled="0"/>
                        </a:gradFill>
                        <a:latin typeface="Tahoma" pitchFamily="34" charset="0"/>
                        <a:ea typeface="HY견고딕" pitchFamily="18" charset="-127"/>
                        <a:cs typeface="Tahoma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85000"/>
                            <a:lumOff val="15000"/>
                          </a:schemeClr>
                        </a:buClr>
                      </a:pPr>
                      <a:r>
                        <a:rPr lang="ko-KR" altLang="en-US" sz="1400" b="0" kern="1200" spc="-60" dirty="0" smtClean="0">
                          <a:gradFill>
                            <a:gsLst>
                              <a:gs pos="48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  <a:gs pos="99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5400000" scaled="0"/>
                          </a:gradFill>
                          <a:latin typeface="+mn-lt"/>
                          <a:ea typeface="HY견고딕" pitchFamily="18" charset="-127"/>
                          <a:cs typeface="Arial" pitchFamily="34" charset="0"/>
                        </a:rPr>
                        <a:t>회원정보 조회</a:t>
                      </a:r>
                      <a:endParaRPr lang="ko-KR" altLang="en-US" sz="1400" b="0" kern="1200" spc="-60" dirty="0">
                        <a:gradFill>
                          <a:gsLst>
                            <a:gs pos="48000">
                              <a:schemeClr val="tx1">
                                <a:lumMod val="85000"/>
                                <a:lumOff val="15000"/>
                              </a:schemeClr>
                            </a:gs>
                            <a:gs pos="99000">
                              <a:schemeClr val="tx1">
                                <a:lumMod val="85000"/>
                                <a:lumOff val="15000"/>
                              </a:schemeClr>
                            </a:gs>
                          </a:gsLst>
                          <a:lin ang="5400000" scaled="0"/>
                        </a:gradFill>
                        <a:latin typeface="+mn-lt"/>
                        <a:ea typeface="HY견고딕" pitchFamily="18" charset="-127"/>
                        <a:cs typeface="Arial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8302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85000"/>
                            <a:lumOff val="15000"/>
                          </a:schemeClr>
                        </a:buClr>
                      </a:pPr>
                      <a:r>
                        <a:rPr lang="en-US" altLang="ko-KR" sz="1700" b="1" kern="1200" dirty="0" err="1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updateMember</a:t>
                      </a:r>
                      <a:r>
                        <a:rPr lang="en-US" altLang="ko-KR" sz="1700" b="0" kern="120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(</a:t>
                      </a:r>
                      <a:r>
                        <a:rPr lang="en-US" altLang="ko-KR" sz="1700" b="0" kern="1200" dirty="0" err="1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MemberVO</a:t>
                      </a:r>
                      <a:r>
                        <a:rPr lang="en-US" altLang="ko-KR" sz="1700" b="0" kern="120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</a:t>
                      </a:r>
                      <a:r>
                        <a:rPr lang="en-US" altLang="ko-KR" sz="1700" b="0" u="sng" kern="1200" dirty="0" err="1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vo</a:t>
                      </a:r>
                      <a:r>
                        <a:rPr lang="en-US" altLang="ko-KR" sz="1700" b="0" u="sng" kern="120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)</a:t>
                      </a:r>
                      <a:endParaRPr lang="ko-KR" altLang="en-US" sz="1700" b="0" kern="1200" spc="-60" dirty="0">
                        <a:gradFill>
                          <a:gsLst>
                            <a:gs pos="48000">
                              <a:schemeClr val="tx1">
                                <a:lumMod val="85000"/>
                                <a:lumOff val="15000"/>
                              </a:schemeClr>
                            </a:gs>
                            <a:gs pos="99000">
                              <a:schemeClr val="tx1">
                                <a:lumMod val="85000"/>
                                <a:lumOff val="15000"/>
                              </a:schemeClr>
                            </a:gs>
                          </a:gsLst>
                          <a:lin ang="5400000" scaled="0"/>
                        </a:gradFill>
                        <a:latin typeface="Tahoma" pitchFamily="34" charset="0"/>
                        <a:ea typeface="Arial Unicode MS" pitchFamily="50" charset="-127"/>
                        <a:cs typeface="Tahoma" pitchFamily="34" charset="0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85000"/>
                            <a:lumOff val="15000"/>
                          </a:schemeClr>
                        </a:buClr>
                      </a:pPr>
                      <a:r>
                        <a:rPr lang="en-US" altLang="ko-KR" sz="1600" b="0" kern="1200" spc="-60" dirty="0" err="1" smtClean="0">
                          <a:gradFill>
                            <a:gsLst>
                              <a:gs pos="48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  <a:gs pos="99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5400000" scaled="0"/>
                          </a:gra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Int</a:t>
                      </a:r>
                      <a:endParaRPr lang="ko-KR" altLang="en-US" sz="1600" b="0" kern="1200" spc="-60" dirty="0">
                        <a:gradFill>
                          <a:gsLst>
                            <a:gs pos="48000">
                              <a:schemeClr val="tx1">
                                <a:lumMod val="85000"/>
                                <a:lumOff val="15000"/>
                              </a:schemeClr>
                            </a:gs>
                            <a:gs pos="99000">
                              <a:schemeClr val="tx1">
                                <a:lumMod val="85000"/>
                                <a:lumOff val="15000"/>
                              </a:schemeClr>
                            </a:gs>
                          </a:gsLst>
                          <a:lin ang="5400000" scaled="0"/>
                        </a:gradFill>
                        <a:latin typeface="Tahoma" pitchFamily="34" charset="0"/>
                        <a:ea typeface="HY견고딕" pitchFamily="18" charset="-127"/>
                        <a:cs typeface="Tahoma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85000"/>
                            <a:lumOff val="15000"/>
                          </a:schemeClr>
                        </a:buClr>
                      </a:pPr>
                      <a:r>
                        <a:rPr lang="ko-KR" altLang="en-US" sz="1400" b="0" kern="1200" spc="-60" dirty="0" smtClean="0">
                          <a:gradFill>
                            <a:gsLst>
                              <a:gs pos="48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  <a:gs pos="99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5400000" scaled="0"/>
                          </a:gradFill>
                          <a:latin typeface="+mn-lt"/>
                          <a:ea typeface="HY견고딕" pitchFamily="18" charset="-127"/>
                          <a:cs typeface="Arial" pitchFamily="34" charset="0"/>
                        </a:rPr>
                        <a:t>회원 정보 수정</a:t>
                      </a:r>
                      <a:endParaRPr lang="ko-KR" altLang="en-US" sz="1400" b="0" kern="1200" spc="-60" dirty="0">
                        <a:gradFill>
                          <a:gsLst>
                            <a:gs pos="48000">
                              <a:schemeClr val="tx1">
                                <a:lumMod val="85000"/>
                                <a:lumOff val="15000"/>
                              </a:schemeClr>
                            </a:gs>
                            <a:gs pos="99000">
                              <a:schemeClr val="tx1">
                                <a:lumMod val="85000"/>
                                <a:lumOff val="15000"/>
                              </a:schemeClr>
                            </a:gs>
                          </a:gsLst>
                          <a:lin ang="5400000" scaled="0"/>
                        </a:gradFill>
                        <a:latin typeface="+mn-lt"/>
                        <a:ea typeface="HY견고딕" pitchFamily="18" charset="-127"/>
                        <a:cs typeface="Arial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8302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85000"/>
                            <a:lumOff val="15000"/>
                          </a:schemeClr>
                        </a:buClr>
                      </a:pPr>
                      <a:r>
                        <a:rPr lang="en-US" altLang="ko-KR" sz="1700" b="1" kern="1200" dirty="0" err="1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deleteMember</a:t>
                      </a:r>
                      <a:r>
                        <a:rPr lang="en-US" altLang="ko-KR" sz="1700" b="0" kern="120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(String </a:t>
                      </a:r>
                      <a:r>
                        <a:rPr lang="en-US" altLang="ko-KR" sz="1700" b="0" kern="1200" dirty="0" err="1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userId</a:t>
                      </a:r>
                      <a:r>
                        <a:rPr lang="en-US" altLang="ko-KR" sz="1700" b="0" kern="120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, String </a:t>
                      </a:r>
                      <a:r>
                        <a:rPr lang="en-US" altLang="ko-KR" sz="1700" b="0" kern="1200" dirty="0" err="1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userPass</a:t>
                      </a:r>
                      <a:r>
                        <a:rPr lang="en-US" altLang="ko-KR" sz="1700" b="0" kern="120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)</a:t>
                      </a:r>
                      <a:endParaRPr lang="ko-KR" altLang="en-US" sz="1700" b="0" kern="1200" spc="-60" dirty="0">
                        <a:gradFill>
                          <a:gsLst>
                            <a:gs pos="48000">
                              <a:schemeClr val="tx1">
                                <a:lumMod val="85000"/>
                                <a:lumOff val="15000"/>
                              </a:schemeClr>
                            </a:gs>
                            <a:gs pos="99000">
                              <a:schemeClr val="tx1">
                                <a:lumMod val="85000"/>
                                <a:lumOff val="15000"/>
                              </a:schemeClr>
                            </a:gs>
                          </a:gsLst>
                          <a:lin ang="5400000" scaled="0"/>
                        </a:gradFill>
                        <a:latin typeface="Tahoma" pitchFamily="34" charset="0"/>
                        <a:ea typeface="Arial Unicode MS" pitchFamily="50" charset="-127"/>
                        <a:cs typeface="Tahoma" pitchFamily="34" charset="0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85000"/>
                            <a:lumOff val="15000"/>
                          </a:schemeClr>
                        </a:buClr>
                      </a:pPr>
                      <a:r>
                        <a:rPr lang="en-US" altLang="ko-KR" sz="1600" b="1" kern="1200" dirty="0" err="1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int</a:t>
                      </a:r>
                      <a:endParaRPr lang="ko-KR" altLang="en-US" sz="1600" b="0" kern="1200" spc="-60" dirty="0">
                        <a:gradFill>
                          <a:gsLst>
                            <a:gs pos="48000">
                              <a:schemeClr val="tx1">
                                <a:lumMod val="85000"/>
                                <a:lumOff val="15000"/>
                              </a:schemeClr>
                            </a:gs>
                            <a:gs pos="99000">
                              <a:schemeClr val="tx1">
                                <a:lumMod val="85000"/>
                                <a:lumOff val="15000"/>
                              </a:schemeClr>
                            </a:gs>
                          </a:gsLst>
                          <a:lin ang="5400000" scaled="0"/>
                        </a:gradFill>
                        <a:latin typeface="Tahoma" pitchFamily="34" charset="0"/>
                        <a:ea typeface="HY견고딕" pitchFamily="18" charset="-127"/>
                        <a:cs typeface="Tahoma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85000"/>
                            <a:lumOff val="15000"/>
                          </a:schemeClr>
                        </a:buClr>
                      </a:pPr>
                      <a:r>
                        <a:rPr lang="ko-KR" altLang="en-US" sz="1400" b="0" kern="1200" spc="-60" dirty="0" smtClean="0">
                          <a:gradFill>
                            <a:gsLst>
                              <a:gs pos="48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  <a:gs pos="99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5400000" scaled="0"/>
                          </a:gradFill>
                          <a:latin typeface="+mn-lt"/>
                          <a:ea typeface="HY견고딕" pitchFamily="18" charset="-127"/>
                          <a:cs typeface="Arial" pitchFamily="34" charset="0"/>
                        </a:rPr>
                        <a:t>회원 탈퇴</a:t>
                      </a:r>
                      <a:endParaRPr lang="ko-KR" altLang="en-US" sz="1400" b="0" kern="1200" spc="-60" dirty="0">
                        <a:gradFill>
                          <a:gsLst>
                            <a:gs pos="48000">
                              <a:schemeClr val="tx1">
                                <a:lumMod val="85000"/>
                                <a:lumOff val="15000"/>
                              </a:schemeClr>
                            </a:gs>
                            <a:gs pos="99000">
                              <a:schemeClr val="tx1">
                                <a:lumMod val="85000"/>
                                <a:lumOff val="15000"/>
                              </a:schemeClr>
                            </a:gs>
                          </a:gsLst>
                          <a:lin ang="5400000" scaled="0"/>
                        </a:gradFill>
                        <a:latin typeface="+mn-lt"/>
                        <a:ea typeface="HY견고딕" pitchFamily="18" charset="-127"/>
                        <a:cs typeface="Arial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21140174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5220</TotalTime>
  <Words>676</Words>
  <Application>Microsoft Office PowerPoint</Application>
  <PresentationFormat>화면 슬라이드 쇼(4:3)</PresentationFormat>
  <Paragraphs>283</Paragraphs>
  <Slides>29</Slides>
  <Notes>6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0" baseType="lpstr">
      <vt:lpstr>Office 테마</vt:lpstr>
      <vt:lpstr>Walk &amp; talk</vt:lpstr>
      <vt:lpstr>Contents</vt:lpstr>
      <vt:lpstr>개발환경</vt:lpstr>
      <vt:lpstr>01.  사전설계</vt:lpstr>
      <vt:lpstr>스토리보드</vt:lpstr>
      <vt:lpstr>Usecase diagram</vt:lpstr>
      <vt:lpstr>Class diagram</vt:lpstr>
      <vt:lpstr>02.  비즈니스 로직</vt:lpstr>
      <vt:lpstr>회원정보</vt:lpstr>
      <vt:lpstr>예약1</vt:lpstr>
      <vt:lpstr>예약2</vt:lpstr>
      <vt:lpstr>게시판</vt:lpstr>
      <vt:lpstr>03.  데이터베이스 테이블</vt:lpstr>
      <vt:lpstr>게시판</vt:lpstr>
      <vt:lpstr>로그기록 </vt:lpstr>
      <vt:lpstr>회원정보</vt:lpstr>
      <vt:lpstr>04.  구현 화면</vt:lpstr>
      <vt:lpstr>메인</vt:lpstr>
      <vt:lpstr>로그인 모달</vt:lpstr>
      <vt:lpstr>아이디 찾기</vt:lpstr>
      <vt:lpstr>비밀번호 찾기</vt:lpstr>
      <vt:lpstr>비밀번호 찾기</vt:lpstr>
      <vt:lpstr>회원정보 수정</vt:lpstr>
      <vt:lpstr>Reserve 예약하기</vt:lpstr>
      <vt:lpstr>프로필</vt:lpstr>
      <vt:lpstr>DashBoard</vt:lpstr>
      <vt:lpstr>Blog</vt:lpstr>
      <vt:lpstr>Q&amp;A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[고급형]독서하는 여학생(자동완성형포함)</dc:title>
  <dc:creator>피피티월드(http://www.pptworld.co.kr)</dc:creator>
  <dc:description>본 저작물의 저작권은 피피티월드에 있습니다.
- (주)지커뮤니케이션</dc:description>
  <cp:lastModifiedBy>kosta</cp:lastModifiedBy>
  <cp:revision>742</cp:revision>
  <dcterms:created xsi:type="dcterms:W3CDTF">2013-02-15T08:00:52Z</dcterms:created>
  <dcterms:modified xsi:type="dcterms:W3CDTF">2017-10-30T04:11:53Z</dcterms:modified>
</cp:coreProperties>
</file>