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3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4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5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76" r:id="rId4"/>
    <p:sldId id="274" r:id="rId5"/>
    <p:sldId id="257" r:id="rId6"/>
    <p:sldId id="260" r:id="rId7"/>
    <p:sldId id="273" r:id="rId8"/>
    <p:sldId id="293" r:id="rId9"/>
    <p:sldId id="278" r:id="rId10"/>
    <p:sldId id="279" r:id="rId11"/>
    <p:sldId id="263" r:id="rId12"/>
    <p:sldId id="295" r:id="rId13"/>
    <p:sldId id="280" r:id="rId14"/>
    <p:sldId id="286" r:id="rId15"/>
    <p:sldId id="285" r:id="rId16"/>
    <p:sldId id="283" r:id="rId17"/>
    <p:sldId id="284" r:id="rId18"/>
    <p:sldId id="267" r:id="rId19"/>
    <p:sldId id="291" r:id="rId20"/>
    <p:sldId id="266" r:id="rId21"/>
    <p:sldId id="290" r:id="rId22"/>
    <p:sldId id="292" r:id="rId23"/>
    <p:sldId id="287" r:id="rId24"/>
    <p:sldId id="288" r:id="rId25"/>
    <p:sldId id="294" r:id="rId26"/>
    <p:sldId id="27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CHURN%20DATA%20(1)%20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449275440160703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title>
    <c:autoTitleDeleted val="0"/>
    <c:plotArea>
      <c:layout>
        <c:manualLayout>
          <c:layoutTarget val="inner"/>
          <c:xMode val="edge"/>
          <c:yMode val="edge"/>
          <c:x val="0.1605057297578594"/>
          <c:y val="8.9363707151326369E-2"/>
          <c:w val="0.81865146290547242"/>
          <c:h val="0.765767957952112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Churn 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AA4-4E09-9A2B-2304358876FD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937-4515-907F-E0EC33040731}"/>
              </c:ext>
            </c:extLst>
          </c:dPt>
          <c:cat>
            <c:strRef>
              <c:f>Sheet1!$A$2:$A$3</c:f>
              <c:strCache>
                <c:ptCount val="2"/>
                <c:pt idx="0">
                  <c:v>Active</c:v>
                </c:pt>
                <c:pt idx="1">
                  <c:v>Terminated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2850</c:v>
                </c:pt>
                <c:pt idx="1">
                  <c:v>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37-4515-907F-E0EC330407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6134400"/>
        <c:axId val="1027608080"/>
      </c:barChart>
      <c:catAx>
        <c:axId val="886134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Account</a:t>
                </a:r>
                <a:r>
                  <a:rPr lang="en-GB" baseline="0"/>
                  <a:t> status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1027608080"/>
        <c:crosses val="autoZero"/>
        <c:auto val="1"/>
        <c:lblAlgn val="ctr"/>
        <c:lblOffset val="100"/>
        <c:noMultiLvlLbl val="0"/>
      </c:catAx>
      <c:valAx>
        <c:axId val="1027608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No.</a:t>
                </a:r>
                <a:r>
                  <a:rPr lang="en-GB" baseline="0" dirty="0"/>
                  <a:t> of customers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886134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Churn rate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Sheet1!$A$2:$A$52</c:f>
              <c:strCache>
                <c:ptCount val="51"/>
                <c:pt idx="0">
                  <c:v>CA</c:v>
                </c:pt>
                <c:pt idx="1">
                  <c:v>NJ</c:v>
                </c:pt>
                <c:pt idx="2">
                  <c:v>TX</c:v>
                </c:pt>
                <c:pt idx="3">
                  <c:v>MD</c:v>
                </c:pt>
                <c:pt idx="4">
                  <c:v>SC</c:v>
                </c:pt>
                <c:pt idx="5">
                  <c:v>MI</c:v>
                </c:pt>
                <c:pt idx="6">
                  <c:v>MS</c:v>
                </c:pt>
                <c:pt idx="7">
                  <c:v>NV</c:v>
                </c:pt>
                <c:pt idx="8">
                  <c:v>WA</c:v>
                </c:pt>
                <c:pt idx="9">
                  <c:v>ME</c:v>
                </c:pt>
                <c:pt idx="10">
                  <c:v>MT</c:v>
                </c:pt>
                <c:pt idx="11">
                  <c:v>AR</c:v>
                </c:pt>
                <c:pt idx="12">
                  <c:v>KS</c:v>
                </c:pt>
                <c:pt idx="13">
                  <c:v>NY</c:v>
                </c:pt>
                <c:pt idx="14">
                  <c:v>MN</c:v>
                </c:pt>
                <c:pt idx="15">
                  <c:v>PA</c:v>
                </c:pt>
                <c:pt idx="16">
                  <c:v>MA</c:v>
                </c:pt>
                <c:pt idx="17">
                  <c:v>CT</c:v>
                </c:pt>
                <c:pt idx="18">
                  <c:v>NC</c:v>
                </c:pt>
                <c:pt idx="19">
                  <c:v>NH</c:v>
                </c:pt>
                <c:pt idx="20">
                  <c:v>GA</c:v>
                </c:pt>
                <c:pt idx="21">
                  <c:v>DE</c:v>
                </c:pt>
                <c:pt idx="22">
                  <c:v>OK</c:v>
                </c:pt>
                <c:pt idx="23">
                  <c:v>OR</c:v>
                </c:pt>
                <c:pt idx="24">
                  <c:v>UT</c:v>
                </c:pt>
                <c:pt idx="25">
                  <c:v>CO</c:v>
                </c:pt>
                <c:pt idx="26">
                  <c:v>KY</c:v>
                </c:pt>
                <c:pt idx="27">
                  <c:v>SD</c:v>
                </c:pt>
                <c:pt idx="28">
                  <c:v>OH</c:v>
                </c:pt>
                <c:pt idx="29">
                  <c:v>FL</c:v>
                </c:pt>
                <c:pt idx="30">
                  <c:v>IN</c:v>
                </c:pt>
                <c:pt idx="31">
                  <c:v>ID</c:v>
                </c:pt>
                <c:pt idx="32">
                  <c:v>WY</c:v>
                </c:pt>
                <c:pt idx="33">
                  <c:v>MO</c:v>
                </c:pt>
                <c:pt idx="34">
                  <c:v>VT</c:v>
                </c:pt>
                <c:pt idx="35">
                  <c:v>AL</c:v>
                </c:pt>
                <c:pt idx="36">
                  <c:v>NM</c:v>
                </c:pt>
                <c:pt idx="37">
                  <c:v>ND</c:v>
                </c:pt>
                <c:pt idx="38">
                  <c:v>WV</c:v>
                </c:pt>
                <c:pt idx="39">
                  <c:v>TN</c:v>
                </c:pt>
                <c:pt idx="40">
                  <c:v>DC</c:v>
                </c:pt>
                <c:pt idx="41">
                  <c:v>RI</c:v>
                </c:pt>
                <c:pt idx="42">
                  <c:v>WI</c:v>
                </c:pt>
                <c:pt idx="43">
                  <c:v>IL</c:v>
                </c:pt>
                <c:pt idx="44">
                  <c:v>NE</c:v>
                </c:pt>
                <c:pt idx="45">
                  <c:v>LA</c:v>
                </c:pt>
                <c:pt idx="46">
                  <c:v>IA</c:v>
                </c:pt>
                <c:pt idx="47">
                  <c:v>VA</c:v>
                </c:pt>
                <c:pt idx="48">
                  <c:v>AZ</c:v>
                </c:pt>
                <c:pt idx="49">
                  <c:v>AK</c:v>
                </c:pt>
                <c:pt idx="50">
                  <c:v>HI</c:v>
                </c:pt>
              </c:strCache>
            </c:strRef>
          </c:cat>
          <c:val>
            <c:numRef>
              <c:f>Sheet1!$B$2:$B$52</c:f>
              <c:numCache>
                <c:formatCode>0.0%</c:formatCode>
                <c:ptCount val="51"/>
                <c:pt idx="0">
                  <c:v>0.264706</c:v>
                </c:pt>
                <c:pt idx="1">
                  <c:v>0.264706</c:v>
                </c:pt>
                <c:pt idx="2">
                  <c:v>0.25</c:v>
                </c:pt>
                <c:pt idx="3">
                  <c:v>0.24285699999999999</c:v>
                </c:pt>
                <c:pt idx="4">
                  <c:v>0.23333300000000001</c:v>
                </c:pt>
                <c:pt idx="5">
                  <c:v>0.21917800000000001</c:v>
                </c:pt>
                <c:pt idx="6">
                  <c:v>0.21538499999999999</c:v>
                </c:pt>
                <c:pt idx="7">
                  <c:v>0.212121</c:v>
                </c:pt>
                <c:pt idx="8">
                  <c:v>0.212121</c:v>
                </c:pt>
                <c:pt idx="9">
                  <c:v>0.209677</c:v>
                </c:pt>
                <c:pt idx="10">
                  <c:v>0.20588200000000001</c:v>
                </c:pt>
                <c:pt idx="11">
                  <c:v>0.2</c:v>
                </c:pt>
                <c:pt idx="12">
                  <c:v>0.18571399999999999</c:v>
                </c:pt>
                <c:pt idx="13">
                  <c:v>0.18072299999999999</c:v>
                </c:pt>
                <c:pt idx="14">
                  <c:v>0.17857100000000001</c:v>
                </c:pt>
                <c:pt idx="15">
                  <c:v>0.17777799999999999</c:v>
                </c:pt>
                <c:pt idx="16">
                  <c:v>0.16923099999999999</c:v>
                </c:pt>
                <c:pt idx="17">
                  <c:v>0.162162</c:v>
                </c:pt>
                <c:pt idx="18">
                  <c:v>0.16176499999999999</c:v>
                </c:pt>
                <c:pt idx="19">
                  <c:v>0.160714</c:v>
                </c:pt>
                <c:pt idx="20">
                  <c:v>0.148148</c:v>
                </c:pt>
                <c:pt idx="21">
                  <c:v>0.14754100000000001</c:v>
                </c:pt>
                <c:pt idx="22">
                  <c:v>0.14754100000000001</c:v>
                </c:pt>
                <c:pt idx="23">
                  <c:v>0.14102600000000001</c:v>
                </c:pt>
                <c:pt idx="24">
                  <c:v>0.13888900000000001</c:v>
                </c:pt>
                <c:pt idx="25">
                  <c:v>0.13636400000000001</c:v>
                </c:pt>
                <c:pt idx="26">
                  <c:v>0.13559299999999999</c:v>
                </c:pt>
                <c:pt idx="27">
                  <c:v>0.13333300000000001</c:v>
                </c:pt>
                <c:pt idx="28">
                  <c:v>0.12820500000000001</c:v>
                </c:pt>
                <c:pt idx="29">
                  <c:v>0.12698400000000001</c:v>
                </c:pt>
                <c:pt idx="30">
                  <c:v>0.12676100000000001</c:v>
                </c:pt>
                <c:pt idx="31">
                  <c:v>0.12328799999999999</c:v>
                </c:pt>
                <c:pt idx="32">
                  <c:v>0.116883</c:v>
                </c:pt>
                <c:pt idx="33">
                  <c:v>0.111111</c:v>
                </c:pt>
                <c:pt idx="34">
                  <c:v>0.10958900000000001</c:v>
                </c:pt>
                <c:pt idx="35">
                  <c:v>0.1</c:v>
                </c:pt>
                <c:pt idx="36">
                  <c:v>9.6773999999999999E-2</c:v>
                </c:pt>
                <c:pt idx="37">
                  <c:v>9.6773999999999999E-2</c:v>
                </c:pt>
                <c:pt idx="38">
                  <c:v>9.4339999999999993E-2</c:v>
                </c:pt>
                <c:pt idx="39">
                  <c:v>9.4339999999999993E-2</c:v>
                </c:pt>
                <c:pt idx="40">
                  <c:v>9.2592999999999995E-2</c:v>
                </c:pt>
                <c:pt idx="41">
                  <c:v>9.2308000000000001E-2</c:v>
                </c:pt>
                <c:pt idx="42">
                  <c:v>8.9744000000000004E-2</c:v>
                </c:pt>
                <c:pt idx="43">
                  <c:v>8.6207000000000006E-2</c:v>
                </c:pt>
                <c:pt idx="44">
                  <c:v>8.1966999999999998E-2</c:v>
                </c:pt>
                <c:pt idx="45">
                  <c:v>7.8431000000000001E-2</c:v>
                </c:pt>
                <c:pt idx="46">
                  <c:v>6.8182000000000006E-2</c:v>
                </c:pt>
                <c:pt idx="47">
                  <c:v>6.4935000000000007E-2</c:v>
                </c:pt>
                <c:pt idx="48">
                  <c:v>6.25E-2</c:v>
                </c:pt>
                <c:pt idx="49">
                  <c:v>5.7692E-2</c:v>
                </c:pt>
                <c:pt idx="50">
                  <c:v>5.6604000000000002E-2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51-414B-91B6-58E3F01741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66528656"/>
        <c:axId val="792966224"/>
      </c:barChart>
      <c:catAx>
        <c:axId val="1666528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792966224"/>
        <c:crosses val="autoZero"/>
        <c:auto val="1"/>
        <c:lblAlgn val="ctr"/>
        <c:lblOffset val="100"/>
        <c:noMultiLvlLbl val="0"/>
      </c:catAx>
      <c:valAx>
        <c:axId val="7929662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Churn</a:t>
                </a:r>
                <a:r>
                  <a:rPr lang="en-GB" baseline="0"/>
                  <a:t> rate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1666528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135839602587191"/>
          <c:y val="1.9424254660475131E-2"/>
          <c:w val="0.68696654647364164"/>
          <c:h val="0.9805757453395248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Churn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000-4998-B5A4-9B37AF050015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000-4998-B5A4-9B37AF050015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000-4998-B5A4-9B37AF05001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K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415</c:v>
                </c:pt>
                <c:pt idx="1">
                  <c:v>510</c:v>
                </c:pt>
                <c:pt idx="2">
                  <c:v>408</c:v>
                </c:pt>
              </c:numCache>
            </c:numRef>
          </c:cat>
          <c:val>
            <c:numRef>
              <c:f>Sheet1!$B$2:$B$4</c:f>
              <c:numCache>
                <c:formatCode>0.0%</c:formatCode>
                <c:ptCount val="3"/>
                <c:pt idx="0">
                  <c:v>0.48861283643892339</c:v>
                </c:pt>
                <c:pt idx="1">
                  <c:v>0.25879917184265011</c:v>
                </c:pt>
                <c:pt idx="2">
                  <c:v>0.2525879917184265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EA-4AFC-898C-D257E32069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726868741752692"/>
          <c:y val="0.44399548740617956"/>
          <c:w val="8.9358761823443961E-2"/>
          <c:h val="0.20241321049443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Churn by</a:t>
            </a:r>
            <a:r>
              <a:rPr lang="en-US" baseline="0" dirty="0"/>
              <a:t> international plan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title>
    <c:autoTitleDeleted val="0"/>
    <c:plotArea>
      <c:layout>
        <c:manualLayout>
          <c:layoutTarget val="inner"/>
          <c:xMode val="edge"/>
          <c:yMode val="edge"/>
          <c:x val="0.14418069454520888"/>
          <c:y val="9.4137028217762916E-2"/>
          <c:w val="0.83530252340264299"/>
          <c:h val="0.788241690555768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'[Chart in Microsoft PowerPoint]Sheet1'!$B$1</c:f>
              <c:strCache>
                <c:ptCount val="1"/>
                <c:pt idx="0">
                  <c:v>Churn rate</c:v>
                </c:pt>
              </c:strCache>
            </c:strRef>
          </c:tx>
          <c:spPr>
            <a:solidFill>
              <a:schemeClr val="tx2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8C8-42A2-B0EC-EEC1F07AD12E}"/>
              </c:ext>
            </c:extLst>
          </c:dPt>
          <c:cat>
            <c:strRef>
              <c:f>'[Chart in Microsoft PowerPoint]Sheet1'!$A$2:$A$3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'[Chart in Microsoft PowerPoint]Sheet1'!$B$2:$B$3</c:f>
              <c:numCache>
                <c:formatCode>0.00%</c:formatCode>
                <c:ptCount val="2"/>
                <c:pt idx="0">
                  <c:v>0.11495016611295682</c:v>
                </c:pt>
                <c:pt idx="1">
                  <c:v>0.42414860681114552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E3-4D70-AF66-D3FA7823D1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78759791"/>
        <c:axId val="81174031"/>
      </c:barChart>
      <c:catAx>
        <c:axId val="12787597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dirty="0"/>
                  <a:t>International</a:t>
                </a:r>
                <a:r>
                  <a:rPr lang="en-GB" sz="1200" baseline="0" dirty="0"/>
                  <a:t> plan</a:t>
                </a:r>
                <a:endParaRPr lang="en-GB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81174031"/>
        <c:crosses val="autoZero"/>
        <c:auto val="1"/>
        <c:lblAlgn val="ctr"/>
        <c:lblOffset val="100"/>
        <c:noMultiLvlLbl val="0"/>
      </c:catAx>
      <c:valAx>
        <c:axId val="81174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100" b="0" dirty="0"/>
                  <a:t>Churn</a:t>
                </a:r>
                <a:r>
                  <a:rPr lang="en-GB" sz="1100" b="0" baseline="0" dirty="0"/>
                  <a:t> rate</a:t>
                </a:r>
                <a:endParaRPr lang="en-GB" sz="1100" b="0" dirty="0"/>
              </a:p>
            </c:rich>
          </c:tx>
          <c:layout>
            <c:manualLayout>
              <c:xMode val="edge"/>
              <c:yMode val="edge"/>
              <c:x val="2.0516782052148168E-2"/>
              <c:y val="0.408814087744560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E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12787597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503230452696249"/>
          <c:y val="2.2673401289955036E-3"/>
          <c:w val="0.62444784779047946"/>
          <c:h val="0.8927584996642861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Churn by voice mail plan</c:v>
                </c:pt>
              </c:strCache>
            </c:strRef>
          </c:tx>
          <c:spPr>
            <a:solidFill>
              <a:srgbClr val="00B0F0"/>
            </a:solidFill>
          </c:spPr>
          <c:dPt>
            <c:idx val="0"/>
            <c:bubble3D val="0"/>
            <c:explosion val="15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D071-4022-8002-1011CDF8CF90}"/>
              </c:ext>
            </c:extLst>
          </c:dPt>
          <c:dPt>
            <c:idx val="1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071-4022-8002-1011CDF8CF90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K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No v.mail plan</c:v>
                </c:pt>
                <c:pt idx="1">
                  <c:v>Have v.mail plan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0.83436853002070388</c:v>
                </c:pt>
                <c:pt idx="1">
                  <c:v>0.16563146997929606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92-4A43-BE11-F1D0F5CD72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730622657656812"/>
          <c:y val="0.94145438700007444"/>
          <c:w val="0.50538739860315884"/>
          <c:h val="5.85456129999253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Churn</a:t>
            </a:r>
            <a:r>
              <a:rPr lang="en-GB" baseline="0"/>
              <a:t> by customer service calls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Sheet1!$B$1</c:f>
              <c:strCache>
                <c:ptCount val="1"/>
                <c:pt idx="0">
                  <c:v>Churned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numLit>
              <c:formatCode>General</c:formatCode>
              <c:ptCount val="10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8</c:v>
              </c:pt>
              <c:pt idx="9">
                <c:v>9</c:v>
              </c:pt>
            </c:numLit>
          </c:cat>
          <c:val>
            <c:numRef>
              <c:f>Sheet1!$B$2:$B$11</c:f>
              <c:numCache>
                <c:formatCode>General</c:formatCode>
                <c:ptCount val="10"/>
                <c:pt idx="0">
                  <c:v>92</c:v>
                </c:pt>
                <c:pt idx="1">
                  <c:v>122</c:v>
                </c:pt>
                <c:pt idx="2">
                  <c:v>87</c:v>
                </c:pt>
                <c:pt idx="3">
                  <c:v>44</c:v>
                </c:pt>
                <c:pt idx="4">
                  <c:v>76</c:v>
                </c:pt>
                <c:pt idx="5">
                  <c:v>40</c:v>
                </c:pt>
                <c:pt idx="6">
                  <c:v>14</c:v>
                </c:pt>
                <c:pt idx="7">
                  <c:v>5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9F-479C-AA7A-DC414F6689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3798112"/>
        <c:axId val="1435005200"/>
      </c:barChart>
      <c:catAx>
        <c:axId val="1433798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/>
                  <a:t>Number</a:t>
                </a:r>
                <a:r>
                  <a:rPr lang="en-GB" sz="1200" baseline="0"/>
                  <a:t> of calls</a:t>
                </a:r>
                <a:endParaRPr lang="en-GB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1435005200"/>
        <c:crosses val="autoZero"/>
        <c:auto val="1"/>
        <c:lblAlgn val="ctr"/>
        <c:lblOffset val="100"/>
        <c:noMultiLvlLbl val="0"/>
      </c:catAx>
      <c:valAx>
        <c:axId val="143500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/>
                  <a:t>No.</a:t>
                </a:r>
                <a:r>
                  <a:rPr lang="en-GB" sz="1200" baseline="0"/>
                  <a:t> of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1433798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4854E7-C4C7-45C9-B8AC-DD6798D26D0C}" type="doc">
      <dgm:prSet loTypeId="urn:microsoft.com/office/officeart/2005/8/layout/bProcess3" loCatId="process" qsTypeId="urn:microsoft.com/office/officeart/2005/8/quickstyle/simple1" qsCatId="simple" csTypeId="urn:microsoft.com/office/officeart/2005/8/colors/accent6_2" csCatId="accent6" phldr="1"/>
      <dgm:spPr/>
    </dgm:pt>
    <dgm:pt modelId="{F68C8595-DDD2-4E6A-B38C-F0C3BFFD666B}">
      <dgm:prSet phldrT="[Text]"/>
      <dgm:spPr>
        <a:solidFill>
          <a:schemeClr val="bg2">
            <a:lumMod val="25000"/>
          </a:schemeClr>
        </a:solidFill>
        <a:ln>
          <a:solidFill>
            <a:srgbClr val="FF0000"/>
          </a:solidFill>
        </a:ln>
      </dgm:spPr>
      <dgm:t>
        <a:bodyPr/>
        <a:lstStyle/>
        <a:p>
          <a:r>
            <a:rPr lang="en-GB"/>
            <a:t>Business Understanding</a:t>
          </a:r>
        </a:p>
      </dgm:t>
    </dgm:pt>
    <dgm:pt modelId="{D809CDAB-4C54-43AF-B930-539A4F28A8C5}" type="parTrans" cxnId="{1BA9AB57-4442-4931-A47B-ACDF6CC40FA6}">
      <dgm:prSet/>
      <dgm:spPr/>
      <dgm:t>
        <a:bodyPr/>
        <a:lstStyle/>
        <a:p>
          <a:endParaRPr lang="en-GB"/>
        </a:p>
      </dgm:t>
    </dgm:pt>
    <dgm:pt modelId="{8E3E3693-431A-4DE1-A2A2-401F11D0A672}" type="sibTrans" cxnId="{1BA9AB57-4442-4931-A47B-ACDF6CC40FA6}">
      <dgm:prSet/>
      <dgm:spPr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37A40EA9-EFC7-490C-8B87-8A3E54D6DE88}">
      <dgm:prSet phldrT="[Text]"/>
      <dgm:spPr>
        <a:solidFill>
          <a:schemeClr val="bg2">
            <a:lumMod val="25000"/>
          </a:schemeClr>
        </a:solidFill>
        <a:ln>
          <a:solidFill>
            <a:srgbClr val="FF0000"/>
          </a:solidFill>
        </a:ln>
      </dgm:spPr>
      <dgm:t>
        <a:bodyPr/>
        <a:lstStyle/>
        <a:p>
          <a:r>
            <a:rPr lang="en-GB" dirty="0"/>
            <a:t>Data Understanding</a:t>
          </a:r>
        </a:p>
      </dgm:t>
    </dgm:pt>
    <dgm:pt modelId="{45DA88C3-FDC0-4814-A7FB-994360D5C684}" type="parTrans" cxnId="{CD79EB75-4A3C-4FAA-8584-E4BB659D0D8F}">
      <dgm:prSet/>
      <dgm:spPr/>
      <dgm:t>
        <a:bodyPr/>
        <a:lstStyle/>
        <a:p>
          <a:endParaRPr lang="en-GB"/>
        </a:p>
      </dgm:t>
    </dgm:pt>
    <dgm:pt modelId="{14BB96EB-6DB4-403A-A9D0-A040A5B5A4AC}" type="sibTrans" cxnId="{CD79EB75-4A3C-4FAA-8584-E4BB659D0D8F}">
      <dgm:prSet/>
      <dgm:spPr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3BD7AD85-2948-4B82-AF58-6945A14D4BB2}">
      <dgm:prSet phldrT="[Text]"/>
      <dgm:spPr>
        <a:solidFill>
          <a:schemeClr val="bg2">
            <a:lumMod val="25000"/>
          </a:schemeClr>
        </a:solidFill>
        <a:ln>
          <a:solidFill>
            <a:srgbClr val="FF0000"/>
          </a:solidFill>
        </a:ln>
      </dgm:spPr>
      <dgm:t>
        <a:bodyPr/>
        <a:lstStyle/>
        <a:p>
          <a:r>
            <a:rPr lang="en-GB" dirty="0"/>
            <a:t>Modeling</a:t>
          </a:r>
        </a:p>
      </dgm:t>
    </dgm:pt>
    <dgm:pt modelId="{36E3106A-D169-478B-8A14-DEE44AB08E0B}" type="parTrans" cxnId="{AE09E3D7-AC09-45D5-A173-FD237D7BEB87}">
      <dgm:prSet/>
      <dgm:spPr/>
      <dgm:t>
        <a:bodyPr/>
        <a:lstStyle/>
        <a:p>
          <a:endParaRPr lang="en-GB"/>
        </a:p>
      </dgm:t>
    </dgm:pt>
    <dgm:pt modelId="{A4B8790C-C28B-4E70-BBA4-99521B95DA76}" type="sibTrans" cxnId="{AE09E3D7-AC09-45D5-A173-FD237D7BEB87}">
      <dgm:prSet/>
      <dgm:spPr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4F1961FA-B49D-46ED-8489-0F646183EEFC}">
      <dgm:prSet/>
      <dgm:spPr>
        <a:solidFill>
          <a:schemeClr val="bg2">
            <a:lumMod val="25000"/>
          </a:schemeClr>
        </a:solidFill>
        <a:ln>
          <a:solidFill>
            <a:srgbClr val="FF0000"/>
          </a:solidFill>
        </a:ln>
      </dgm:spPr>
      <dgm:t>
        <a:bodyPr/>
        <a:lstStyle/>
        <a:p>
          <a:r>
            <a:rPr lang="en-GB" dirty="0"/>
            <a:t>Evaluation</a:t>
          </a:r>
        </a:p>
      </dgm:t>
    </dgm:pt>
    <dgm:pt modelId="{F257B825-E010-4CCE-9042-1D254F9F6A9A}" type="parTrans" cxnId="{C1580E9E-573C-4FE6-9613-165DD6690CF0}">
      <dgm:prSet/>
      <dgm:spPr/>
      <dgm:t>
        <a:bodyPr/>
        <a:lstStyle/>
        <a:p>
          <a:endParaRPr lang="en-GB"/>
        </a:p>
      </dgm:t>
    </dgm:pt>
    <dgm:pt modelId="{62216502-5762-4C0B-84D1-0983848C6B9B}" type="sibTrans" cxnId="{C1580E9E-573C-4FE6-9613-165DD6690CF0}">
      <dgm:prSet/>
      <dgm:spPr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28408DEB-376B-48FE-9444-5C8CCF7634AF}">
      <dgm:prSet/>
      <dgm:spPr>
        <a:solidFill>
          <a:schemeClr val="bg2">
            <a:lumMod val="25000"/>
          </a:schemeClr>
        </a:solidFill>
        <a:ln>
          <a:solidFill>
            <a:srgbClr val="FF0000"/>
          </a:solidFill>
        </a:ln>
      </dgm:spPr>
      <dgm:t>
        <a:bodyPr/>
        <a:lstStyle/>
        <a:p>
          <a:r>
            <a:rPr lang="en-GB"/>
            <a:t>Conclusion</a:t>
          </a:r>
        </a:p>
      </dgm:t>
    </dgm:pt>
    <dgm:pt modelId="{2DE5D4EC-9197-463C-BFEF-93539666B6AD}" type="parTrans" cxnId="{08C1A203-2A4B-4EA5-B251-E8F48D96BC41}">
      <dgm:prSet/>
      <dgm:spPr/>
      <dgm:t>
        <a:bodyPr/>
        <a:lstStyle/>
        <a:p>
          <a:endParaRPr lang="en-GB"/>
        </a:p>
      </dgm:t>
    </dgm:pt>
    <dgm:pt modelId="{5B035358-9B98-47FA-AD4F-F7F2FBF091EE}" type="sibTrans" cxnId="{08C1A203-2A4B-4EA5-B251-E8F48D96BC41}">
      <dgm:prSet/>
      <dgm:spPr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57E2BA4A-1D3B-4D11-A518-52FCD08B8C9A}">
      <dgm:prSet/>
      <dgm:spPr>
        <a:solidFill>
          <a:schemeClr val="bg2">
            <a:lumMod val="25000"/>
          </a:schemeClr>
        </a:solidFill>
        <a:ln>
          <a:solidFill>
            <a:srgbClr val="FF0000"/>
          </a:solidFill>
        </a:ln>
      </dgm:spPr>
      <dgm:t>
        <a:bodyPr/>
        <a:lstStyle/>
        <a:p>
          <a:r>
            <a:rPr lang="en-GB"/>
            <a:t>Recommendations</a:t>
          </a:r>
        </a:p>
      </dgm:t>
    </dgm:pt>
    <dgm:pt modelId="{FBC8916D-D735-49E9-A29F-3DC2FD76E7A9}" type="parTrans" cxnId="{240412E7-01DC-4008-BB56-4FC92178AF01}">
      <dgm:prSet/>
      <dgm:spPr/>
      <dgm:t>
        <a:bodyPr/>
        <a:lstStyle/>
        <a:p>
          <a:endParaRPr lang="en-GB"/>
        </a:p>
      </dgm:t>
    </dgm:pt>
    <dgm:pt modelId="{3297E80B-4605-4F23-AD03-C76850BD7392}" type="sibTrans" cxnId="{240412E7-01DC-4008-BB56-4FC92178AF01}">
      <dgm:prSet/>
      <dgm:spPr/>
      <dgm:t>
        <a:bodyPr/>
        <a:lstStyle/>
        <a:p>
          <a:endParaRPr lang="en-GB"/>
        </a:p>
      </dgm:t>
    </dgm:pt>
    <dgm:pt modelId="{A9CFA3D4-C69D-4989-96E9-DA6FDBFD9E8E}">
      <dgm:prSet/>
      <dgm:spPr>
        <a:solidFill>
          <a:schemeClr val="bg2">
            <a:lumMod val="25000"/>
          </a:schemeClr>
        </a:solidFill>
        <a:ln>
          <a:solidFill>
            <a:srgbClr val="FF0000"/>
          </a:solidFill>
        </a:ln>
      </dgm:spPr>
      <dgm:t>
        <a:bodyPr/>
        <a:lstStyle/>
        <a:p>
          <a:r>
            <a:rPr lang="en-GB" dirty="0"/>
            <a:t>Data preparation</a:t>
          </a:r>
        </a:p>
      </dgm:t>
    </dgm:pt>
    <dgm:pt modelId="{004B232D-C9E5-4B6A-82A6-3D2D1D8B6A29}" type="parTrans" cxnId="{129E46D8-9E55-495E-AF53-466C1A0B72C2}">
      <dgm:prSet/>
      <dgm:spPr/>
      <dgm:t>
        <a:bodyPr/>
        <a:lstStyle/>
        <a:p>
          <a:endParaRPr lang="en-GB"/>
        </a:p>
      </dgm:t>
    </dgm:pt>
    <dgm:pt modelId="{F7F8A757-0936-4D5E-9D3F-CABFBFC56180}" type="sibTrans" cxnId="{129E46D8-9E55-495E-AF53-466C1A0B72C2}">
      <dgm:prSet/>
      <dgm:spPr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7AB73AD2-21BC-4AFF-9014-42F0153B8D20}" type="pres">
      <dgm:prSet presAssocID="{C34854E7-C4C7-45C9-B8AC-DD6798D26D0C}" presName="Name0" presStyleCnt="0">
        <dgm:presLayoutVars>
          <dgm:dir/>
          <dgm:resizeHandles val="exact"/>
        </dgm:presLayoutVars>
      </dgm:prSet>
      <dgm:spPr/>
    </dgm:pt>
    <dgm:pt modelId="{8900FC7E-411D-43EE-A015-8B8AEE105C36}" type="pres">
      <dgm:prSet presAssocID="{F68C8595-DDD2-4E6A-B38C-F0C3BFFD666B}" presName="node" presStyleLbl="node1" presStyleIdx="0" presStyleCnt="7">
        <dgm:presLayoutVars>
          <dgm:bulletEnabled val="1"/>
        </dgm:presLayoutVars>
      </dgm:prSet>
      <dgm:spPr/>
    </dgm:pt>
    <dgm:pt modelId="{BCA1EDC4-4B19-4B3A-88A4-2CF9C13F38A2}" type="pres">
      <dgm:prSet presAssocID="{8E3E3693-431A-4DE1-A2A2-401F11D0A672}" presName="sibTrans" presStyleLbl="sibTrans1D1" presStyleIdx="0" presStyleCnt="6"/>
      <dgm:spPr/>
    </dgm:pt>
    <dgm:pt modelId="{F7D201B7-F9DA-4094-9514-FC55876BA1FB}" type="pres">
      <dgm:prSet presAssocID="{8E3E3693-431A-4DE1-A2A2-401F11D0A672}" presName="connectorText" presStyleLbl="sibTrans1D1" presStyleIdx="0" presStyleCnt="6"/>
      <dgm:spPr/>
    </dgm:pt>
    <dgm:pt modelId="{FA05AD96-3C2C-4795-AE05-8E0BE7F21DF0}" type="pres">
      <dgm:prSet presAssocID="{37A40EA9-EFC7-490C-8B87-8A3E54D6DE88}" presName="node" presStyleLbl="node1" presStyleIdx="1" presStyleCnt="7">
        <dgm:presLayoutVars>
          <dgm:bulletEnabled val="1"/>
        </dgm:presLayoutVars>
      </dgm:prSet>
      <dgm:spPr/>
    </dgm:pt>
    <dgm:pt modelId="{C9A13486-B3C2-4669-A8D3-B6BBAEF09228}" type="pres">
      <dgm:prSet presAssocID="{14BB96EB-6DB4-403A-A9D0-A040A5B5A4AC}" presName="sibTrans" presStyleLbl="sibTrans1D1" presStyleIdx="1" presStyleCnt="6"/>
      <dgm:spPr/>
    </dgm:pt>
    <dgm:pt modelId="{0A1A2644-5BDF-4F1A-ADBC-56D7A96842B4}" type="pres">
      <dgm:prSet presAssocID="{14BB96EB-6DB4-403A-A9D0-A040A5B5A4AC}" presName="connectorText" presStyleLbl="sibTrans1D1" presStyleIdx="1" presStyleCnt="6"/>
      <dgm:spPr/>
    </dgm:pt>
    <dgm:pt modelId="{746EE4EE-7F50-47EF-87E1-D18F7976589F}" type="pres">
      <dgm:prSet presAssocID="{A9CFA3D4-C69D-4989-96E9-DA6FDBFD9E8E}" presName="node" presStyleLbl="node1" presStyleIdx="2" presStyleCnt="7">
        <dgm:presLayoutVars>
          <dgm:bulletEnabled val="1"/>
        </dgm:presLayoutVars>
      </dgm:prSet>
      <dgm:spPr/>
    </dgm:pt>
    <dgm:pt modelId="{FE1EB98A-308F-408A-A921-6AB99C9DBEE9}" type="pres">
      <dgm:prSet presAssocID="{F7F8A757-0936-4D5E-9D3F-CABFBFC56180}" presName="sibTrans" presStyleLbl="sibTrans1D1" presStyleIdx="2" presStyleCnt="6"/>
      <dgm:spPr/>
    </dgm:pt>
    <dgm:pt modelId="{3E015879-B691-4AC5-B3D6-27270FA45DBB}" type="pres">
      <dgm:prSet presAssocID="{F7F8A757-0936-4D5E-9D3F-CABFBFC56180}" presName="connectorText" presStyleLbl="sibTrans1D1" presStyleIdx="2" presStyleCnt="6"/>
      <dgm:spPr/>
    </dgm:pt>
    <dgm:pt modelId="{A2CB5990-A6DD-4742-84FA-C9809685E312}" type="pres">
      <dgm:prSet presAssocID="{3BD7AD85-2948-4B82-AF58-6945A14D4BB2}" presName="node" presStyleLbl="node1" presStyleIdx="3" presStyleCnt="7">
        <dgm:presLayoutVars>
          <dgm:bulletEnabled val="1"/>
        </dgm:presLayoutVars>
      </dgm:prSet>
      <dgm:spPr/>
    </dgm:pt>
    <dgm:pt modelId="{9489135A-C1CA-4580-814C-43F8332538D6}" type="pres">
      <dgm:prSet presAssocID="{A4B8790C-C28B-4E70-BBA4-99521B95DA76}" presName="sibTrans" presStyleLbl="sibTrans1D1" presStyleIdx="3" presStyleCnt="6"/>
      <dgm:spPr/>
    </dgm:pt>
    <dgm:pt modelId="{C16C4B70-F0FD-4528-9354-43E0A2D243CC}" type="pres">
      <dgm:prSet presAssocID="{A4B8790C-C28B-4E70-BBA4-99521B95DA76}" presName="connectorText" presStyleLbl="sibTrans1D1" presStyleIdx="3" presStyleCnt="6"/>
      <dgm:spPr/>
    </dgm:pt>
    <dgm:pt modelId="{837EB268-0B4B-493C-A27E-3B448D613E1D}" type="pres">
      <dgm:prSet presAssocID="{4F1961FA-B49D-46ED-8489-0F646183EEFC}" presName="node" presStyleLbl="node1" presStyleIdx="4" presStyleCnt="7">
        <dgm:presLayoutVars>
          <dgm:bulletEnabled val="1"/>
        </dgm:presLayoutVars>
      </dgm:prSet>
      <dgm:spPr/>
    </dgm:pt>
    <dgm:pt modelId="{FD8CCEFE-5BD7-4A6D-BC85-C7E5EC155C7D}" type="pres">
      <dgm:prSet presAssocID="{62216502-5762-4C0B-84D1-0983848C6B9B}" presName="sibTrans" presStyleLbl="sibTrans1D1" presStyleIdx="4" presStyleCnt="6"/>
      <dgm:spPr/>
    </dgm:pt>
    <dgm:pt modelId="{0DE29ABE-7078-4E03-82BA-C383392F4FAA}" type="pres">
      <dgm:prSet presAssocID="{62216502-5762-4C0B-84D1-0983848C6B9B}" presName="connectorText" presStyleLbl="sibTrans1D1" presStyleIdx="4" presStyleCnt="6"/>
      <dgm:spPr/>
    </dgm:pt>
    <dgm:pt modelId="{36024935-DF78-4824-BA4A-963D68765858}" type="pres">
      <dgm:prSet presAssocID="{28408DEB-376B-48FE-9444-5C8CCF7634AF}" presName="node" presStyleLbl="node1" presStyleIdx="5" presStyleCnt="7">
        <dgm:presLayoutVars>
          <dgm:bulletEnabled val="1"/>
        </dgm:presLayoutVars>
      </dgm:prSet>
      <dgm:spPr/>
    </dgm:pt>
    <dgm:pt modelId="{72807DCC-8748-473C-AC8C-9F5A4651B594}" type="pres">
      <dgm:prSet presAssocID="{5B035358-9B98-47FA-AD4F-F7F2FBF091EE}" presName="sibTrans" presStyleLbl="sibTrans1D1" presStyleIdx="5" presStyleCnt="6"/>
      <dgm:spPr/>
    </dgm:pt>
    <dgm:pt modelId="{CB13D38A-5DCB-47F9-98E3-539519EC4580}" type="pres">
      <dgm:prSet presAssocID="{5B035358-9B98-47FA-AD4F-F7F2FBF091EE}" presName="connectorText" presStyleLbl="sibTrans1D1" presStyleIdx="5" presStyleCnt="6"/>
      <dgm:spPr/>
    </dgm:pt>
    <dgm:pt modelId="{B91BCC71-A210-45BB-AEDD-23E0445BE56F}" type="pres">
      <dgm:prSet presAssocID="{57E2BA4A-1D3B-4D11-A518-52FCD08B8C9A}" presName="node" presStyleLbl="node1" presStyleIdx="6" presStyleCnt="7">
        <dgm:presLayoutVars>
          <dgm:bulletEnabled val="1"/>
        </dgm:presLayoutVars>
      </dgm:prSet>
      <dgm:spPr/>
    </dgm:pt>
  </dgm:ptLst>
  <dgm:cxnLst>
    <dgm:cxn modelId="{08C1A203-2A4B-4EA5-B251-E8F48D96BC41}" srcId="{C34854E7-C4C7-45C9-B8AC-DD6798D26D0C}" destId="{28408DEB-376B-48FE-9444-5C8CCF7634AF}" srcOrd="5" destOrd="0" parTransId="{2DE5D4EC-9197-463C-BFEF-93539666B6AD}" sibTransId="{5B035358-9B98-47FA-AD4F-F7F2FBF091EE}"/>
    <dgm:cxn modelId="{5E4F4607-DA07-4FE3-8799-599127909507}" type="presOf" srcId="{37A40EA9-EFC7-490C-8B87-8A3E54D6DE88}" destId="{FA05AD96-3C2C-4795-AE05-8E0BE7F21DF0}" srcOrd="0" destOrd="0" presId="urn:microsoft.com/office/officeart/2005/8/layout/bProcess3"/>
    <dgm:cxn modelId="{B47F270A-9546-456C-B346-B4C62234682C}" type="presOf" srcId="{28408DEB-376B-48FE-9444-5C8CCF7634AF}" destId="{36024935-DF78-4824-BA4A-963D68765858}" srcOrd="0" destOrd="0" presId="urn:microsoft.com/office/officeart/2005/8/layout/bProcess3"/>
    <dgm:cxn modelId="{82F22510-F830-4752-B377-9BD0418129C7}" type="presOf" srcId="{14BB96EB-6DB4-403A-A9D0-A040A5B5A4AC}" destId="{0A1A2644-5BDF-4F1A-ADBC-56D7A96842B4}" srcOrd="1" destOrd="0" presId="urn:microsoft.com/office/officeart/2005/8/layout/bProcess3"/>
    <dgm:cxn modelId="{66A28422-317D-4979-8562-3B29D927A7F7}" type="presOf" srcId="{C34854E7-C4C7-45C9-B8AC-DD6798D26D0C}" destId="{7AB73AD2-21BC-4AFF-9014-42F0153B8D20}" srcOrd="0" destOrd="0" presId="urn:microsoft.com/office/officeart/2005/8/layout/bProcess3"/>
    <dgm:cxn modelId="{B55A5135-6F6F-4735-A741-77090CABEC74}" type="presOf" srcId="{F68C8595-DDD2-4E6A-B38C-F0C3BFFD666B}" destId="{8900FC7E-411D-43EE-A015-8B8AEE105C36}" srcOrd="0" destOrd="0" presId="urn:microsoft.com/office/officeart/2005/8/layout/bProcess3"/>
    <dgm:cxn modelId="{82548535-D5F9-4031-A659-4347CBEB3644}" type="presOf" srcId="{8E3E3693-431A-4DE1-A2A2-401F11D0A672}" destId="{F7D201B7-F9DA-4094-9514-FC55876BA1FB}" srcOrd="1" destOrd="0" presId="urn:microsoft.com/office/officeart/2005/8/layout/bProcess3"/>
    <dgm:cxn modelId="{1D17433D-2203-4429-8710-489D375F1308}" type="presOf" srcId="{8E3E3693-431A-4DE1-A2A2-401F11D0A672}" destId="{BCA1EDC4-4B19-4B3A-88A4-2CF9C13F38A2}" srcOrd="0" destOrd="0" presId="urn:microsoft.com/office/officeart/2005/8/layout/bProcess3"/>
    <dgm:cxn modelId="{E2DA863F-C830-4069-AB29-14751C990B48}" type="presOf" srcId="{A4B8790C-C28B-4E70-BBA4-99521B95DA76}" destId="{9489135A-C1CA-4580-814C-43F8332538D6}" srcOrd="0" destOrd="0" presId="urn:microsoft.com/office/officeart/2005/8/layout/bProcess3"/>
    <dgm:cxn modelId="{68D11169-1A1B-4730-B257-B833BF21AA07}" type="presOf" srcId="{62216502-5762-4C0B-84D1-0983848C6B9B}" destId="{FD8CCEFE-5BD7-4A6D-BC85-C7E5EC155C7D}" srcOrd="0" destOrd="0" presId="urn:microsoft.com/office/officeart/2005/8/layout/bProcess3"/>
    <dgm:cxn modelId="{9415366A-7CE7-4D01-8A6F-386DD4109D8A}" type="presOf" srcId="{57E2BA4A-1D3B-4D11-A518-52FCD08B8C9A}" destId="{B91BCC71-A210-45BB-AEDD-23E0445BE56F}" srcOrd="0" destOrd="0" presId="urn:microsoft.com/office/officeart/2005/8/layout/bProcess3"/>
    <dgm:cxn modelId="{CD79EB75-4A3C-4FAA-8584-E4BB659D0D8F}" srcId="{C34854E7-C4C7-45C9-B8AC-DD6798D26D0C}" destId="{37A40EA9-EFC7-490C-8B87-8A3E54D6DE88}" srcOrd="1" destOrd="0" parTransId="{45DA88C3-FDC0-4814-A7FB-994360D5C684}" sibTransId="{14BB96EB-6DB4-403A-A9D0-A040A5B5A4AC}"/>
    <dgm:cxn modelId="{1BA9AB57-4442-4931-A47B-ACDF6CC40FA6}" srcId="{C34854E7-C4C7-45C9-B8AC-DD6798D26D0C}" destId="{F68C8595-DDD2-4E6A-B38C-F0C3BFFD666B}" srcOrd="0" destOrd="0" parTransId="{D809CDAB-4C54-43AF-B930-539A4F28A8C5}" sibTransId="{8E3E3693-431A-4DE1-A2A2-401F11D0A672}"/>
    <dgm:cxn modelId="{94D5D557-1AEC-49BF-A06E-52D96ADDD448}" type="presOf" srcId="{3BD7AD85-2948-4B82-AF58-6945A14D4BB2}" destId="{A2CB5990-A6DD-4742-84FA-C9809685E312}" srcOrd="0" destOrd="0" presId="urn:microsoft.com/office/officeart/2005/8/layout/bProcess3"/>
    <dgm:cxn modelId="{FC225F59-8FC5-414D-B4F6-08BFDD652738}" type="presOf" srcId="{A4B8790C-C28B-4E70-BBA4-99521B95DA76}" destId="{C16C4B70-F0FD-4528-9354-43E0A2D243CC}" srcOrd="1" destOrd="0" presId="urn:microsoft.com/office/officeart/2005/8/layout/bProcess3"/>
    <dgm:cxn modelId="{61D6F17C-695D-4583-90FF-D27E83682B23}" type="presOf" srcId="{A9CFA3D4-C69D-4989-96E9-DA6FDBFD9E8E}" destId="{746EE4EE-7F50-47EF-87E1-D18F7976589F}" srcOrd="0" destOrd="0" presId="urn:microsoft.com/office/officeart/2005/8/layout/bProcess3"/>
    <dgm:cxn modelId="{3454758C-2749-489F-8679-11D7EBD0BAB8}" type="presOf" srcId="{14BB96EB-6DB4-403A-A9D0-A040A5B5A4AC}" destId="{C9A13486-B3C2-4669-A8D3-B6BBAEF09228}" srcOrd="0" destOrd="0" presId="urn:microsoft.com/office/officeart/2005/8/layout/bProcess3"/>
    <dgm:cxn modelId="{689ADD90-5567-4A14-937E-E167D63E592E}" type="presOf" srcId="{F7F8A757-0936-4D5E-9D3F-CABFBFC56180}" destId="{3E015879-B691-4AC5-B3D6-27270FA45DBB}" srcOrd="1" destOrd="0" presId="urn:microsoft.com/office/officeart/2005/8/layout/bProcess3"/>
    <dgm:cxn modelId="{C1580E9E-573C-4FE6-9613-165DD6690CF0}" srcId="{C34854E7-C4C7-45C9-B8AC-DD6798D26D0C}" destId="{4F1961FA-B49D-46ED-8489-0F646183EEFC}" srcOrd="4" destOrd="0" parTransId="{F257B825-E010-4CCE-9042-1D254F9F6A9A}" sibTransId="{62216502-5762-4C0B-84D1-0983848C6B9B}"/>
    <dgm:cxn modelId="{C01CAC9F-6214-46C8-BE4E-FEA2670B3F35}" type="presOf" srcId="{62216502-5762-4C0B-84D1-0983848C6B9B}" destId="{0DE29ABE-7078-4E03-82BA-C383392F4FAA}" srcOrd="1" destOrd="0" presId="urn:microsoft.com/office/officeart/2005/8/layout/bProcess3"/>
    <dgm:cxn modelId="{9C814EA6-0F92-4456-9F8F-38356325F01A}" type="presOf" srcId="{4F1961FA-B49D-46ED-8489-0F646183EEFC}" destId="{837EB268-0B4B-493C-A27E-3B448D613E1D}" srcOrd="0" destOrd="0" presId="urn:microsoft.com/office/officeart/2005/8/layout/bProcess3"/>
    <dgm:cxn modelId="{4E5441AF-14F1-48D3-99F5-77E8FDAE15D3}" type="presOf" srcId="{5B035358-9B98-47FA-AD4F-F7F2FBF091EE}" destId="{72807DCC-8748-473C-AC8C-9F5A4651B594}" srcOrd="0" destOrd="0" presId="urn:microsoft.com/office/officeart/2005/8/layout/bProcess3"/>
    <dgm:cxn modelId="{AE09E3D7-AC09-45D5-A173-FD237D7BEB87}" srcId="{C34854E7-C4C7-45C9-B8AC-DD6798D26D0C}" destId="{3BD7AD85-2948-4B82-AF58-6945A14D4BB2}" srcOrd="3" destOrd="0" parTransId="{36E3106A-D169-478B-8A14-DEE44AB08E0B}" sibTransId="{A4B8790C-C28B-4E70-BBA4-99521B95DA76}"/>
    <dgm:cxn modelId="{129E46D8-9E55-495E-AF53-466C1A0B72C2}" srcId="{C34854E7-C4C7-45C9-B8AC-DD6798D26D0C}" destId="{A9CFA3D4-C69D-4989-96E9-DA6FDBFD9E8E}" srcOrd="2" destOrd="0" parTransId="{004B232D-C9E5-4B6A-82A6-3D2D1D8B6A29}" sibTransId="{F7F8A757-0936-4D5E-9D3F-CABFBFC56180}"/>
    <dgm:cxn modelId="{930097E2-B303-40B7-B3C0-045CB9478B0B}" type="presOf" srcId="{F7F8A757-0936-4D5E-9D3F-CABFBFC56180}" destId="{FE1EB98A-308F-408A-A921-6AB99C9DBEE9}" srcOrd="0" destOrd="0" presId="urn:microsoft.com/office/officeart/2005/8/layout/bProcess3"/>
    <dgm:cxn modelId="{240412E7-01DC-4008-BB56-4FC92178AF01}" srcId="{C34854E7-C4C7-45C9-B8AC-DD6798D26D0C}" destId="{57E2BA4A-1D3B-4D11-A518-52FCD08B8C9A}" srcOrd="6" destOrd="0" parTransId="{FBC8916D-D735-49E9-A29F-3DC2FD76E7A9}" sibTransId="{3297E80B-4605-4F23-AD03-C76850BD7392}"/>
    <dgm:cxn modelId="{37BCA5FD-B028-4341-9E40-F250D69AD1A7}" type="presOf" srcId="{5B035358-9B98-47FA-AD4F-F7F2FBF091EE}" destId="{CB13D38A-5DCB-47F9-98E3-539519EC4580}" srcOrd="1" destOrd="0" presId="urn:microsoft.com/office/officeart/2005/8/layout/bProcess3"/>
    <dgm:cxn modelId="{499B424F-8012-4BA2-8DE1-3A1332D15FC9}" type="presParOf" srcId="{7AB73AD2-21BC-4AFF-9014-42F0153B8D20}" destId="{8900FC7E-411D-43EE-A015-8B8AEE105C36}" srcOrd="0" destOrd="0" presId="urn:microsoft.com/office/officeart/2005/8/layout/bProcess3"/>
    <dgm:cxn modelId="{0E0AE9BB-0624-4A08-AE68-139DDCD72B29}" type="presParOf" srcId="{7AB73AD2-21BC-4AFF-9014-42F0153B8D20}" destId="{BCA1EDC4-4B19-4B3A-88A4-2CF9C13F38A2}" srcOrd="1" destOrd="0" presId="urn:microsoft.com/office/officeart/2005/8/layout/bProcess3"/>
    <dgm:cxn modelId="{988063DC-BE38-46BD-9A1F-DBB702B66F0D}" type="presParOf" srcId="{BCA1EDC4-4B19-4B3A-88A4-2CF9C13F38A2}" destId="{F7D201B7-F9DA-4094-9514-FC55876BA1FB}" srcOrd="0" destOrd="0" presId="urn:microsoft.com/office/officeart/2005/8/layout/bProcess3"/>
    <dgm:cxn modelId="{A3E285E5-1CB2-4CCE-BDD3-C7DEFF4FC48E}" type="presParOf" srcId="{7AB73AD2-21BC-4AFF-9014-42F0153B8D20}" destId="{FA05AD96-3C2C-4795-AE05-8E0BE7F21DF0}" srcOrd="2" destOrd="0" presId="urn:microsoft.com/office/officeart/2005/8/layout/bProcess3"/>
    <dgm:cxn modelId="{163A1696-70DD-4DAB-BBF5-F98DA5561410}" type="presParOf" srcId="{7AB73AD2-21BC-4AFF-9014-42F0153B8D20}" destId="{C9A13486-B3C2-4669-A8D3-B6BBAEF09228}" srcOrd="3" destOrd="0" presId="urn:microsoft.com/office/officeart/2005/8/layout/bProcess3"/>
    <dgm:cxn modelId="{6EA6EC88-E92E-4DF0-A66D-57C41EE6EE31}" type="presParOf" srcId="{C9A13486-B3C2-4669-A8D3-B6BBAEF09228}" destId="{0A1A2644-5BDF-4F1A-ADBC-56D7A96842B4}" srcOrd="0" destOrd="0" presId="urn:microsoft.com/office/officeart/2005/8/layout/bProcess3"/>
    <dgm:cxn modelId="{9EDCF990-5635-4399-82F2-8D87ABE4C845}" type="presParOf" srcId="{7AB73AD2-21BC-4AFF-9014-42F0153B8D20}" destId="{746EE4EE-7F50-47EF-87E1-D18F7976589F}" srcOrd="4" destOrd="0" presId="urn:microsoft.com/office/officeart/2005/8/layout/bProcess3"/>
    <dgm:cxn modelId="{CD03C172-CF84-4403-8BA2-AB5967817FBE}" type="presParOf" srcId="{7AB73AD2-21BC-4AFF-9014-42F0153B8D20}" destId="{FE1EB98A-308F-408A-A921-6AB99C9DBEE9}" srcOrd="5" destOrd="0" presId="urn:microsoft.com/office/officeart/2005/8/layout/bProcess3"/>
    <dgm:cxn modelId="{6E79BD58-490E-498B-8B57-AEF25634573C}" type="presParOf" srcId="{FE1EB98A-308F-408A-A921-6AB99C9DBEE9}" destId="{3E015879-B691-4AC5-B3D6-27270FA45DBB}" srcOrd="0" destOrd="0" presId="urn:microsoft.com/office/officeart/2005/8/layout/bProcess3"/>
    <dgm:cxn modelId="{EFB5A0EE-6E54-405E-804C-F33DB05E2FC2}" type="presParOf" srcId="{7AB73AD2-21BC-4AFF-9014-42F0153B8D20}" destId="{A2CB5990-A6DD-4742-84FA-C9809685E312}" srcOrd="6" destOrd="0" presId="urn:microsoft.com/office/officeart/2005/8/layout/bProcess3"/>
    <dgm:cxn modelId="{C07A4381-D2A6-4975-A3C3-693A5D882372}" type="presParOf" srcId="{7AB73AD2-21BC-4AFF-9014-42F0153B8D20}" destId="{9489135A-C1CA-4580-814C-43F8332538D6}" srcOrd="7" destOrd="0" presId="urn:microsoft.com/office/officeart/2005/8/layout/bProcess3"/>
    <dgm:cxn modelId="{057A56A0-5105-490F-864A-56418EF7827E}" type="presParOf" srcId="{9489135A-C1CA-4580-814C-43F8332538D6}" destId="{C16C4B70-F0FD-4528-9354-43E0A2D243CC}" srcOrd="0" destOrd="0" presId="urn:microsoft.com/office/officeart/2005/8/layout/bProcess3"/>
    <dgm:cxn modelId="{7A039316-83E9-4D41-949B-F1316B2A1E97}" type="presParOf" srcId="{7AB73AD2-21BC-4AFF-9014-42F0153B8D20}" destId="{837EB268-0B4B-493C-A27E-3B448D613E1D}" srcOrd="8" destOrd="0" presId="urn:microsoft.com/office/officeart/2005/8/layout/bProcess3"/>
    <dgm:cxn modelId="{858F5FC0-7F11-481B-8D05-8C74DB547B87}" type="presParOf" srcId="{7AB73AD2-21BC-4AFF-9014-42F0153B8D20}" destId="{FD8CCEFE-5BD7-4A6D-BC85-C7E5EC155C7D}" srcOrd="9" destOrd="0" presId="urn:microsoft.com/office/officeart/2005/8/layout/bProcess3"/>
    <dgm:cxn modelId="{D95CFB0C-46E1-4551-BE52-64B2C3496FB6}" type="presParOf" srcId="{FD8CCEFE-5BD7-4A6D-BC85-C7E5EC155C7D}" destId="{0DE29ABE-7078-4E03-82BA-C383392F4FAA}" srcOrd="0" destOrd="0" presId="urn:microsoft.com/office/officeart/2005/8/layout/bProcess3"/>
    <dgm:cxn modelId="{83F610C0-8FC3-47BC-9D85-30CAFA8916BB}" type="presParOf" srcId="{7AB73AD2-21BC-4AFF-9014-42F0153B8D20}" destId="{36024935-DF78-4824-BA4A-963D68765858}" srcOrd="10" destOrd="0" presId="urn:microsoft.com/office/officeart/2005/8/layout/bProcess3"/>
    <dgm:cxn modelId="{94135826-682C-4A18-9D22-C3C5E320F4C4}" type="presParOf" srcId="{7AB73AD2-21BC-4AFF-9014-42F0153B8D20}" destId="{72807DCC-8748-473C-AC8C-9F5A4651B594}" srcOrd="11" destOrd="0" presId="urn:microsoft.com/office/officeart/2005/8/layout/bProcess3"/>
    <dgm:cxn modelId="{6C52A102-9E3C-4F69-8C03-2F780F64CA6F}" type="presParOf" srcId="{72807DCC-8748-473C-AC8C-9F5A4651B594}" destId="{CB13D38A-5DCB-47F9-98E3-539519EC4580}" srcOrd="0" destOrd="0" presId="urn:microsoft.com/office/officeart/2005/8/layout/bProcess3"/>
    <dgm:cxn modelId="{77B95A35-50EF-4B47-BF71-5E41B4F2A217}" type="presParOf" srcId="{7AB73AD2-21BC-4AFF-9014-42F0153B8D20}" destId="{B91BCC71-A210-45BB-AEDD-23E0445BE56F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FE1144-317C-4B31-91B1-C0C4BFF75A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D1EBAB7-F83E-4D87-9F84-068F590DAEE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b="0" i="0" dirty="0"/>
            <a:t>To understand which factors or variables contribute the most to customer churn</a:t>
          </a:r>
          <a:endParaRPr lang="en-US" sz="2000" dirty="0"/>
        </a:p>
      </dgm:t>
    </dgm:pt>
    <dgm:pt modelId="{782396CE-A299-49D3-9517-3379F99DEEB6}" type="parTrans" cxnId="{B0E96739-CEA7-43B4-9974-EA5BFB2DAF63}">
      <dgm:prSet/>
      <dgm:spPr/>
      <dgm:t>
        <a:bodyPr/>
        <a:lstStyle/>
        <a:p>
          <a:endParaRPr lang="en-US"/>
        </a:p>
      </dgm:t>
    </dgm:pt>
    <dgm:pt modelId="{F0A4CF46-2BD6-406F-BE98-FDA527D0E848}" type="sibTrans" cxnId="{B0E96739-CEA7-43B4-9974-EA5BFB2DAF63}">
      <dgm:prSet/>
      <dgm:spPr/>
      <dgm:t>
        <a:bodyPr/>
        <a:lstStyle/>
        <a:p>
          <a:endParaRPr lang="en-US"/>
        </a:p>
      </dgm:t>
    </dgm:pt>
    <dgm:pt modelId="{35967C6F-27A5-42AB-8190-0D902315483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b="0" i="0" dirty="0"/>
            <a:t>To identify different customer segments based on churn behaviour</a:t>
          </a:r>
          <a:endParaRPr lang="en-US" sz="2000" dirty="0"/>
        </a:p>
      </dgm:t>
    </dgm:pt>
    <dgm:pt modelId="{486F8B84-9BDE-4919-A942-E644D9D8A67C}" type="parTrans" cxnId="{708660A7-A580-43DE-BE78-E30E5EC6E795}">
      <dgm:prSet/>
      <dgm:spPr/>
      <dgm:t>
        <a:bodyPr/>
        <a:lstStyle/>
        <a:p>
          <a:endParaRPr lang="en-US"/>
        </a:p>
      </dgm:t>
    </dgm:pt>
    <dgm:pt modelId="{A0850F0C-1530-46B0-9E11-F0586696866E}" type="sibTrans" cxnId="{708660A7-A580-43DE-BE78-E30E5EC6E795}">
      <dgm:prSet/>
      <dgm:spPr/>
      <dgm:t>
        <a:bodyPr/>
        <a:lstStyle/>
        <a:p>
          <a:endParaRPr lang="en-US"/>
        </a:p>
      </dgm:t>
    </dgm:pt>
    <dgm:pt modelId="{93D74685-A91E-4FDD-833A-AEDD30B1C19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b="0" i="0"/>
            <a:t>To develop a model that can accurately predict customer churn</a:t>
          </a:r>
          <a:endParaRPr lang="en-US" sz="2000"/>
        </a:p>
      </dgm:t>
    </dgm:pt>
    <dgm:pt modelId="{CA1B19B8-74D5-4716-98D6-4F48307C36FF}" type="parTrans" cxnId="{EC57D671-E9E9-478A-89D0-FD079C4743D9}">
      <dgm:prSet/>
      <dgm:spPr/>
      <dgm:t>
        <a:bodyPr/>
        <a:lstStyle/>
        <a:p>
          <a:endParaRPr lang="en-US"/>
        </a:p>
      </dgm:t>
    </dgm:pt>
    <dgm:pt modelId="{2AFB0354-70A3-4301-89B8-950947641D0A}" type="sibTrans" cxnId="{EC57D671-E9E9-478A-89D0-FD079C4743D9}">
      <dgm:prSet/>
      <dgm:spPr/>
      <dgm:t>
        <a:bodyPr/>
        <a:lstStyle/>
        <a:p>
          <a:endParaRPr lang="en-US"/>
        </a:p>
      </dgm:t>
    </dgm:pt>
    <dgm:pt modelId="{8F31435B-3BE8-4E54-A40F-A378BFC3C5B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b="0" i="0" dirty="0"/>
            <a:t>To obtain valuable insights that help generate the best recommendations to protect Syriatel's revenue</a:t>
          </a:r>
          <a:endParaRPr lang="en-US" sz="2000" dirty="0"/>
        </a:p>
      </dgm:t>
    </dgm:pt>
    <dgm:pt modelId="{1178AC60-3B09-4B29-A233-E6E09B4DD5C3}" type="parTrans" cxnId="{87818C55-4F53-423D-9B62-E3064F56854E}">
      <dgm:prSet/>
      <dgm:spPr/>
      <dgm:t>
        <a:bodyPr/>
        <a:lstStyle/>
        <a:p>
          <a:endParaRPr lang="en-US"/>
        </a:p>
      </dgm:t>
    </dgm:pt>
    <dgm:pt modelId="{B02D4509-9356-4F78-AC25-7798AD0CFBBF}" type="sibTrans" cxnId="{87818C55-4F53-423D-9B62-E3064F56854E}">
      <dgm:prSet/>
      <dgm:spPr/>
      <dgm:t>
        <a:bodyPr/>
        <a:lstStyle/>
        <a:p>
          <a:endParaRPr lang="en-US"/>
        </a:p>
      </dgm:t>
    </dgm:pt>
    <dgm:pt modelId="{450E7B01-3A53-4B74-A44E-FED7EF4AADDE}" type="pres">
      <dgm:prSet presAssocID="{11FE1144-317C-4B31-91B1-C0C4BFF75A2C}" presName="root" presStyleCnt="0">
        <dgm:presLayoutVars>
          <dgm:dir/>
          <dgm:resizeHandles val="exact"/>
        </dgm:presLayoutVars>
      </dgm:prSet>
      <dgm:spPr/>
    </dgm:pt>
    <dgm:pt modelId="{1AD18ACB-9675-4E4F-979A-8A43635BD85D}" type="pres">
      <dgm:prSet presAssocID="{3D1EBAB7-F83E-4D87-9F84-068F590DAEED}" presName="compNode" presStyleCnt="0"/>
      <dgm:spPr/>
    </dgm:pt>
    <dgm:pt modelId="{4B854DB2-5084-49B0-98AD-582729CD921A}" type="pres">
      <dgm:prSet presAssocID="{3D1EBAB7-F83E-4D87-9F84-068F590DAEED}" presName="bgRect" presStyleLbl="bgShp" presStyleIdx="0" presStyleCnt="4"/>
      <dgm:spPr>
        <a:noFill/>
      </dgm:spPr>
    </dgm:pt>
    <dgm:pt modelId="{0F909ADE-4798-4477-ADD3-5A67A9852AB8}" type="pres">
      <dgm:prSet presAssocID="{3D1EBAB7-F83E-4D87-9F84-068F590DAEE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75FBC0D-7AFF-4EF9-A24A-000F623BA09F}" type="pres">
      <dgm:prSet presAssocID="{3D1EBAB7-F83E-4D87-9F84-068F590DAEED}" presName="spaceRect" presStyleCnt="0"/>
      <dgm:spPr/>
    </dgm:pt>
    <dgm:pt modelId="{25F3A42C-E5E0-4401-81B3-3F5980FD9937}" type="pres">
      <dgm:prSet presAssocID="{3D1EBAB7-F83E-4D87-9F84-068F590DAEED}" presName="parTx" presStyleLbl="revTx" presStyleIdx="0" presStyleCnt="4">
        <dgm:presLayoutVars>
          <dgm:chMax val="0"/>
          <dgm:chPref val="0"/>
        </dgm:presLayoutVars>
      </dgm:prSet>
      <dgm:spPr/>
    </dgm:pt>
    <dgm:pt modelId="{4AC569B5-84E8-48A5-A0DF-EE2EE4F35ABF}" type="pres">
      <dgm:prSet presAssocID="{F0A4CF46-2BD6-406F-BE98-FDA527D0E848}" presName="sibTrans" presStyleCnt="0"/>
      <dgm:spPr/>
    </dgm:pt>
    <dgm:pt modelId="{A68351A5-267E-436E-A38F-617963936220}" type="pres">
      <dgm:prSet presAssocID="{35967C6F-27A5-42AB-8190-0D9023154833}" presName="compNode" presStyleCnt="0"/>
      <dgm:spPr/>
    </dgm:pt>
    <dgm:pt modelId="{DD7F904C-197C-4449-B281-11A0B4EA9235}" type="pres">
      <dgm:prSet presAssocID="{35967C6F-27A5-42AB-8190-0D9023154833}" presName="bgRect" presStyleLbl="bgShp" presStyleIdx="1" presStyleCnt="4"/>
      <dgm:spPr>
        <a:noFill/>
      </dgm:spPr>
    </dgm:pt>
    <dgm:pt modelId="{A5ED485F-674A-4123-BBC3-7CCC1BE189F2}" type="pres">
      <dgm:prSet presAssocID="{35967C6F-27A5-42AB-8190-0D902315483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9718ED9-E00C-473F-B4EB-CE745BC425C1}" type="pres">
      <dgm:prSet presAssocID="{35967C6F-27A5-42AB-8190-0D9023154833}" presName="spaceRect" presStyleCnt="0"/>
      <dgm:spPr/>
    </dgm:pt>
    <dgm:pt modelId="{DC0E008D-523C-458C-8557-0BE8E54E853A}" type="pres">
      <dgm:prSet presAssocID="{35967C6F-27A5-42AB-8190-0D9023154833}" presName="parTx" presStyleLbl="revTx" presStyleIdx="1" presStyleCnt="4">
        <dgm:presLayoutVars>
          <dgm:chMax val="0"/>
          <dgm:chPref val="0"/>
        </dgm:presLayoutVars>
      </dgm:prSet>
      <dgm:spPr/>
    </dgm:pt>
    <dgm:pt modelId="{B93B72F2-4E48-4ABA-AB91-5124A520B11C}" type="pres">
      <dgm:prSet presAssocID="{A0850F0C-1530-46B0-9E11-F0586696866E}" presName="sibTrans" presStyleCnt="0"/>
      <dgm:spPr/>
    </dgm:pt>
    <dgm:pt modelId="{156D46D9-820F-4212-8FDC-0332916EB038}" type="pres">
      <dgm:prSet presAssocID="{93D74685-A91E-4FDD-833A-AEDD30B1C190}" presName="compNode" presStyleCnt="0"/>
      <dgm:spPr/>
    </dgm:pt>
    <dgm:pt modelId="{5137DA6F-9519-4064-9E1C-9EA93D09CADF}" type="pres">
      <dgm:prSet presAssocID="{93D74685-A91E-4FDD-833A-AEDD30B1C190}" presName="bgRect" presStyleLbl="bgShp" presStyleIdx="2" presStyleCnt="4"/>
      <dgm:spPr>
        <a:noFill/>
      </dgm:spPr>
    </dgm:pt>
    <dgm:pt modelId="{546613D3-605F-4267-85AC-AE494340083B}" type="pres">
      <dgm:prSet presAssocID="{93D74685-A91E-4FDD-833A-AEDD30B1C19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95D1598-3A1D-45A9-8E60-6CF797FEAB67}" type="pres">
      <dgm:prSet presAssocID="{93D74685-A91E-4FDD-833A-AEDD30B1C190}" presName="spaceRect" presStyleCnt="0"/>
      <dgm:spPr/>
    </dgm:pt>
    <dgm:pt modelId="{2F90D4D7-27D4-4F91-826F-BACD41A20602}" type="pres">
      <dgm:prSet presAssocID="{93D74685-A91E-4FDD-833A-AEDD30B1C190}" presName="parTx" presStyleLbl="revTx" presStyleIdx="2" presStyleCnt="4">
        <dgm:presLayoutVars>
          <dgm:chMax val="0"/>
          <dgm:chPref val="0"/>
        </dgm:presLayoutVars>
      </dgm:prSet>
      <dgm:spPr/>
    </dgm:pt>
    <dgm:pt modelId="{C67C62DB-F253-443D-8E98-10FD875B66EE}" type="pres">
      <dgm:prSet presAssocID="{2AFB0354-70A3-4301-89B8-950947641D0A}" presName="sibTrans" presStyleCnt="0"/>
      <dgm:spPr/>
    </dgm:pt>
    <dgm:pt modelId="{8F73A322-7D7C-46BA-90F8-899D96393F8A}" type="pres">
      <dgm:prSet presAssocID="{8F31435B-3BE8-4E54-A40F-A378BFC3C5BE}" presName="compNode" presStyleCnt="0"/>
      <dgm:spPr/>
    </dgm:pt>
    <dgm:pt modelId="{64A94D2F-1D6F-4060-8FE1-C691DB7BBF58}" type="pres">
      <dgm:prSet presAssocID="{8F31435B-3BE8-4E54-A40F-A378BFC3C5BE}" presName="bgRect" presStyleLbl="bgShp" presStyleIdx="3" presStyleCnt="4"/>
      <dgm:spPr>
        <a:noFill/>
      </dgm:spPr>
    </dgm:pt>
    <dgm:pt modelId="{6780B142-8940-4DAB-A4D5-A71B7052B5F7}" type="pres">
      <dgm:prSet presAssocID="{8F31435B-3BE8-4E54-A40F-A378BFC3C5B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D420769-9485-4EF6-B8DB-15465560B473}" type="pres">
      <dgm:prSet presAssocID="{8F31435B-3BE8-4E54-A40F-A378BFC3C5BE}" presName="spaceRect" presStyleCnt="0"/>
      <dgm:spPr/>
    </dgm:pt>
    <dgm:pt modelId="{224442F3-8764-4267-9D47-C05361BC2BBB}" type="pres">
      <dgm:prSet presAssocID="{8F31435B-3BE8-4E54-A40F-A378BFC3C5B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0E96739-CEA7-43B4-9974-EA5BFB2DAF63}" srcId="{11FE1144-317C-4B31-91B1-C0C4BFF75A2C}" destId="{3D1EBAB7-F83E-4D87-9F84-068F590DAEED}" srcOrd="0" destOrd="0" parTransId="{782396CE-A299-49D3-9517-3379F99DEEB6}" sibTransId="{F0A4CF46-2BD6-406F-BE98-FDA527D0E848}"/>
    <dgm:cxn modelId="{A9A16343-5717-4207-8447-2C010A873884}" type="presOf" srcId="{93D74685-A91E-4FDD-833A-AEDD30B1C190}" destId="{2F90D4D7-27D4-4F91-826F-BACD41A20602}" srcOrd="0" destOrd="0" presId="urn:microsoft.com/office/officeart/2018/2/layout/IconVerticalSolidList"/>
    <dgm:cxn modelId="{EC57D671-E9E9-478A-89D0-FD079C4743D9}" srcId="{11FE1144-317C-4B31-91B1-C0C4BFF75A2C}" destId="{93D74685-A91E-4FDD-833A-AEDD30B1C190}" srcOrd="2" destOrd="0" parTransId="{CA1B19B8-74D5-4716-98D6-4F48307C36FF}" sibTransId="{2AFB0354-70A3-4301-89B8-950947641D0A}"/>
    <dgm:cxn modelId="{87818C55-4F53-423D-9B62-E3064F56854E}" srcId="{11FE1144-317C-4B31-91B1-C0C4BFF75A2C}" destId="{8F31435B-3BE8-4E54-A40F-A378BFC3C5BE}" srcOrd="3" destOrd="0" parTransId="{1178AC60-3B09-4B29-A233-E6E09B4DD5C3}" sibTransId="{B02D4509-9356-4F78-AC25-7798AD0CFBBF}"/>
    <dgm:cxn modelId="{E1BBCE92-0ABE-42B2-B8BC-9A0C3DBB76D6}" type="presOf" srcId="{35967C6F-27A5-42AB-8190-0D9023154833}" destId="{DC0E008D-523C-458C-8557-0BE8E54E853A}" srcOrd="0" destOrd="0" presId="urn:microsoft.com/office/officeart/2018/2/layout/IconVerticalSolidList"/>
    <dgm:cxn modelId="{708660A7-A580-43DE-BE78-E30E5EC6E795}" srcId="{11FE1144-317C-4B31-91B1-C0C4BFF75A2C}" destId="{35967C6F-27A5-42AB-8190-0D9023154833}" srcOrd="1" destOrd="0" parTransId="{486F8B84-9BDE-4919-A942-E644D9D8A67C}" sibTransId="{A0850F0C-1530-46B0-9E11-F0586696866E}"/>
    <dgm:cxn modelId="{B2D17AA9-DCBD-4006-BB18-79554021DB9C}" type="presOf" srcId="{3D1EBAB7-F83E-4D87-9F84-068F590DAEED}" destId="{25F3A42C-E5E0-4401-81B3-3F5980FD9937}" srcOrd="0" destOrd="0" presId="urn:microsoft.com/office/officeart/2018/2/layout/IconVerticalSolidList"/>
    <dgm:cxn modelId="{D990C1AA-42DA-4F50-8D8D-EBD28F59C820}" type="presOf" srcId="{11FE1144-317C-4B31-91B1-C0C4BFF75A2C}" destId="{450E7B01-3A53-4B74-A44E-FED7EF4AADDE}" srcOrd="0" destOrd="0" presId="urn:microsoft.com/office/officeart/2018/2/layout/IconVerticalSolidList"/>
    <dgm:cxn modelId="{CD5C8FDD-F851-40A4-9153-EFFE83E1CFEF}" type="presOf" srcId="{8F31435B-3BE8-4E54-A40F-A378BFC3C5BE}" destId="{224442F3-8764-4267-9D47-C05361BC2BBB}" srcOrd="0" destOrd="0" presId="urn:microsoft.com/office/officeart/2018/2/layout/IconVerticalSolidList"/>
    <dgm:cxn modelId="{B3DA22BD-B729-45E7-BF8F-D4CC6228B721}" type="presParOf" srcId="{450E7B01-3A53-4B74-A44E-FED7EF4AADDE}" destId="{1AD18ACB-9675-4E4F-979A-8A43635BD85D}" srcOrd="0" destOrd="0" presId="urn:microsoft.com/office/officeart/2018/2/layout/IconVerticalSolidList"/>
    <dgm:cxn modelId="{1F077DF4-588C-4576-B994-F2C35C66F8EF}" type="presParOf" srcId="{1AD18ACB-9675-4E4F-979A-8A43635BD85D}" destId="{4B854DB2-5084-49B0-98AD-582729CD921A}" srcOrd="0" destOrd="0" presId="urn:microsoft.com/office/officeart/2018/2/layout/IconVerticalSolidList"/>
    <dgm:cxn modelId="{C489EAE2-3DFE-4904-87E9-B7EC8F11E2B8}" type="presParOf" srcId="{1AD18ACB-9675-4E4F-979A-8A43635BD85D}" destId="{0F909ADE-4798-4477-ADD3-5A67A9852AB8}" srcOrd="1" destOrd="0" presId="urn:microsoft.com/office/officeart/2018/2/layout/IconVerticalSolidList"/>
    <dgm:cxn modelId="{C4357678-0532-444C-AB99-7EA618175C03}" type="presParOf" srcId="{1AD18ACB-9675-4E4F-979A-8A43635BD85D}" destId="{475FBC0D-7AFF-4EF9-A24A-000F623BA09F}" srcOrd="2" destOrd="0" presId="urn:microsoft.com/office/officeart/2018/2/layout/IconVerticalSolidList"/>
    <dgm:cxn modelId="{4B377C81-922E-453C-A7F9-4488DB94A6A2}" type="presParOf" srcId="{1AD18ACB-9675-4E4F-979A-8A43635BD85D}" destId="{25F3A42C-E5E0-4401-81B3-3F5980FD9937}" srcOrd="3" destOrd="0" presId="urn:microsoft.com/office/officeart/2018/2/layout/IconVerticalSolidList"/>
    <dgm:cxn modelId="{BAC069B7-7C03-4A30-9A37-55A2E9864637}" type="presParOf" srcId="{450E7B01-3A53-4B74-A44E-FED7EF4AADDE}" destId="{4AC569B5-84E8-48A5-A0DF-EE2EE4F35ABF}" srcOrd="1" destOrd="0" presId="urn:microsoft.com/office/officeart/2018/2/layout/IconVerticalSolidList"/>
    <dgm:cxn modelId="{B5D27D4A-00B3-4F48-9E81-D2432AE59783}" type="presParOf" srcId="{450E7B01-3A53-4B74-A44E-FED7EF4AADDE}" destId="{A68351A5-267E-436E-A38F-617963936220}" srcOrd="2" destOrd="0" presId="urn:microsoft.com/office/officeart/2018/2/layout/IconVerticalSolidList"/>
    <dgm:cxn modelId="{E1BB4F5B-FDD6-47FF-A4BF-904CCE4F687F}" type="presParOf" srcId="{A68351A5-267E-436E-A38F-617963936220}" destId="{DD7F904C-197C-4449-B281-11A0B4EA9235}" srcOrd="0" destOrd="0" presId="urn:microsoft.com/office/officeart/2018/2/layout/IconVerticalSolidList"/>
    <dgm:cxn modelId="{0537F03C-EDAB-4B6A-A5F5-10AD98188880}" type="presParOf" srcId="{A68351A5-267E-436E-A38F-617963936220}" destId="{A5ED485F-674A-4123-BBC3-7CCC1BE189F2}" srcOrd="1" destOrd="0" presId="urn:microsoft.com/office/officeart/2018/2/layout/IconVerticalSolidList"/>
    <dgm:cxn modelId="{7369868F-4E47-49DD-86AC-6F952B3DF1BB}" type="presParOf" srcId="{A68351A5-267E-436E-A38F-617963936220}" destId="{B9718ED9-E00C-473F-B4EB-CE745BC425C1}" srcOrd="2" destOrd="0" presId="urn:microsoft.com/office/officeart/2018/2/layout/IconVerticalSolidList"/>
    <dgm:cxn modelId="{4FC2E7D3-8CD8-46DD-AAFC-B9F526D951A3}" type="presParOf" srcId="{A68351A5-267E-436E-A38F-617963936220}" destId="{DC0E008D-523C-458C-8557-0BE8E54E853A}" srcOrd="3" destOrd="0" presId="urn:microsoft.com/office/officeart/2018/2/layout/IconVerticalSolidList"/>
    <dgm:cxn modelId="{B5A3B536-E44C-4607-A5AD-AB444E30DE95}" type="presParOf" srcId="{450E7B01-3A53-4B74-A44E-FED7EF4AADDE}" destId="{B93B72F2-4E48-4ABA-AB91-5124A520B11C}" srcOrd="3" destOrd="0" presId="urn:microsoft.com/office/officeart/2018/2/layout/IconVerticalSolidList"/>
    <dgm:cxn modelId="{A65D6E77-A20B-48FD-A205-AB5BFAC24C01}" type="presParOf" srcId="{450E7B01-3A53-4B74-A44E-FED7EF4AADDE}" destId="{156D46D9-820F-4212-8FDC-0332916EB038}" srcOrd="4" destOrd="0" presId="urn:microsoft.com/office/officeart/2018/2/layout/IconVerticalSolidList"/>
    <dgm:cxn modelId="{19F38630-572D-4D41-B4BA-39A7DCDAEE17}" type="presParOf" srcId="{156D46D9-820F-4212-8FDC-0332916EB038}" destId="{5137DA6F-9519-4064-9E1C-9EA93D09CADF}" srcOrd="0" destOrd="0" presId="urn:microsoft.com/office/officeart/2018/2/layout/IconVerticalSolidList"/>
    <dgm:cxn modelId="{ABA508C2-5084-4A6B-BEBE-3A78BA8CC1C6}" type="presParOf" srcId="{156D46D9-820F-4212-8FDC-0332916EB038}" destId="{546613D3-605F-4267-85AC-AE494340083B}" srcOrd="1" destOrd="0" presId="urn:microsoft.com/office/officeart/2018/2/layout/IconVerticalSolidList"/>
    <dgm:cxn modelId="{B62290F1-259B-43E6-9EBB-8C6C553DD8EF}" type="presParOf" srcId="{156D46D9-820F-4212-8FDC-0332916EB038}" destId="{995D1598-3A1D-45A9-8E60-6CF797FEAB67}" srcOrd="2" destOrd="0" presId="urn:microsoft.com/office/officeart/2018/2/layout/IconVerticalSolidList"/>
    <dgm:cxn modelId="{468068C5-799F-4B22-BFC5-5A9E653B6788}" type="presParOf" srcId="{156D46D9-820F-4212-8FDC-0332916EB038}" destId="{2F90D4D7-27D4-4F91-826F-BACD41A20602}" srcOrd="3" destOrd="0" presId="urn:microsoft.com/office/officeart/2018/2/layout/IconVerticalSolidList"/>
    <dgm:cxn modelId="{3739E0B9-4BE8-405A-805B-BB194C839C97}" type="presParOf" srcId="{450E7B01-3A53-4B74-A44E-FED7EF4AADDE}" destId="{C67C62DB-F253-443D-8E98-10FD875B66EE}" srcOrd="5" destOrd="0" presId="urn:microsoft.com/office/officeart/2018/2/layout/IconVerticalSolidList"/>
    <dgm:cxn modelId="{84201522-6AAC-42A6-935F-387A1B290EE9}" type="presParOf" srcId="{450E7B01-3A53-4B74-A44E-FED7EF4AADDE}" destId="{8F73A322-7D7C-46BA-90F8-899D96393F8A}" srcOrd="6" destOrd="0" presId="urn:microsoft.com/office/officeart/2018/2/layout/IconVerticalSolidList"/>
    <dgm:cxn modelId="{DEBD0BE5-AA9A-43A3-9B8B-E9205C69BF0C}" type="presParOf" srcId="{8F73A322-7D7C-46BA-90F8-899D96393F8A}" destId="{64A94D2F-1D6F-4060-8FE1-C691DB7BBF58}" srcOrd="0" destOrd="0" presId="urn:microsoft.com/office/officeart/2018/2/layout/IconVerticalSolidList"/>
    <dgm:cxn modelId="{D608F8E8-72AA-4782-B2CB-78273ACF99C7}" type="presParOf" srcId="{8F73A322-7D7C-46BA-90F8-899D96393F8A}" destId="{6780B142-8940-4DAB-A4D5-A71B7052B5F7}" srcOrd="1" destOrd="0" presId="urn:microsoft.com/office/officeart/2018/2/layout/IconVerticalSolidList"/>
    <dgm:cxn modelId="{A8068CE7-A458-41F9-87DF-6E90B48EBD7E}" type="presParOf" srcId="{8F73A322-7D7C-46BA-90F8-899D96393F8A}" destId="{3D420769-9485-4EF6-B8DB-15465560B473}" srcOrd="2" destOrd="0" presId="urn:microsoft.com/office/officeart/2018/2/layout/IconVerticalSolidList"/>
    <dgm:cxn modelId="{D798BEC1-91F2-46ED-90E8-863AE0512AB8}" type="presParOf" srcId="{8F73A322-7D7C-46BA-90F8-899D96393F8A}" destId="{224442F3-8764-4267-9D47-C05361BC2BBB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3ADEBE-9BED-4A6C-81D2-DF8862C3FE3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2C7DCDC7-CC4B-4C20-8B98-E71FCE4D898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b="0" i="0" dirty="0"/>
            <a:t>The dataset underwent cleaning, including checking for </a:t>
          </a:r>
          <a:r>
            <a:rPr lang="en-GB" sz="1600" b="1" i="0" dirty="0"/>
            <a:t>duplicated rows </a:t>
          </a:r>
          <a:r>
            <a:rPr lang="en-GB" sz="1600" b="0" i="0" dirty="0"/>
            <a:t>and </a:t>
          </a:r>
          <a:r>
            <a:rPr lang="en-GB" sz="1600" b="1" i="0" dirty="0"/>
            <a:t>missing values</a:t>
          </a:r>
          <a:r>
            <a:rPr lang="en-GB" sz="1600" b="0" i="0" dirty="0"/>
            <a:t>, and </a:t>
          </a:r>
          <a:r>
            <a:rPr lang="en-GB" sz="1600" b="1" i="0" dirty="0"/>
            <a:t>dropping unnecessary columns </a:t>
          </a:r>
          <a:endParaRPr lang="en-US" sz="1600" dirty="0"/>
        </a:p>
      </dgm:t>
    </dgm:pt>
    <dgm:pt modelId="{93FCC546-6344-4914-A3AC-D4A5BD413D77}" type="parTrans" cxnId="{4F36B076-8A6C-4A59-875E-B5A483686A8E}">
      <dgm:prSet/>
      <dgm:spPr/>
      <dgm:t>
        <a:bodyPr/>
        <a:lstStyle/>
        <a:p>
          <a:endParaRPr lang="en-US" dirty="0"/>
        </a:p>
      </dgm:t>
    </dgm:pt>
    <dgm:pt modelId="{6BEFE9E9-13D3-44F9-9FC0-6D03F38227FA}" type="sibTrans" cxnId="{4F36B076-8A6C-4A59-875E-B5A483686A8E}">
      <dgm:prSet/>
      <dgm:spPr/>
      <dgm:t>
        <a:bodyPr/>
        <a:lstStyle/>
        <a:p>
          <a:endParaRPr lang="en-US" dirty="0"/>
        </a:p>
      </dgm:t>
    </dgm:pt>
    <dgm:pt modelId="{90B101A7-60DE-43AD-972D-0084037F2EF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500" dirty="0"/>
            <a:t>Data analysis included </a:t>
          </a:r>
          <a:r>
            <a:rPr lang="en-GB" sz="1500" b="1" dirty="0"/>
            <a:t>univariate analysis </a:t>
          </a:r>
          <a:r>
            <a:rPr lang="en-GB" sz="1500" dirty="0"/>
            <a:t>of the target variable "</a:t>
          </a:r>
          <a:r>
            <a:rPr lang="en-GB" sz="1500" b="1" dirty="0"/>
            <a:t>churn</a:t>
          </a:r>
          <a:r>
            <a:rPr lang="en-GB" sz="1500" dirty="0"/>
            <a:t>" , </a:t>
          </a:r>
          <a:r>
            <a:rPr lang="en-GB" sz="1500" b="1" dirty="0"/>
            <a:t>bivariate and multivariate analysis</a:t>
          </a:r>
          <a:r>
            <a:rPr lang="en-GB" sz="1500" dirty="0"/>
            <a:t> of churn in relation to other features in the dataset</a:t>
          </a:r>
          <a:endParaRPr lang="en-US" sz="1500" dirty="0"/>
        </a:p>
      </dgm:t>
    </dgm:pt>
    <dgm:pt modelId="{292189EE-1ABC-4DCD-B803-B6CFFBEB9AF6}" type="parTrans" cxnId="{5E76D1FC-B0ED-4D4D-9C41-A8EA61FF61F7}">
      <dgm:prSet/>
      <dgm:spPr/>
      <dgm:t>
        <a:bodyPr/>
        <a:lstStyle/>
        <a:p>
          <a:endParaRPr lang="en-US" dirty="0"/>
        </a:p>
      </dgm:t>
    </dgm:pt>
    <dgm:pt modelId="{434F7185-8775-47F2-8F72-98998CC95923}" type="sibTrans" cxnId="{5E76D1FC-B0ED-4D4D-9C41-A8EA61FF61F7}">
      <dgm:prSet/>
      <dgm:spPr/>
      <dgm:t>
        <a:bodyPr/>
        <a:lstStyle/>
        <a:p>
          <a:endParaRPr lang="en-US" dirty="0"/>
        </a:p>
      </dgm:t>
    </dgm:pt>
    <dgm:pt modelId="{75FB11E0-DF39-4BA7-9EA4-7C4F40B72E28}" type="pres">
      <dgm:prSet presAssocID="{F53ADEBE-9BED-4A6C-81D2-DF8862C3FE34}" presName="root" presStyleCnt="0">
        <dgm:presLayoutVars>
          <dgm:dir/>
          <dgm:resizeHandles val="exact"/>
        </dgm:presLayoutVars>
      </dgm:prSet>
      <dgm:spPr/>
    </dgm:pt>
    <dgm:pt modelId="{229A0608-301C-4A90-AED1-7EFD389CAAE3}" type="pres">
      <dgm:prSet presAssocID="{2C7DCDC7-CC4B-4C20-8B98-E71FCE4D8984}" presName="compNode" presStyleCnt="0"/>
      <dgm:spPr/>
    </dgm:pt>
    <dgm:pt modelId="{F28BD178-9EBB-4B42-A836-2D5A4054450E}" type="pres">
      <dgm:prSet presAssocID="{2C7DCDC7-CC4B-4C20-8B98-E71FCE4D8984}" presName="bgRect" presStyleLbl="bgShp" presStyleIdx="0" presStyleCnt="2" custScaleY="110127"/>
      <dgm:spPr/>
    </dgm:pt>
    <dgm:pt modelId="{16C89EE6-B3CD-4ADD-8C0F-E6F3A3CF3AFF}" type="pres">
      <dgm:prSet presAssocID="{2C7DCDC7-CC4B-4C20-8B98-E71FCE4D898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C47F8CA-FFB6-4800-AEC2-762308FCCA7B}" type="pres">
      <dgm:prSet presAssocID="{2C7DCDC7-CC4B-4C20-8B98-E71FCE4D8984}" presName="spaceRect" presStyleCnt="0"/>
      <dgm:spPr/>
    </dgm:pt>
    <dgm:pt modelId="{3A73E69B-351A-4599-B664-77287E5CB611}" type="pres">
      <dgm:prSet presAssocID="{2C7DCDC7-CC4B-4C20-8B98-E71FCE4D8984}" presName="parTx" presStyleLbl="revTx" presStyleIdx="0" presStyleCnt="2">
        <dgm:presLayoutVars>
          <dgm:chMax val="0"/>
          <dgm:chPref val="0"/>
        </dgm:presLayoutVars>
      </dgm:prSet>
      <dgm:spPr/>
    </dgm:pt>
    <dgm:pt modelId="{04DED474-805A-4222-9A88-08481616002B}" type="pres">
      <dgm:prSet presAssocID="{6BEFE9E9-13D3-44F9-9FC0-6D03F38227FA}" presName="sibTrans" presStyleCnt="0"/>
      <dgm:spPr/>
    </dgm:pt>
    <dgm:pt modelId="{B78017BE-87EF-4EA3-9BFB-3AB29CF0EB1D}" type="pres">
      <dgm:prSet presAssocID="{90B101A7-60DE-43AD-972D-0084037F2EFA}" presName="compNode" presStyleCnt="0"/>
      <dgm:spPr/>
    </dgm:pt>
    <dgm:pt modelId="{9F9037BA-A1E3-417C-8F21-0CCD580CD62C}" type="pres">
      <dgm:prSet presAssocID="{90B101A7-60DE-43AD-972D-0084037F2EFA}" presName="bgRect" presStyleLbl="bgShp" presStyleIdx="1" presStyleCnt="2" custScaleY="123369"/>
      <dgm:spPr/>
    </dgm:pt>
    <dgm:pt modelId="{27B2559E-BDBE-4A49-BD1A-C0DDD636C471}" type="pres">
      <dgm:prSet presAssocID="{90B101A7-60DE-43AD-972D-0084037F2EF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0867C27B-C3BA-44E5-8B06-8E198EFD26BA}" type="pres">
      <dgm:prSet presAssocID="{90B101A7-60DE-43AD-972D-0084037F2EFA}" presName="spaceRect" presStyleCnt="0"/>
      <dgm:spPr/>
    </dgm:pt>
    <dgm:pt modelId="{131C0EA5-EFEA-4AC4-B52D-D5D93CEC8547}" type="pres">
      <dgm:prSet presAssocID="{90B101A7-60DE-43AD-972D-0084037F2EF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CD25E67-ABBE-4E83-86FD-1F78A218EA46}" type="presOf" srcId="{90B101A7-60DE-43AD-972D-0084037F2EFA}" destId="{131C0EA5-EFEA-4AC4-B52D-D5D93CEC8547}" srcOrd="0" destOrd="0" presId="urn:microsoft.com/office/officeart/2018/2/layout/IconVerticalSolidList"/>
    <dgm:cxn modelId="{4F36B076-8A6C-4A59-875E-B5A483686A8E}" srcId="{F53ADEBE-9BED-4A6C-81D2-DF8862C3FE34}" destId="{2C7DCDC7-CC4B-4C20-8B98-E71FCE4D8984}" srcOrd="0" destOrd="0" parTransId="{93FCC546-6344-4914-A3AC-D4A5BD413D77}" sibTransId="{6BEFE9E9-13D3-44F9-9FC0-6D03F38227FA}"/>
    <dgm:cxn modelId="{1907E486-261D-4FAA-9AA9-BFB6B931BD70}" type="presOf" srcId="{F53ADEBE-9BED-4A6C-81D2-DF8862C3FE34}" destId="{75FB11E0-DF39-4BA7-9EA4-7C4F40B72E28}" srcOrd="0" destOrd="0" presId="urn:microsoft.com/office/officeart/2018/2/layout/IconVerticalSolidList"/>
    <dgm:cxn modelId="{C067589A-120D-406D-90A9-EF55FEC1F0B9}" type="presOf" srcId="{2C7DCDC7-CC4B-4C20-8B98-E71FCE4D8984}" destId="{3A73E69B-351A-4599-B664-77287E5CB611}" srcOrd="0" destOrd="0" presId="urn:microsoft.com/office/officeart/2018/2/layout/IconVerticalSolidList"/>
    <dgm:cxn modelId="{5E76D1FC-B0ED-4D4D-9C41-A8EA61FF61F7}" srcId="{F53ADEBE-9BED-4A6C-81D2-DF8862C3FE34}" destId="{90B101A7-60DE-43AD-972D-0084037F2EFA}" srcOrd="1" destOrd="0" parTransId="{292189EE-1ABC-4DCD-B803-B6CFFBEB9AF6}" sibTransId="{434F7185-8775-47F2-8F72-98998CC95923}"/>
    <dgm:cxn modelId="{55A2B4E9-0B19-4474-B3E7-9B2184975709}" type="presParOf" srcId="{75FB11E0-DF39-4BA7-9EA4-7C4F40B72E28}" destId="{229A0608-301C-4A90-AED1-7EFD389CAAE3}" srcOrd="0" destOrd="0" presId="urn:microsoft.com/office/officeart/2018/2/layout/IconVerticalSolidList"/>
    <dgm:cxn modelId="{6205FECC-1DCD-4396-84E1-D8648067156C}" type="presParOf" srcId="{229A0608-301C-4A90-AED1-7EFD389CAAE3}" destId="{F28BD178-9EBB-4B42-A836-2D5A4054450E}" srcOrd="0" destOrd="0" presId="urn:microsoft.com/office/officeart/2018/2/layout/IconVerticalSolidList"/>
    <dgm:cxn modelId="{51056C26-2DE1-47BC-8D77-2578CF953384}" type="presParOf" srcId="{229A0608-301C-4A90-AED1-7EFD389CAAE3}" destId="{16C89EE6-B3CD-4ADD-8C0F-E6F3A3CF3AFF}" srcOrd="1" destOrd="0" presId="urn:microsoft.com/office/officeart/2018/2/layout/IconVerticalSolidList"/>
    <dgm:cxn modelId="{3985DF8B-0B30-42EA-BA4E-9D8ADA15CEE6}" type="presParOf" srcId="{229A0608-301C-4A90-AED1-7EFD389CAAE3}" destId="{6C47F8CA-FFB6-4800-AEC2-762308FCCA7B}" srcOrd="2" destOrd="0" presId="urn:microsoft.com/office/officeart/2018/2/layout/IconVerticalSolidList"/>
    <dgm:cxn modelId="{A28AE9AA-9055-4E01-B517-570F203399E6}" type="presParOf" srcId="{229A0608-301C-4A90-AED1-7EFD389CAAE3}" destId="{3A73E69B-351A-4599-B664-77287E5CB611}" srcOrd="3" destOrd="0" presId="urn:microsoft.com/office/officeart/2018/2/layout/IconVerticalSolidList"/>
    <dgm:cxn modelId="{6E037165-87A6-4F1F-BF4C-F1C5854CC809}" type="presParOf" srcId="{75FB11E0-DF39-4BA7-9EA4-7C4F40B72E28}" destId="{04DED474-805A-4222-9A88-08481616002B}" srcOrd="1" destOrd="0" presId="urn:microsoft.com/office/officeart/2018/2/layout/IconVerticalSolidList"/>
    <dgm:cxn modelId="{D893BA32-DE85-4DE3-88BC-965D3D690352}" type="presParOf" srcId="{75FB11E0-DF39-4BA7-9EA4-7C4F40B72E28}" destId="{B78017BE-87EF-4EA3-9BFB-3AB29CF0EB1D}" srcOrd="2" destOrd="0" presId="urn:microsoft.com/office/officeart/2018/2/layout/IconVerticalSolidList"/>
    <dgm:cxn modelId="{1B5FB334-4F83-4BDB-8C22-21296832F1E2}" type="presParOf" srcId="{B78017BE-87EF-4EA3-9BFB-3AB29CF0EB1D}" destId="{9F9037BA-A1E3-417C-8F21-0CCD580CD62C}" srcOrd="0" destOrd="0" presId="urn:microsoft.com/office/officeart/2018/2/layout/IconVerticalSolidList"/>
    <dgm:cxn modelId="{97771EAE-E22B-4CAD-B563-4B79893BFD70}" type="presParOf" srcId="{B78017BE-87EF-4EA3-9BFB-3AB29CF0EB1D}" destId="{27B2559E-BDBE-4A49-BD1A-C0DDD636C471}" srcOrd="1" destOrd="0" presId="urn:microsoft.com/office/officeart/2018/2/layout/IconVerticalSolidList"/>
    <dgm:cxn modelId="{77E6B88B-4F14-41DC-8EDB-C0D0003B5C34}" type="presParOf" srcId="{B78017BE-87EF-4EA3-9BFB-3AB29CF0EB1D}" destId="{0867C27B-C3BA-44E5-8B06-8E198EFD26BA}" srcOrd="2" destOrd="0" presId="urn:microsoft.com/office/officeart/2018/2/layout/IconVerticalSolidList"/>
    <dgm:cxn modelId="{273380B0-E247-4E01-9415-BB9AC041F642}" type="presParOf" srcId="{B78017BE-87EF-4EA3-9BFB-3AB29CF0EB1D}" destId="{131C0EA5-EFEA-4AC4-B52D-D5D93CEC85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AE1436-AC53-4D25-AB42-3F4A128EEACC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E9E8D73-4EB8-4455-BAF9-8C31BC8BDBB7}">
      <dgm:prSet/>
      <dgm:spPr>
        <a:noFill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Classification modeling algorithms used:</a:t>
          </a:r>
        </a:p>
      </dgm:t>
    </dgm:pt>
    <dgm:pt modelId="{1FE05017-B766-41C1-B91A-52569D50E843}" type="parTrans" cxnId="{62FAF63D-66D3-4442-9A9F-B7BCF9486FF8}">
      <dgm:prSet/>
      <dgm:spPr/>
      <dgm:t>
        <a:bodyPr/>
        <a:lstStyle/>
        <a:p>
          <a:endParaRPr lang="en-US"/>
        </a:p>
      </dgm:t>
    </dgm:pt>
    <dgm:pt modelId="{4C6B2E55-F171-463F-B16B-A0014BEB7412}" type="sibTrans" cxnId="{62FAF63D-66D3-4442-9A9F-B7BCF9486FF8}">
      <dgm:prSet/>
      <dgm:spPr/>
      <dgm:t>
        <a:bodyPr/>
        <a:lstStyle/>
        <a:p>
          <a:endParaRPr lang="en-US"/>
        </a:p>
      </dgm:t>
    </dgm:pt>
    <dgm:pt modelId="{AE68EFDF-EC5B-48DE-BC37-5EAB8D86046E}">
      <dgm:prSet/>
      <dgm:spPr>
        <a:solidFill>
          <a:srgbClr val="C00000"/>
        </a:solidFill>
      </dgm:spPr>
      <dgm:t>
        <a:bodyPr/>
        <a:lstStyle/>
        <a:p>
          <a:r>
            <a:rPr lang="en-US" dirty="0"/>
            <a:t>Logistic Regression</a:t>
          </a:r>
        </a:p>
      </dgm:t>
    </dgm:pt>
    <dgm:pt modelId="{303BBA1C-0C1D-4702-9C36-94FF6E74D4F0}" type="parTrans" cxnId="{DFC46959-18FF-4378-A662-DF2C9BA25047}">
      <dgm:prSet/>
      <dgm:spPr/>
      <dgm:t>
        <a:bodyPr/>
        <a:lstStyle/>
        <a:p>
          <a:endParaRPr lang="en-US"/>
        </a:p>
      </dgm:t>
    </dgm:pt>
    <dgm:pt modelId="{48F6B82C-DEA2-455E-AFE3-09F7C21F1BC2}" type="sibTrans" cxnId="{DFC46959-18FF-4378-A662-DF2C9BA25047}">
      <dgm:prSet/>
      <dgm:spPr/>
      <dgm:t>
        <a:bodyPr/>
        <a:lstStyle/>
        <a:p>
          <a:endParaRPr lang="en-US"/>
        </a:p>
      </dgm:t>
    </dgm:pt>
    <dgm:pt modelId="{6A5ABE3B-8F7B-4DC1-B707-37B1B3A03A41}">
      <dgm:prSet/>
      <dgm:spPr>
        <a:solidFill>
          <a:srgbClr val="C00000"/>
        </a:solidFill>
      </dgm:spPr>
      <dgm:t>
        <a:bodyPr/>
        <a:lstStyle/>
        <a:p>
          <a:r>
            <a:rPr lang="en-US" dirty="0"/>
            <a:t>Decision Tree</a:t>
          </a:r>
        </a:p>
      </dgm:t>
    </dgm:pt>
    <dgm:pt modelId="{ABB1D720-79C6-4DE3-BF1C-05E47634BFEC}" type="parTrans" cxnId="{2A95AE13-5004-472C-8385-09C03263DCAE}">
      <dgm:prSet/>
      <dgm:spPr/>
      <dgm:t>
        <a:bodyPr/>
        <a:lstStyle/>
        <a:p>
          <a:endParaRPr lang="en-US"/>
        </a:p>
      </dgm:t>
    </dgm:pt>
    <dgm:pt modelId="{385D4367-EF38-4837-B933-E1325D357C77}" type="sibTrans" cxnId="{2A95AE13-5004-472C-8385-09C03263DCAE}">
      <dgm:prSet/>
      <dgm:spPr/>
      <dgm:t>
        <a:bodyPr/>
        <a:lstStyle/>
        <a:p>
          <a:endParaRPr lang="en-US"/>
        </a:p>
      </dgm:t>
    </dgm:pt>
    <dgm:pt modelId="{773BD099-26C9-4519-8E09-8F386FA11203}">
      <dgm:prSet/>
      <dgm:spPr>
        <a:solidFill>
          <a:srgbClr val="C00000"/>
        </a:solidFill>
      </dgm:spPr>
      <dgm:t>
        <a:bodyPr/>
        <a:lstStyle/>
        <a:p>
          <a:r>
            <a:rPr lang="en-US" dirty="0"/>
            <a:t>Random Forest</a:t>
          </a:r>
        </a:p>
      </dgm:t>
    </dgm:pt>
    <dgm:pt modelId="{43039573-ACAE-4100-9D32-C09E11F497C8}" type="parTrans" cxnId="{CE0D90C0-E669-43DA-A9F7-96C80DC76651}">
      <dgm:prSet/>
      <dgm:spPr/>
      <dgm:t>
        <a:bodyPr/>
        <a:lstStyle/>
        <a:p>
          <a:endParaRPr lang="en-US"/>
        </a:p>
      </dgm:t>
    </dgm:pt>
    <dgm:pt modelId="{3772AD3D-FB5B-45B0-A197-BF18547058B3}" type="sibTrans" cxnId="{CE0D90C0-E669-43DA-A9F7-96C80DC76651}">
      <dgm:prSet/>
      <dgm:spPr/>
      <dgm:t>
        <a:bodyPr/>
        <a:lstStyle/>
        <a:p>
          <a:endParaRPr lang="en-US"/>
        </a:p>
      </dgm:t>
    </dgm:pt>
    <dgm:pt modelId="{2EDF6BAA-2A8F-4B1D-83BF-E78874054166}">
      <dgm:prSet/>
      <dgm:spPr>
        <a:solidFill>
          <a:srgbClr val="C00000"/>
        </a:solidFill>
      </dgm:spPr>
      <dgm:t>
        <a:bodyPr/>
        <a:lstStyle/>
        <a:p>
          <a:r>
            <a:rPr lang="en-US" dirty="0"/>
            <a:t>XG Boost</a:t>
          </a:r>
        </a:p>
      </dgm:t>
    </dgm:pt>
    <dgm:pt modelId="{C9816E03-943F-47DD-917B-565884D8D863}" type="parTrans" cxnId="{621130EB-0F31-4EFF-9615-C5D24A5214FE}">
      <dgm:prSet/>
      <dgm:spPr/>
      <dgm:t>
        <a:bodyPr/>
        <a:lstStyle/>
        <a:p>
          <a:endParaRPr lang="en-US"/>
        </a:p>
      </dgm:t>
    </dgm:pt>
    <dgm:pt modelId="{F61004B2-6EDE-47EE-AAD5-26853B8A4340}" type="sibTrans" cxnId="{621130EB-0F31-4EFF-9615-C5D24A5214FE}">
      <dgm:prSet/>
      <dgm:spPr/>
      <dgm:t>
        <a:bodyPr/>
        <a:lstStyle/>
        <a:p>
          <a:endParaRPr lang="en-US"/>
        </a:p>
      </dgm:t>
    </dgm:pt>
    <dgm:pt modelId="{B33E8AD0-2C14-400E-871B-24873078801B}" type="pres">
      <dgm:prSet presAssocID="{7CAE1436-AC53-4D25-AB42-3F4A128EEACC}" presName="linear" presStyleCnt="0">
        <dgm:presLayoutVars>
          <dgm:dir/>
          <dgm:animLvl val="lvl"/>
          <dgm:resizeHandles val="exact"/>
        </dgm:presLayoutVars>
      </dgm:prSet>
      <dgm:spPr/>
    </dgm:pt>
    <dgm:pt modelId="{FA4E0ED8-419C-49E9-9261-CBF9586DB973}" type="pres">
      <dgm:prSet presAssocID="{BE9E8D73-4EB8-4455-BAF9-8C31BC8BDBB7}" presName="parentLin" presStyleCnt="0"/>
      <dgm:spPr/>
    </dgm:pt>
    <dgm:pt modelId="{4D0A871B-4D36-413D-8C13-E3919FBC7084}" type="pres">
      <dgm:prSet presAssocID="{BE9E8D73-4EB8-4455-BAF9-8C31BC8BDBB7}" presName="parentLeftMargin" presStyleLbl="node1" presStyleIdx="0" presStyleCnt="5"/>
      <dgm:spPr/>
    </dgm:pt>
    <dgm:pt modelId="{C2C8D539-81F4-47D1-B0A4-720C1E0C1B5B}" type="pres">
      <dgm:prSet presAssocID="{BE9E8D73-4EB8-4455-BAF9-8C31BC8BDBB7}" presName="parentText" presStyleLbl="node1" presStyleIdx="0" presStyleCnt="5" custScaleX="142857" custLinFactNeighborX="17175" custLinFactNeighborY="35863">
        <dgm:presLayoutVars>
          <dgm:chMax val="0"/>
          <dgm:bulletEnabled val="1"/>
        </dgm:presLayoutVars>
      </dgm:prSet>
      <dgm:spPr/>
    </dgm:pt>
    <dgm:pt modelId="{A073C9BE-7D90-4B2C-90F4-1DCD0145BEE4}" type="pres">
      <dgm:prSet presAssocID="{BE9E8D73-4EB8-4455-BAF9-8C31BC8BDBB7}" presName="negativeSpace" presStyleCnt="0"/>
      <dgm:spPr/>
    </dgm:pt>
    <dgm:pt modelId="{0891A5B9-D436-479B-8A1A-C8C3644D3A56}" type="pres">
      <dgm:prSet presAssocID="{BE9E8D73-4EB8-4455-BAF9-8C31BC8BDBB7}" presName="childText" presStyleLbl="conFgAcc1" presStyleIdx="0" presStyleCnt="5" custLinFactY="134286" custLinFactNeighborX="341" custLinFactNeighborY="200000">
        <dgm:presLayoutVars>
          <dgm:bulletEnabled val="1"/>
        </dgm:presLayoutVars>
      </dgm:prSet>
      <dgm:spPr/>
    </dgm:pt>
    <dgm:pt modelId="{2F71EDB8-EF57-4C92-A8C1-7A079EBAB84F}" type="pres">
      <dgm:prSet presAssocID="{4C6B2E55-F171-463F-B16B-A0014BEB7412}" presName="spaceBetweenRectangles" presStyleCnt="0"/>
      <dgm:spPr/>
    </dgm:pt>
    <dgm:pt modelId="{2D7931C7-3FA1-4E07-BA3D-7B1D31261EA4}" type="pres">
      <dgm:prSet presAssocID="{AE68EFDF-EC5B-48DE-BC37-5EAB8D86046E}" presName="parentLin" presStyleCnt="0"/>
      <dgm:spPr/>
    </dgm:pt>
    <dgm:pt modelId="{75DF7B86-AA1B-48C8-8695-A7325340D3E2}" type="pres">
      <dgm:prSet presAssocID="{AE68EFDF-EC5B-48DE-BC37-5EAB8D86046E}" presName="parentLeftMargin" presStyleLbl="node1" presStyleIdx="0" presStyleCnt="5"/>
      <dgm:spPr/>
    </dgm:pt>
    <dgm:pt modelId="{959B24B4-34AE-44AD-98F5-AFF9A4E05719}" type="pres">
      <dgm:prSet presAssocID="{AE68EFDF-EC5B-48DE-BC37-5EAB8D86046E}" presName="parentText" presStyleLbl="node1" presStyleIdx="1" presStyleCnt="5" custLinFactNeighborX="68699" custLinFactNeighborY="34682">
        <dgm:presLayoutVars>
          <dgm:chMax val="0"/>
          <dgm:bulletEnabled val="1"/>
        </dgm:presLayoutVars>
      </dgm:prSet>
      <dgm:spPr/>
    </dgm:pt>
    <dgm:pt modelId="{F3A9F8DF-4188-4CFC-9264-7134555D2BF6}" type="pres">
      <dgm:prSet presAssocID="{AE68EFDF-EC5B-48DE-BC37-5EAB8D86046E}" presName="negativeSpace" presStyleCnt="0"/>
      <dgm:spPr/>
    </dgm:pt>
    <dgm:pt modelId="{CA11185A-BD60-4CCC-9EDC-E83540748635}" type="pres">
      <dgm:prSet presAssocID="{AE68EFDF-EC5B-48DE-BC37-5EAB8D86046E}" presName="childText" presStyleLbl="conFgAcc1" presStyleIdx="1" presStyleCnt="5" custLinFactNeighborY="-20752">
        <dgm:presLayoutVars>
          <dgm:bulletEnabled val="1"/>
        </dgm:presLayoutVars>
      </dgm:prSet>
      <dgm:spPr>
        <a:ln>
          <a:solidFill>
            <a:schemeClr val="bg2">
              <a:lumMod val="50000"/>
            </a:schemeClr>
          </a:solidFill>
        </a:ln>
      </dgm:spPr>
    </dgm:pt>
    <dgm:pt modelId="{46F7BFEA-A29A-42C0-AD60-9270FCBF3F25}" type="pres">
      <dgm:prSet presAssocID="{48F6B82C-DEA2-455E-AFE3-09F7C21F1BC2}" presName="spaceBetweenRectangles" presStyleCnt="0"/>
      <dgm:spPr/>
    </dgm:pt>
    <dgm:pt modelId="{D0AC26DC-641F-4968-82FB-A236A51FA583}" type="pres">
      <dgm:prSet presAssocID="{6A5ABE3B-8F7B-4DC1-B707-37B1B3A03A41}" presName="parentLin" presStyleCnt="0"/>
      <dgm:spPr/>
    </dgm:pt>
    <dgm:pt modelId="{9FEF0454-EFB9-4F6B-83F6-D13175AF1020}" type="pres">
      <dgm:prSet presAssocID="{6A5ABE3B-8F7B-4DC1-B707-37B1B3A03A41}" presName="parentLeftMargin" presStyleLbl="node1" presStyleIdx="1" presStyleCnt="5"/>
      <dgm:spPr/>
    </dgm:pt>
    <dgm:pt modelId="{82199BAB-91BD-4C22-B7C7-DFA4744F3625}" type="pres">
      <dgm:prSet presAssocID="{6A5ABE3B-8F7B-4DC1-B707-37B1B3A03A41}" presName="parentText" presStyleLbl="node1" presStyleIdx="2" presStyleCnt="5" custLinFactNeighborX="68699" custLinFactNeighborY="40548">
        <dgm:presLayoutVars>
          <dgm:chMax val="0"/>
          <dgm:bulletEnabled val="1"/>
        </dgm:presLayoutVars>
      </dgm:prSet>
      <dgm:spPr/>
    </dgm:pt>
    <dgm:pt modelId="{9898DFB4-67CD-49D1-BDD9-E0B0EE346E8E}" type="pres">
      <dgm:prSet presAssocID="{6A5ABE3B-8F7B-4DC1-B707-37B1B3A03A41}" presName="negativeSpace" presStyleCnt="0"/>
      <dgm:spPr/>
    </dgm:pt>
    <dgm:pt modelId="{0A454E3F-5DEF-42E7-87E5-7829FD0698A3}" type="pres">
      <dgm:prSet presAssocID="{6A5ABE3B-8F7B-4DC1-B707-37B1B3A03A41}" presName="childText" presStyleLbl="conFgAcc1" presStyleIdx="2" presStyleCnt="5">
        <dgm:presLayoutVars>
          <dgm:bulletEnabled val="1"/>
        </dgm:presLayoutVars>
      </dgm:prSet>
      <dgm:spPr>
        <a:ln>
          <a:solidFill>
            <a:schemeClr val="bg2">
              <a:lumMod val="50000"/>
            </a:schemeClr>
          </a:solidFill>
        </a:ln>
      </dgm:spPr>
    </dgm:pt>
    <dgm:pt modelId="{9994EC74-FBCF-491D-A00C-D460EF6D8BF2}" type="pres">
      <dgm:prSet presAssocID="{385D4367-EF38-4837-B933-E1325D357C77}" presName="spaceBetweenRectangles" presStyleCnt="0"/>
      <dgm:spPr/>
    </dgm:pt>
    <dgm:pt modelId="{C523F342-7EB2-4869-96FD-9D303A4AAEC4}" type="pres">
      <dgm:prSet presAssocID="{773BD099-26C9-4519-8E09-8F386FA11203}" presName="parentLin" presStyleCnt="0"/>
      <dgm:spPr/>
    </dgm:pt>
    <dgm:pt modelId="{D39FDB7C-41C2-485D-AC54-0A5FBA658EB0}" type="pres">
      <dgm:prSet presAssocID="{773BD099-26C9-4519-8E09-8F386FA11203}" presName="parentLeftMargin" presStyleLbl="node1" presStyleIdx="2" presStyleCnt="5"/>
      <dgm:spPr/>
    </dgm:pt>
    <dgm:pt modelId="{F15CACE4-AD4D-4686-B599-425919006627}" type="pres">
      <dgm:prSet presAssocID="{773BD099-26C9-4519-8E09-8F386FA11203}" presName="parentText" presStyleLbl="node1" presStyleIdx="3" presStyleCnt="5" custLinFactNeighborX="64406" custLinFactNeighborY="35167">
        <dgm:presLayoutVars>
          <dgm:chMax val="0"/>
          <dgm:bulletEnabled val="1"/>
        </dgm:presLayoutVars>
      </dgm:prSet>
      <dgm:spPr/>
    </dgm:pt>
    <dgm:pt modelId="{A02D9A54-B3D9-48CA-889D-34C553B3B70B}" type="pres">
      <dgm:prSet presAssocID="{773BD099-26C9-4519-8E09-8F386FA11203}" presName="negativeSpace" presStyleCnt="0"/>
      <dgm:spPr/>
    </dgm:pt>
    <dgm:pt modelId="{42EEE801-67AA-4B01-B8F4-567B3DDEB412}" type="pres">
      <dgm:prSet presAssocID="{773BD099-26C9-4519-8E09-8F386FA11203}" presName="childText" presStyleLbl="conFgAcc1" presStyleIdx="3" presStyleCnt="5">
        <dgm:presLayoutVars>
          <dgm:bulletEnabled val="1"/>
        </dgm:presLayoutVars>
      </dgm:prSet>
      <dgm:spPr>
        <a:ln>
          <a:solidFill>
            <a:schemeClr val="bg2">
              <a:lumMod val="50000"/>
            </a:schemeClr>
          </a:solidFill>
        </a:ln>
      </dgm:spPr>
    </dgm:pt>
    <dgm:pt modelId="{CC7CF59C-24A9-416B-831C-CFAA1503313D}" type="pres">
      <dgm:prSet presAssocID="{3772AD3D-FB5B-45B0-A197-BF18547058B3}" presName="spaceBetweenRectangles" presStyleCnt="0"/>
      <dgm:spPr/>
    </dgm:pt>
    <dgm:pt modelId="{9FF3CF04-98B9-45C1-9D39-081A95901CBA}" type="pres">
      <dgm:prSet presAssocID="{2EDF6BAA-2A8F-4B1D-83BF-E78874054166}" presName="parentLin" presStyleCnt="0"/>
      <dgm:spPr/>
    </dgm:pt>
    <dgm:pt modelId="{770150BB-53ED-4D61-A4FC-F26FCB1866C1}" type="pres">
      <dgm:prSet presAssocID="{2EDF6BAA-2A8F-4B1D-83BF-E78874054166}" presName="parentLeftMargin" presStyleLbl="node1" presStyleIdx="3" presStyleCnt="5"/>
      <dgm:spPr/>
    </dgm:pt>
    <dgm:pt modelId="{FB252A9D-E6F1-419C-A1AA-08A5DB25AD9A}" type="pres">
      <dgm:prSet presAssocID="{2EDF6BAA-2A8F-4B1D-83BF-E78874054166}" presName="parentText" presStyleLbl="node1" presStyleIdx="4" presStyleCnt="5" custLinFactNeighborX="60112" custLinFactNeighborY="56094">
        <dgm:presLayoutVars>
          <dgm:chMax val="0"/>
          <dgm:bulletEnabled val="1"/>
        </dgm:presLayoutVars>
      </dgm:prSet>
      <dgm:spPr/>
    </dgm:pt>
    <dgm:pt modelId="{E7A331A5-FA9A-4870-80A2-9B9994203E9A}" type="pres">
      <dgm:prSet presAssocID="{2EDF6BAA-2A8F-4B1D-83BF-E78874054166}" presName="negativeSpace" presStyleCnt="0"/>
      <dgm:spPr/>
    </dgm:pt>
    <dgm:pt modelId="{DC6EBD6C-9751-42B4-B54B-37848624C2F8}" type="pres">
      <dgm:prSet presAssocID="{2EDF6BAA-2A8F-4B1D-83BF-E78874054166}" presName="childText" presStyleLbl="conFgAcc1" presStyleIdx="4" presStyleCnt="5" custLinFactY="91422" custLinFactNeighborX="-3528" custLinFactNeighborY="100000">
        <dgm:presLayoutVars>
          <dgm:bulletEnabled val="1"/>
        </dgm:presLayoutVars>
      </dgm:prSet>
      <dgm:spPr>
        <a:ln>
          <a:solidFill>
            <a:schemeClr val="bg2">
              <a:lumMod val="50000"/>
            </a:schemeClr>
          </a:solidFill>
        </a:ln>
      </dgm:spPr>
    </dgm:pt>
  </dgm:ptLst>
  <dgm:cxnLst>
    <dgm:cxn modelId="{B594300D-68DA-4E48-A39E-7449E20C21EA}" type="presOf" srcId="{BE9E8D73-4EB8-4455-BAF9-8C31BC8BDBB7}" destId="{C2C8D539-81F4-47D1-B0A4-720C1E0C1B5B}" srcOrd="1" destOrd="0" presId="urn:microsoft.com/office/officeart/2005/8/layout/list1"/>
    <dgm:cxn modelId="{B671980F-C13E-48ED-9F8C-7695D89A960D}" type="presOf" srcId="{AE68EFDF-EC5B-48DE-BC37-5EAB8D86046E}" destId="{75DF7B86-AA1B-48C8-8695-A7325340D3E2}" srcOrd="0" destOrd="0" presId="urn:microsoft.com/office/officeart/2005/8/layout/list1"/>
    <dgm:cxn modelId="{2A95AE13-5004-472C-8385-09C03263DCAE}" srcId="{7CAE1436-AC53-4D25-AB42-3F4A128EEACC}" destId="{6A5ABE3B-8F7B-4DC1-B707-37B1B3A03A41}" srcOrd="2" destOrd="0" parTransId="{ABB1D720-79C6-4DE3-BF1C-05E47634BFEC}" sibTransId="{385D4367-EF38-4837-B933-E1325D357C77}"/>
    <dgm:cxn modelId="{1B267836-CD16-4D37-B287-C5FDDBE82A79}" type="presOf" srcId="{2EDF6BAA-2A8F-4B1D-83BF-E78874054166}" destId="{FB252A9D-E6F1-419C-A1AA-08A5DB25AD9A}" srcOrd="1" destOrd="0" presId="urn:microsoft.com/office/officeart/2005/8/layout/list1"/>
    <dgm:cxn modelId="{62FAF63D-66D3-4442-9A9F-B7BCF9486FF8}" srcId="{7CAE1436-AC53-4D25-AB42-3F4A128EEACC}" destId="{BE9E8D73-4EB8-4455-BAF9-8C31BC8BDBB7}" srcOrd="0" destOrd="0" parTransId="{1FE05017-B766-41C1-B91A-52569D50E843}" sibTransId="{4C6B2E55-F171-463F-B16B-A0014BEB7412}"/>
    <dgm:cxn modelId="{52F54E6A-DEA8-4AAA-BC32-990943DC2ACF}" type="presOf" srcId="{6A5ABE3B-8F7B-4DC1-B707-37B1B3A03A41}" destId="{82199BAB-91BD-4C22-B7C7-DFA4744F3625}" srcOrd="1" destOrd="0" presId="urn:microsoft.com/office/officeart/2005/8/layout/list1"/>
    <dgm:cxn modelId="{0F37BF6F-109F-4C71-AB59-7F80F62318EC}" type="presOf" srcId="{773BD099-26C9-4519-8E09-8F386FA11203}" destId="{F15CACE4-AD4D-4686-B599-425919006627}" srcOrd="1" destOrd="0" presId="urn:microsoft.com/office/officeart/2005/8/layout/list1"/>
    <dgm:cxn modelId="{7541A077-D248-406F-9129-4873237789C6}" type="presOf" srcId="{2EDF6BAA-2A8F-4B1D-83BF-E78874054166}" destId="{770150BB-53ED-4D61-A4FC-F26FCB1866C1}" srcOrd="0" destOrd="0" presId="urn:microsoft.com/office/officeart/2005/8/layout/list1"/>
    <dgm:cxn modelId="{DFC46959-18FF-4378-A662-DF2C9BA25047}" srcId="{7CAE1436-AC53-4D25-AB42-3F4A128EEACC}" destId="{AE68EFDF-EC5B-48DE-BC37-5EAB8D86046E}" srcOrd="1" destOrd="0" parTransId="{303BBA1C-0C1D-4702-9C36-94FF6E74D4F0}" sibTransId="{48F6B82C-DEA2-455E-AFE3-09F7C21F1BC2}"/>
    <dgm:cxn modelId="{41F6B284-1523-4FC7-8AFB-AAE894F7D2B1}" type="presOf" srcId="{773BD099-26C9-4519-8E09-8F386FA11203}" destId="{D39FDB7C-41C2-485D-AC54-0A5FBA658EB0}" srcOrd="0" destOrd="0" presId="urn:microsoft.com/office/officeart/2005/8/layout/list1"/>
    <dgm:cxn modelId="{FDEC04A8-4240-42FB-B39F-9EE39F3C0283}" type="presOf" srcId="{6A5ABE3B-8F7B-4DC1-B707-37B1B3A03A41}" destId="{9FEF0454-EFB9-4F6B-83F6-D13175AF1020}" srcOrd="0" destOrd="0" presId="urn:microsoft.com/office/officeart/2005/8/layout/list1"/>
    <dgm:cxn modelId="{B78A0EAF-BE2F-44AE-8B7D-561686515B20}" type="presOf" srcId="{BE9E8D73-4EB8-4455-BAF9-8C31BC8BDBB7}" destId="{4D0A871B-4D36-413D-8C13-E3919FBC7084}" srcOrd="0" destOrd="0" presId="urn:microsoft.com/office/officeart/2005/8/layout/list1"/>
    <dgm:cxn modelId="{CE0D90C0-E669-43DA-A9F7-96C80DC76651}" srcId="{7CAE1436-AC53-4D25-AB42-3F4A128EEACC}" destId="{773BD099-26C9-4519-8E09-8F386FA11203}" srcOrd="3" destOrd="0" parTransId="{43039573-ACAE-4100-9D32-C09E11F497C8}" sibTransId="{3772AD3D-FB5B-45B0-A197-BF18547058B3}"/>
    <dgm:cxn modelId="{AB18C3C0-19B0-41E7-BB1D-BF76BB8E74F5}" type="presOf" srcId="{7CAE1436-AC53-4D25-AB42-3F4A128EEACC}" destId="{B33E8AD0-2C14-400E-871B-24873078801B}" srcOrd="0" destOrd="0" presId="urn:microsoft.com/office/officeart/2005/8/layout/list1"/>
    <dgm:cxn modelId="{621130EB-0F31-4EFF-9615-C5D24A5214FE}" srcId="{7CAE1436-AC53-4D25-AB42-3F4A128EEACC}" destId="{2EDF6BAA-2A8F-4B1D-83BF-E78874054166}" srcOrd="4" destOrd="0" parTransId="{C9816E03-943F-47DD-917B-565884D8D863}" sibTransId="{F61004B2-6EDE-47EE-AAD5-26853B8A4340}"/>
    <dgm:cxn modelId="{85F970F2-617F-48F3-A146-A12B54E82E0C}" type="presOf" srcId="{AE68EFDF-EC5B-48DE-BC37-5EAB8D86046E}" destId="{959B24B4-34AE-44AD-98F5-AFF9A4E05719}" srcOrd="1" destOrd="0" presId="urn:microsoft.com/office/officeart/2005/8/layout/list1"/>
    <dgm:cxn modelId="{BA984B79-39B0-48E8-A7C5-7A13BE2FA05D}" type="presParOf" srcId="{B33E8AD0-2C14-400E-871B-24873078801B}" destId="{FA4E0ED8-419C-49E9-9261-CBF9586DB973}" srcOrd="0" destOrd="0" presId="urn:microsoft.com/office/officeart/2005/8/layout/list1"/>
    <dgm:cxn modelId="{A8048236-B311-45E2-BC02-C24241D64795}" type="presParOf" srcId="{FA4E0ED8-419C-49E9-9261-CBF9586DB973}" destId="{4D0A871B-4D36-413D-8C13-E3919FBC7084}" srcOrd="0" destOrd="0" presId="urn:microsoft.com/office/officeart/2005/8/layout/list1"/>
    <dgm:cxn modelId="{22FFFDA7-9EA8-4759-ADC8-0E1AF6E222B5}" type="presParOf" srcId="{FA4E0ED8-419C-49E9-9261-CBF9586DB973}" destId="{C2C8D539-81F4-47D1-B0A4-720C1E0C1B5B}" srcOrd="1" destOrd="0" presId="urn:microsoft.com/office/officeart/2005/8/layout/list1"/>
    <dgm:cxn modelId="{49D666D7-19F5-4916-A887-EE4841508712}" type="presParOf" srcId="{B33E8AD0-2C14-400E-871B-24873078801B}" destId="{A073C9BE-7D90-4B2C-90F4-1DCD0145BEE4}" srcOrd="1" destOrd="0" presId="urn:microsoft.com/office/officeart/2005/8/layout/list1"/>
    <dgm:cxn modelId="{BA4AA8D1-C5C5-4588-B810-547B26AD6B99}" type="presParOf" srcId="{B33E8AD0-2C14-400E-871B-24873078801B}" destId="{0891A5B9-D436-479B-8A1A-C8C3644D3A56}" srcOrd="2" destOrd="0" presId="urn:microsoft.com/office/officeart/2005/8/layout/list1"/>
    <dgm:cxn modelId="{9F66B0EA-4306-414D-BB0C-4E341104A811}" type="presParOf" srcId="{B33E8AD0-2C14-400E-871B-24873078801B}" destId="{2F71EDB8-EF57-4C92-A8C1-7A079EBAB84F}" srcOrd="3" destOrd="0" presId="urn:microsoft.com/office/officeart/2005/8/layout/list1"/>
    <dgm:cxn modelId="{4DF65012-7647-453F-BEF0-62FDBFDD890F}" type="presParOf" srcId="{B33E8AD0-2C14-400E-871B-24873078801B}" destId="{2D7931C7-3FA1-4E07-BA3D-7B1D31261EA4}" srcOrd="4" destOrd="0" presId="urn:microsoft.com/office/officeart/2005/8/layout/list1"/>
    <dgm:cxn modelId="{54984539-AEFB-4000-B482-2E22A7045231}" type="presParOf" srcId="{2D7931C7-3FA1-4E07-BA3D-7B1D31261EA4}" destId="{75DF7B86-AA1B-48C8-8695-A7325340D3E2}" srcOrd="0" destOrd="0" presId="urn:microsoft.com/office/officeart/2005/8/layout/list1"/>
    <dgm:cxn modelId="{B2FA131B-ACCB-40EB-94E3-6E46447E4C3E}" type="presParOf" srcId="{2D7931C7-3FA1-4E07-BA3D-7B1D31261EA4}" destId="{959B24B4-34AE-44AD-98F5-AFF9A4E05719}" srcOrd="1" destOrd="0" presId="urn:microsoft.com/office/officeart/2005/8/layout/list1"/>
    <dgm:cxn modelId="{1500B43E-9F72-4DD9-8881-F2A0D4CCB2A5}" type="presParOf" srcId="{B33E8AD0-2C14-400E-871B-24873078801B}" destId="{F3A9F8DF-4188-4CFC-9264-7134555D2BF6}" srcOrd="5" destOrd="0" presId="urn:microsoft.com/office/officeart/2005/8/layout/list1"/>
    <dgm:cxn modelId="{08E597A9-099F-44E9-8593-7DE2BCE1C1E0}" type="presParOf" srcId="{B33E8AD0-2C14-400E-871B-24873078801B}" destId="{CA11185A-BD60-4CCC-9EDC-E83540748635}" srcOrd="6" destOrd="0" presId="urn:microsoft.com/office/officeart/2005/8/layout/list1"/>
    <dgm:cxn modelId="{CA3D2143-FDF9-4661-AF28-8756426035C1}" type="presParOf" srcId="{B33E8AD0-2C14-400E-871B-24873078801B}" destId="{46F7BFEA-A29A-42C0-AD60-9270FCBF3F25}" srcOrd="7" destOrd="0" presId="urn:microsoft.com/office/officeart/2005/8/layout/list1"/>
    <dgm:cxn modelId="{C1363018-09A5-48C0-A64F-CEA1F6EF1F65}" type="presParOf" srcId="{B33E8AD0-2C14-400E-871B-24873078801B}" destId="{D0AC26DC-641F-4968-82FB-A236A51FA583}" srcOrd="8" destOrd="0" presId="urn:microsoft.com/office/officeart/2005/8/layout/list1"/>
    <dgm:cxn modelId="{622D89BE-ABA6-43F2-8A14-647FB830D269}" type="presParOf" srcId="{D0AC26DC-641F-4968-82FB-A236A51FA583}" destId="{9FEF0454-EFB9-4F6B-83F6-D13175AF1020}" srcOrd="0" destOrd="0" presId="urn:microsoft.com/office/officeart/2005/8/layout/list1"/>
    <dgm:cxn modelId="{F91060CF-2CE4-4018-AEFD-4DD8A7955D1A}" type="presParOf" srcId="{D0AC26DC-641F-4968-82FB-A236A51FA583}" destId="{82199BAB-91BD-4C22-B7C7-DFA4744F3625}" srcOrd="1" destOrd="0" presId="urn:microsoft.com/office/officeart/2005/8/layout/list1"/>
    <dgm:cxn modelId="{1E88135E-1399-436B-AB1A-CA227FAF2581}" type="presParOf" srcId="{B33E8AD0-2C14-400E-871B-24873078801B}" destId="{9898DFB4-67CD-49D1-BDD9-E0B0EE346E8E}" srcOrd="9" destOrd="0" presId="urn:microsoft.com/office/officeart/2005/8/layout/list1"/>
    <dgm:cxn modelId="{7DB28D24-E552-4341-BA84-418F7AA741D8}" type="presParOf" srcId="{B33E8AD0-2C14-400E-871B-24873078801B}" destId="{0A454E3F-5DEF-42E7-87E5-7829FD0698A3}" srcOrd="10" destOrd="0" presId="urn:microsoft.com/office/officeart/2005/8/layout/list1"/>
    <dgm:cxn modelId="{570ED415-E2EB-494F-8B83-96F690170023}" type="presParOf" srcId="{B33E8AD0-2C14-400E-871B-24873078801B}" destId="{9994EC74-FBCF-491D-A00C-D460EF6D8BF2}" srcOrd="11" destOrd="0" presId="urn:microsoft.com/office/officeart/2005/8/layout/list1"/>
    <dgm:cxn modelId="{FC6716E8-B558-4610-A964-432AC8F87615}" type="presParOf" srcId="{B33E8AD0-2C14-400E-871B-24873078801B}" destId="{C523F342-7EB2-4869-96FD-9D303A4AAEC4}" srcOrd="12" destOrd="0" presId="urn:microsoft.com/office/officeart/2005/8/layout/list1"/>
    <dgm:cxn modelId="{C17BE2B5-9C20-4478-851D-9387C1E78119}" type="presParOf" srcId="{C523F342-7EB2-4869-96FD-9D303A4AAEC4}" destId="{D39FDB7C-41C2-485D-AC54-0A5FBA658EB0}" srcOrd="0" destOrd="0" presId="urn:microsoft.com/office/officeart/2005/8/layout/list1"/>
    <dgm:cxn modelId="{6DAFD76E-0146-4C40-9D5F-9946096A4E9C}" type="presParOf" srcId="{C523F342-7EB2-4869-96FD-9D303A4AAEC4}" destId="{F15CACE4-AD4D-4686-B599-425919006627}" srcOrd="1" destOrd="0" presId="urn:microsoft.com/office/officeart/2005/8/layout/list1"/>
    <dgm:cxn modelId="{D0743C54-5D3E-4ED9-A49C-EA88C26F4BEF}" type="presParOf" srcId="{B33E8AD0-2C14-400E-871B-24873078801B}" destId="{A02D9A54-B3D9-48CA-889D-34C553B3B70B}" srcOrd="13" destOrd="0" presId="urn:microsoft.com/office/officeart/2005/8/layout/list1"/>
    <dgm:cxn modelId="{6F632D87-20D6-4B58-BF33-2783BF7C7C0C}" type="presParOf" srcId="{B33E8AD0-2C14-400E-871B-24873078801B}" destId="{42EEE801-67AA-4B01-B8F4-567B3DDEB412}" srcOrd="14" destOrd="0" presId="urn:microsoft.com/office/officeart/2005/8/layout/list1"/>
    <dgm:cxn modelId="{3F3F32E4-C96A-4CED-B450-F2ED074132A2}" type="presParOf" srcId="{B33E8AD0-2C14-400E-871B-24873078801B}" destId="{CC7CF59C-24A9-416B-831C-CFAA1503313D}" srcOrd="15" destOrd="0" presId="urn:microsoft.com/office/officeart/2005/8/layout/list1"/>
    <dgm:cxn modelId="{7B21C92B-22E3-4981-AD2F-81EA57E4FF7B}" type="presParOf" srcId="{B33E8AD0-2C14-400E-871B-24873078801B}" destId="{9FF3CF04-98B9-45C1-9D39-081A95901CBA}" srcOrd="16" destOrd="0" presId="urn:microsoft.com/office/officeart/2005/8/layout/list1"/>
    <dgm:cxn modelId="{9028A233-8C3A-4F86-BA3F-199F6801671A}" type="presParOf" srcId="{9FF3CF04-98B9-45C1-9D39-081A95901CBA}" destId="{770150BB-53ED-4D61-A4FC-F26FCB1866C1}" srcOrd="0" destOrd="0" presId="urn:microsoft.com/office/officeart/2005/8/layout/list1"/>
    <dgm:cxn modelId="{8F613462-D9D8-426A-ACEC-5E48D0A7A236}" type="presParOf" srcId="{9FF3CF04-98B9-45C1-9D39-081A95901CBA}" destId="{FB252A9D-E6F1-419C-A1AA-08A5DB25AD9A}" srcOrd="1" destOrd="0" presId="urn:microsoft.com/office/officeart/2005/8/layout/list1"/>
    <dgm:cxn modelId="{771A46B4-16AB-4570-A933-F880A3994046}" type="presParOf" srcId="{B33E8AD0-2C14-400E-871B-24873078801B}" destId="{E7A331A5-FA9A-4870-80A2-9B9994203E9A}" srcOrd="17" destOrd="0" presId="urn:microsoft.com/office/officeart/2005/8/layout/list1"/>
    <dgm:cxn modelId="{7AD54189-426E-41FB-A508-762AD595E41D}" type="presParOf" srcId="{B33E8AD0-2C14-400E-871B-24873078801B}" destId="{DC6EBD6C-9751-42B4-B54B-37848624C2F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96BDB4-50F7-488B-96CF-E64676DB7F47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2E62534-CBD6-4A7B-9B93-1B1231B765B3}">
      <dgm:prSet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GB" sz="1700" b="0" i="0" dirty="0"/>
            <a:t>Surpassed other models with an </a:t>
          </a:r>
          <a:r>
            <a:rPr lang="en-GB" sz="1700" b="1" i="0" dirty="0"/>
            <a:t>89% AUC score,</a:t>
          </a:r>
          <a:r>
            <a:rPr lang="en-GB" sz="1700" b="0" i="0" dirty="0"/>
            <a:t> highlighting its robust capability to distinguish between churned and active customers</a:t>
          </a:r>
          <a:endParaRPr lang="en-US" sz="1700" dirty="0"/>
        </a:p>
      </dgm:t>
    </dgm:pt>
    <dgm:pt modelId="{48D5411E-1DDF-436A-A9FD-6EED5DBE6583}" type="parTrans" cxnId="{CA62281A-C62E-474B-89E5-07DD55774EA9}">
      <dgm:prSet/>
      <dgm:spPr/>
      <dgm:t>
        <a:bodyPr/>
        <a:lstStyle/>
        <a:p>
          <a:endParaRPr lang="en-US"/>
        </a:p>
      </dgm:t>
    </dgm:pt>
    <dgm:pt modelId="{1221E0CE-A962-4278-8068-06C1B157024A}" type="sibTrans" cxnId="{CA62281A-C62E-474B-89E5-07DD55774EA9}">
      <dgm:prSet phldrT="1" phldr="0"/>
      <dgm:spPr>
        <a:solidFill>
          <a:srgbClr val="C00000"/>
        </a:solidFill>
      </dgm:spPr>
      <dgm:t>
        <a:bodyPr/>
        <a:lstStyle/>
        <a:p>
          <a:r>
            <a:rPr lang="en-US"/>
            <a:t>1</a:t>
          </a:r>
          <a:endParaRPr lang="en-US" dirty="0"/>
        </a:p>
      </dgm:t>
    </dgm:pt>
    <dgm:pt modelId="{8B89AE7F-FAF4-4BE7-8FF0-9D5265EE072B}">
      <dgm:prSet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GB" sz="1700" b="0" i="0" dirty="0"/>
            <a:t>Has a good balance between </a:t>
          </a:r>
          <a:r>
            <a:rPr lang="en-GB" sz="1700" b="1" i="0" dirty="0"/>
            <a:t>sensitivity</a:t>
          </a:r>
          <a:r>
            <a:rPr lang="en-GB" sz="1700" b="0" i="0" dirty="0"/>
            <a:t> (recall) and </a:t>
          </a:r>
          <a:r>
            <a:rPr lang="en-GB" sz="1700" b="1" i="0" dirty="0"/>
            <a:t>specificity</a:t>
          </a:r>
          <a:r>
            <a:rPr lang="en-GB" sz="1700" b="0" i="0" dirty="0"/>
            <a:t>, capturing a high proportion of both churned and active customers accurately</a:t>
          </a:r>
          <a:endParaRPr lang="en-US" sz="1700" dirty="0"/>
        </a:p>
      </dgm:t>
    </dgm:pt>
    <dgm:pt modelId="{27AA49E4-C562-416A-8636-E8F27968A9B6}" type="parTrans" cxnId="{0EE1A53B-22BA-453C-996E-F32F9529EA00}">
      <dgm:prSet/>
      <dgm:spPr/>
      <dgm:t>
        <a:bodyPr/>
        <a:lstStyle/>
        <a:p>
          <a:endParaRPr lang="en-US"/>
        </a:p>
      </dgm:t>
    </dgm:pt>
    <dgm:pt modelId="{E7074667-FEF2-4A3C-B218-8A50DD446323}" type="sibTrans" cxnId="{0EE1A53B-22BA-453C-996E-F32F9529EA00}">
      <dgm:prSet phldrT="2" phldr="0"/>
      <dgm:spPr>
        <a:solidFill>
          <a:srgbClr val="C00000"/>
        </a:solidFill>
      </dgm:spPr>
      <dgm:t>
        <a:bodyPr/>
        <a:lstStyle/>
        <a:p>
          <a:r>
            <a:rPr lang="en-US"/>
            <a:t>2</a:t>
          </a:r>
        </a:p>
      </dgm:t>
    </dgm:pt>
    <dgm:pt modelId="{875F54FB-F6AE-4FB6-8834-5EEB35F3D6FE}">
      <dgm:prSet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GB" sz="1700" b="0" i="0" dirty="0"/>
            <a:t>At</a:t>
          </a:r>
          <a:r>
            <a:rPr lang="en-GB" sz="1700" b="1" i="0" dirty="0"/>
            <a:t> 82% recall</a:t>
          </a:r>
          <a:r>
            <a:rPr lang="en-GB" sz="1700" b="0" i="0" dirty="0"/>
            <a:t> score,</a:t>
          </a:r>
          <a:r>
            <a:rPr lang="en-GB" sz="1700" b="1" i="0" dirty="0"/>
            <a:t> </a:t>
          </a:r>
          <a:r>
            <a:rPr lang="en-GB" sz="1700" b="0" i="0" dirty="0"/>
            <a:t>performed marginally better in identifying churned customers </a:t>
          </a:r>
          <a:endParaRPr lang="en-US" sz="1700" dirty="0"/>
        </a:p>
      </dgm:t>
    </dgm:pt>
    <dgm:pt modelId="{BCA4A125-FB2E-4D4E-99CF-104AC0C4C53B}" type="parTrans" cxnId="{51A4E97C-C9B8-4881-9839-B8A63BA8FEA6}">
      <dgm:prSet/>
      <dgm:spPr/>
      <dgm:t>
        <a:bodyPr/>
        <a:lstStyle/>
        <a:p>
          <a:endParaRPr lang="en-US"/>
        </a:p>
      </dgm:t>
    </dgm:pt>
    <dgm:pt modelId="{03861C9B-8C78-4BE8-888F-1EF630B76471}" type="sibTrans" cxnId="{51A4E97C-C9B8-4881-9839-B8A63BA8FEA6}">
      <dgm:prSet phldrT="3" phldr="0"/>
      <dgm:spPr>
        <a:solidFill>
          <a:srgbClr val="C00000"/>
        </a:solidFill>
      </dgm:spPr>
      <dgm:t>
        <a:bodyPr/>
        <a:lstStyle/>
        <a:p>
          <a:r>
            <a:rPr lang="en-US"/>
            <a:t>3</a:t>
          </a:r>
        </a:p>
      </dgm:t>
    </dgm:pt>
    <dgm:pt modelId="{AC41E99E-2C22-4CA3-9DEC-8FBE17B7BC82}">
      <dgm:prSet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GB" sz="1700" b="0" i="0" dirty="0"/>
            <a:t>Achieved </a:t>
          </a:r>
          <a:r>
            <a:rPr lang="en-GB" sz="1700" b="1" i="0" dirty="0"/>
            <a:t>95%</a:t>
          </a:r>
          <a:r>
            <a:rPr lang="en-GB" sz="1700" b="0" i="0" dirty="0"/>
            <a:t> </a:t>
          </a:r>
          <a:r>
            <a:rPr lang="en-GB" sz="1700" b="1" i="0" dirty="0"/>
            <a:t>accuracy</a:t>
          </a:r>
          <a:r>
            <a:rPr lang="en-GB" sz="1700" b="0" i="0" dirty="0"/>
            <a:t> in correctly classifying the total number of customers</a:t>
          </a:r>
          <a:endParaRPr lang="en-US" sz="1700" dirty="0"/>
        </a:p>
      </dgm:t>
    </dgm:pt>
    <dgm:pt modelId="{42E50E4A-687D-45FF-8413-CFA4E56D79F7}" type="parTrans" cxnId="{3124BCE3-C087-4BCB-A016-979ACB04C91A}">
      <dgm:prSet/>
      <dgm:spPr/>
      <dgm:t>
        <a:bodyPr/>
        <a:lstStyle/>
        <a:p>
          <a:endParaRPr lang="en-US"/>
        </a:p>
      </dgm:t>
    </dgm:pt>
    <dgm:pt modelId="{9BA3E5D6-1CBA-4AF5-84D5-E31FCCB7D517}" type="sibTrans" cxnId="{3124BCE3-C087-4BCB-A016-979ACB04C91A}">
      <dgm:prSet phldrT="4" phldr="0"/>
      <dgm:spPr>
        <a:solidFill>
          <a:srgbClr val="C00000"/>
        </a:solidFill>
      </dgm:spPr>
      <dgm:t>
        <a:bodyPr/>
        <a:lstStyle/>
        <a:p>
          <a:r>
            <a:rPr lang="en-US"/>
            <a:t>4</a:t>
          </a:r>
        </a:p>
      </dgm:t>
    </dgm:pt>
    <dgm:pt modelId="{49E59A4A-8E51-4BDD-8B00-AAFE826AF45B}" type="pres">
      <dgm:prSet presAssocID="{4296BDB4-50F7-488B-96CF-E64676DB7F47}" presName="Name0" presStyleCnt="0">
        <dgm:presLayoutVars>
          <dgm:animLvl val="lvl"/>
          <dgm:resizeHandles val="exact"/>
        </dgm:presLayoutVars>
      </dgm:prSet>
      <dgm:spPr/>
    </dgm:pt>
    <dgm:pt modelId="{6B7E4D0D-E610-4582-A263-8BD8309934AF}" type="pres">
      <dgm:prSet presAssocID="{D2E62534-CBD6-4A7B-9B93-1B1231B765B3}" presName="compositeNode" presStyleCnt="0">
        <dgm:presLayoutVars>
          <dgm:bulletEnabled val="1"/>
        </dgm:presLayoutVars>
      </dgm:prSet>
      <dgm:spPr/>
    </dgm:pt>
    <dgm:pt modelId="{5CE5FFC0-31A5-416D-BC07-FA9D8C46F377}" type="pres">
      <dgm:prSet presAssocID="{D2E62534-CBD6-4A7B-9B93-1B1231B765B3}" presName="bgRect" presStyleLbl="bgAccFollowNode1" presStyleIdx="0" presStyleCnt="4" custScaleX="100953"/>
      <dgm:spPr/>
    </dgm:pt>
    <dgm:pt modelId="{A68F2985-D9B4-49D3-A7DC-AEEDF9BCDDC1}" type="pres">
      <dgm:prSet presAssocID="{1221E0CE-A962-4278-8068-06C1B157024A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B5990EE3-3DF0-454A-A878-1B4EB4696E6C}" type="pres">
      <dgm:prSet presAssocID="{D2E62534-CBD6-4A7B-9B93-1B1231B765B3}" presName="bottomLine" presStyleLbl="alignNode1" presStyleIdx="1" presStyleCnt="8">
        <dgm:presLayoutVars/>
      </dgm:prSet>
      <dgm:spPr/>
    </dgm:pt>
    <dgm:pt modelId="{332E645E-E950-4C11-8583-C96F2EBBD5AE}" type="pres">
      <dgm:prSet presAssocID="{D2E62534-CBD6-4A7B-9B93-1B1231B765B3}" presName="nodeText" presStyleLbl="bgAccFollowNode1" presStyleIdx="0" presStyleCnt="4">
        <dgm:presLayoutVars>
          <dgm:bulletEnabled val="1"/>
        </dgm:presLayoutVars>
      </dgm:prSet>
      <dgm:spPr/>
    </dgm:pt>
    <dgm:pt modelId="{C268329C-0639-4BEA-8DB6-32191613DAB2}" type="pres">
      <dgm:prSet presAssocID="{1221E0CE-A962-4278-8068-06C1B157024A}" presName="sibTrans" presStyleCnt="0"/>
      <dgm:spPr/>
    </dgm:pt>
    <dgm:pt modelId="{198029C0-8952-437F-A583-A814DE8FA5D7}" type="pres">
      <dgm:prSet presAssocID="{8B89AE7F-FAF4-4BE7-8FF0-9D5265EE072B}" presName="compositeNode" presStyleCnt="0">
        <dgm:presLayoutVars>
          <dgm:bulletEnabled val="1"/>
        </dgm:presLayoutVars>
      </dgm:prSet>
      <dgm:spPr/>
    </dgm:pt>
    <dgm:pt modelId="{58C9472C-F47B-484D-9CB1-883A3F554B08}" type="pres">
      <dgm:prSet presAssocID="{8B89AE7F-FAF4-4BE7-8FF0-9D5265EE072B}" presName="bgRect" presStyleLbl="bgAccFollowNode1" presStyleIdx="1" presStyleCnt="4"/>
      <dgm:spPr/>
    </dgm:pt>
    <dgm:pt modelId="{DC9891C8-9BE5-4F8F-AF37-F17828D372BE}" type="pres">
      <dgm:prSet presAssocID="{E7074667-FEF2-4A3C-B218-8A50DD446323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ADF30BEC-7E01-4DB6-B05B-66661A20DC84}" type="pres">
      <dgm:prSet presAssocID="{8B89AE7F-FAF4-4BE7-8FF0-9D5265EE072B}" presName="bottomLine" presStyleLbl="alignNode1" presStyleIdx="3" presStyleCnt="8">
        <dgm:presLayoutVars/>
      </dgm:prSet>
      <dgm:spPr/>
    </dgm:pt>
    <dgm:pt modelId="{AA60C7DA-E2B3-45D5-B834-5098BD1F115F}" type="pres">
      <dgm:prSet presAssocID="{8B89AE7F-FAF4-4BE7-8FF0-9D5265EE072B}" presName="nodeText" presStyleLbl="bgAccFollowNode1" presStyleIdx="1" presStyleCnt="4">
        <dgm:presLayoutVars>
          <dgm:bulletEnabled val="1"/>
        </dgm:presLayoutVars>
      </dgm:prSet>
      <dgm:spPr/>
    </dgm:pt>
    <dgm:pt modelId="{96831080-45D9-43F3-BE2E-F460EAA947B9}" type="pres">
      <dgm:prSet presAssocID="{E7074667-FEF2-4A3C-B218-8A50DD446323}" presName="sibTrans" presStyleCnt="0"/>
      <dgm:spPr/>
    </dgm:pt>
    <dgm:pt modelId="{1C06F7AA-6E77-4131-A0C8-A23FD6FFA902}" type="pres">
      <dgm:prSet presAssocID="{875F54FB-F6AE-4FB6-8834-5EEB35F3D6FE}" presName="compositeNode" presStyleCnt="0">
        <dgm:presLayoutVars>
          <dgm:bulletEnabled val="1"/>
        </dgm:presLayoutVars>
      </dgm:prSet>
      <dgm:spPr/>
    </dgm:pt>
    <dgm:pt modelId="{1995B3E3-BCA1-4997-9E72-B94CDD538FAB}" type="pres">
      <dgm:prSet presAssocID="{875F54FB-F6AE-4FB6-8834-5EEB35F3D6FE}" presName="bgRect" presStyleLbl="bgAccFollowNode1" presStyleIdx="2" presStyleCnt="4"/>
      <dgm:spPr/>
    </dgm:pt>
    <dgm:pt modelId="{463BB820-6795-4ADB-835F-78494ED65E51}" type="pres">
      <dgm:prSet presAssocID="{03861C9B-8C78-4BE8-888F-1EF630B76471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E687CD6F-5229-4D88-A3BD-DF954E4F399D}" type="pres">
      <dgm:prSet presAssocID="{875F54FB-F6AE-4FB6-8834-5EEB35F3D6FE}" presName="bottomLine" presStyleLbl="alignNode1" presStyleIdx="5" presStyleCnt="8">
        <dgm:presLayoutVars/>
      </dgm:prSet>
      <dgm:spPr/>
    </dgm:pt>
    <dgm:pt modelId="{A90A7C78-9E7F-4907-9377-89390432DBD4}" type="pres">
      <dgm:prSet presAssocID="{875F54FB-F6AE-4FB6-8834-5EEB35F3D6FE}" presName="nodeText" presStyleLbl="bgAccFollowNode1" presStyleIdx="2" presStyleCnt="4">
        <dgm:presLayoutVars>
          <dgm:bulletEnabled val="1"/>
        </dgm:presLayoutVars>
      </dgm:prSet>
      <dgm:spPr/>
    </dgm:pt>
    <dgm:pt modelId="{73E185E6-85C8-454A-84A9-463EE1400089}" type="pres">
      <dgm:prSet presAssocID="{03861C9B-8C78-4BE8-888F-1EF630B76471}" presName="sibTrans" presStyleCnt="0"/>
      <dgm:spPr/>
    </dgm:pt>
    <dgm:pt modelId="{520401A9-5280-4B14-B330-3310541E9725}" type="pres">
      <dgm:prSet presAssocID="{AC41E99E-2C22-4CA3-9DEC-8FBE17B7BC82}" presName="compositeNode" presStyleCnt="0">
        <dgm:presLayoutVars>
          <dgm:bulletEnabled val="1"/>
        </dgm:presLayoutVars>
      </dgm:prSet>
      <dgm:spPr/>
    </dgm:pt>
    <dgm:pt modelId="{A0F796B7-73AC-4B96-BBCF-EBE442B5C57B}" type="pres">
      <dgm:prSet presAssocID="{AC41E99E-2C22-4CA3-9DEC-8FBE17B7BC82}" presName="bgRect" presStyleLbl="bgAccFollowNode1" presStyleIdx="3" presStyleCnt="4"/>
      <dgm:spPr/>
    </dgm:pt>
    <dgm:pt modelId="{2F8C9DA6-E793-40D5-9AA8-8B96FDEB6CAA}" type="pres">
      <dgm:prSet presAssocID="{9BA3E5D6-1CBA-4AF5-84D5-E31FCCB7D517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A50C557C-B636-416A-ABDA-D520E49C9C3A}" type="pres">
      <dgm:prSet presAssocID="{AC41E99E-2C22-4CA3-9DEC-8FBE17B7BC82}" presName="bottomLine" presStyleLbl="alignNode1" presStyleIdx="7" presStyleCnt="8">
        <dgm:presLayoutVars/>
      </dgm:prSet>
      <dgm:spPr/>
    </dgm:pt>
    <dgm:pt modelId="{A0161220-1AD1-485C-B1BC-4B26286AD24A}" type="pres">
      <dgm:prSet presAssocID="{AC41E99E-2C22-4CA3-9DEC-8FBE17B7BC82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3E2A5C00-082A-4E01-ACE0-D695AEC9F3A0}" type="presOf" srcId="{D2E62534-CBD6-4A7B-9B93-1B1231B765B3}" destId="{332E645E-E950-4C11-8583-C96F2EBBD5AE}" srcOrd="1" destOrd="0" presId="urn:microsoft.com/office/officeart/2016/7/layout/BasicLinearProcessNumbered"/>
    <dgm:cxn modelId="{CA62281A-C62E-474B-89E5-07DD55774EA9}" srcId="{4296BDB4-50F7-488B-96CF-E64676DB7F47}" destId="{D2E62534-CBD6-4A7B-9B93-1B1231B765B3}" srcOrd="0" destOrd="0" parTransId="{48D5411E-1DDF-436A-A9FD-6EED5DBE6583}" sibTransId="{1221E0CE-A962-4278-8068-06C1B157024A}"/>
    <dgm:cxn modelId="{86F1F51B-6C95-4B94-973D-7918125DC0C1}" type="presOf" srcId="{D2E62534-CBD6-4A7B-9B93-1B1231B765B3}" destId="{5CE5FFC0-31A5-416D-BC07-FA9D8C46F377}" srcOrd="0" destOrd="0" presId="urn:microsoft.com/office/officeart/2016/7/layout/BasicLinearProcessNumbered"/>
    <dgm:cxn modelId="{50E3C221-A267-4B9C-8439-B30435965C29}" type="presOf" srcId="{875F54FB-F6AE-4FB6-8834-5EEB35F3D6FE}" destId="{A90A7C78-9E7F-4907-9377-89390432DBD4}" srcOrd="1" destOrd="0" presId="urn:microsoft.com/office/officeart/2016/7/layout/BasicLinearProcessNumbered"/>
    <dgm:cxn modelId="{0EE1A53B-22BA-453C-996E-F32F9529EA00}" srcId="{4296BDB4-50F7-488B-96CF-E64676DB7F47}" destId="{8B89AE7F-FAF4-4BE7-8FF0-9D5265EE072B}" srcOrd="1" destOrd="0" parTransId="{27AA49E4-C562-416A-8636-E8F27968A9B6}" sibTransId="{E7074667-FEF2-4A3C-B218-8A50DD446323}"/>
    <dgm:cxn modelId="{2598EF5E-A515-4258-B3FB-65FCB46D251F}" type="presOf" srcId="{9BA3E5D6-1CBA-4AF5-84D5-E31FCCB7D517}" destId="{2F8C9DA6-E793-40D5-9AA8-8B96FDEB6CAA}" srcOrd="0" destOrd="0" presId="urn:microsoft.com/office/officeart/2016/7/layout/BasicLinearProcessNumbered"/>
    <dgm:cxn modelId="{E9551465-824C-4215-933D-BBB32EB55DA7}" type="presOf" srcId="{03861C9B-8C78-4BE8-888F-1EF630B76471}" destId="{463BB820-6795-4ADB-835F-78494ED65E51}" srcOrd="0" destOrd="0" presId="urn:microsoft.com/office/officeart/2016/7/layout/BasicLinearProcessNumbered"/>
    <dgm:cxn modelId="{120C1067-1548-4115-8F41-1E72F2995930}" type="presOf" srcId="{AC41E99E-2C22-4CA3-9DEC-8FBE17B7BC82}" destId="{A0161220-1AD1-485C-B1BC-4B26286AD24A}" srcOrd="1" destOrd="0" presId="urn:microsoft.com/office/officeart/2016/7/layout/BasicLinearProcessNumbered"/>
    <dgm:cxn modelId="{E897994C-65E8-492B-A617-1181E6D744FE}" type="presOf" srcId="{875F54FB-F6AE-4FB6-8834-5EEB35F3D6FE}" destId="{1995B3E3-BCA1-4997-9E72-B94CDD538FAB}" srcOrd="0" destOrd="0" presId="urn:microsoft.com/office/officeart/2016/7/layout/BasicLinearProcessNumbered"/>
    <dgm:cxn modelId="{51A4E97C-C9B8-4881-9839-B8A63BA8FEA6}" srcId="{4296BDB4-50F7-488B-96CF-E64676DB7F47}" destId="{875F54FB-F6AE-4FB6-8834-5EEB35F3D6FE}" srcOrd="2" destOrd="0" parTransId="{BCA4A125-FB2E-4D4E-99CF-104AC0C4C53B}" sibTransId="{03861C9B-8C78-4BE8-888F-1EF630B76471}"/>
    <dgm:cxn modelId="{78403A85-2220-4798-B49E-4A3C34CA23E1}" type="presOf" srcId="{E7074667-FEF2-4A3C-B218-8A50DD446323}" destId="{DC9891C8-9BE5-4F8F-AF37-F17828D372BE}" srcOrd="0" destOrd="0" presId="urn:microsoft.com/office/officeart/2016/7/layout/BasicLinearProcessNumbered"/>
    <dgm:cxn modelId="{04D81BD4-BAF7-4CFC-8D26-C3E87B746704}" type="presOf" srcId="{4296BDB4-50F7-488B-96CF-E64676DB7F47}" destId="{49E59A4A-8E51-4BDD-8B00-AAFE826AF45B}" srcOrd="0" destOrd="0" presId="urn:microsoft.com/office/officeart/2016/7/layout/BasicLinearProcessNumbered"/>
    <dgm:cxn modelId="{D258E3DF-3AE4-4965-B609-2346A4200146}" type="presOf" srcId="{8B89AE7F-FAF4-4BE7-8FF0-9D5265EE072B}" destId="{58C9472C-F47B-484D-9CB1-883A3F554B08}" srcOrd="0" destOrd="0" presId="urn:microsoft.com/office/officeart/2016/7/layout/BasicLinearProcessNumbered"/>
    <dgm:cxn modelId="{FF3D18E3-4C4F-49D8-A760-B36FBA0488DA}" type="presOf" srcId="{AC41E99E-2C22-4CA3-9DEC-8FBE17B7BC82}" destId="{A0F796B7-73AC-4B96-BBCF-EBE442B5C57B}" srcOrd="0" destOrd="0" presId="urn:microsoft.com/office/officeart/2016/7/layout/BasicLinearProcessNumbered"/>
    <dgm:cxn modelId="{3124BCE3-C087-4BCB-A016-979ACB04C91A}" srcId="{4296BDB4-50F7-488B-96CF-E64676DB7F47}" destId="{AC41E99E-2C22-4CA3-9DEC-8FBE17B7BC82}" srcOrd="3" destOrd="0" parTransId="{42E50E4A-687D-45FF-8413-CFA4E56D79F7}" sibTransId="{9BA3E5D6-1CBA-4AF5-84D5-E31FCCB7D517}"/>
    <dgm:cxn modelId="{F8EF1BF4-1535-4371-86B5-A9CAF9AD1B54}" type="presOf" srcId="{1221E0CE-A962-4278-8068-06C1B157024A}" destId="{A68F2985-D9B4-49D3-A7DC-AEEDF9BCDDC1}" srcOrd="0" destOrd="0" presId="urn:microsoft.com/office/officeart/2016/7/layout/BasicLinearProcessNumbered"/>
    <dgm:cxn modelId="{E18086F7-1242-45BF-ADE8-14B80A82D160}" type="presOf" srcId="{8B89AE7F-FAF4-4BE7-8FF0-9D5265EE072B}" destId="{AA60C7DA-E2B3-45D5-B834-5098BD1F115F}" srcOrd="1" destOrd="0" presId="urn:microsoft.com/office/officeart/2016/7/layout/BasicLinearProcessNumbered"/>
    <dgm:cxn modelId="{39C469A8-64EE-4A55-AF3C-2679764B4C71}" type="presParOf" srcId="{49E59A4A-8E51-4BDD-8B00-AAFE826AF45B}" destId="{6B7E4D0D-E610-4582-A263-8BD8309934AF}" srcOrd="0" destOrd="0" presId="urn:microsoft.com/office/officeart/2016/7/layout/BasicLinearProcessNumbered"/>
    <dgm:cxn modelId="{84EAAF34-5BF9-4046-BD59-C956BF4186AB}" type="presParOf" srcId="{6B7E4D0D-E610-4582-A263-8BD8309934AF}" destId="{5CE5FFC0-31A5-416D-BC07-FA9D8C46F377}" srcOrd="0" destOrd="0" presId="urn:microsoft.com/office/officeart/2016/7/layout/BasicLinearProcessNumbered"/>
    <dgm:cxn modelId="{481B3E51-0F21-446F-99DC-1537BE6FD1C8}" type="presParOf" srcId="{6B7E4D0D-E610-4582-A263-8BD8309934AF}" destId="{A68F2985-D9B4-49D3-A7DC-AEEDF9BCDDC1}" srcOrd="1" destOrd="0" presId="urn:microsoft.com/office/officeart/2016/7/layout/BasicLinearProcessNumbered"/>
    <dgm:cxn modelId="{C3E385A6-0395-4E5B-96E3-E838F541A1C6}" type="presParOf" srcId="{6B7E4D0D-E610-4582-A263-8BD8309934AF}" destId="{B5990EE3-3DF0-454A-A878-1B4EB4696E6C}" srcOrd="2" destOrd="0" presId="urn:microsoft.com/office/officeart/2016/7/layout/BasicLinearProcessNumbered"/>
    <dgm:cxn modelId="{3BA3E314-E399-4087-AEFD-71AED92389F3}" type="presParOf" srcId="{6B7E4D0D-E610-4582-A263-8BD8309934AF}" destId="{332E645E-E950-4C11-8583-C96F2EBBD5AE}" srcOrd="3" destOrd="0" presId="urn:microsoft.com/office/officeart/2016/7/layout/BasicLinearProcessNumbered"/>
    <dgm:cxn modelId="{2F3609E3-491B-4518-9C89-547D2A92F348}" type="presParOf" srcId="{49E59A4A-8E51-4BDD-8B00-AAFE826AF45B}" destId="{C268329C-0639-4BEA-8DB6-32191613DAB2}" srcOrd="1" destOrd="0" presId="urn:microsoft.com/office/officeart/2016/7/layout/BasicLinearProcessNumbered"/>
    <dgm:cxn modelId="{AE4F9DE9-593B-4779-A011-75D59D96BCCC}" type="presParOf" srcId="{49E59A4A-8E51-4BDD-8B00-AAFE826AF45B}" destId="{198029C0-8952-437F-A583-A814DE8FA5D7}" srcOrd="2" destOrd="0" presId="urn:microsoft.com/office/officeart/2016/7/layout/BasicLinearProcessNumbered"/>
    <dgm:cxn modelId="{32A94534-24D1-4D39-8A1B-A8C3478BAED6}" type="presParOf" srcId="{198029C0-8952-437F-A583-A814DE8FA5D7}" destId="{58C9472C-F47B-484D-9CB1-883A3F554B08}" srcOrd="0" destOrd="0" presId="urn:microsoft.com/office/officeart/2016/7/layout/BasicLinearProcessNumbered"/>
    <dgm:cxn modelId="{608699A0-2CB1-4712-B112-382E0E45D274}" type="presParOf" srcId="{198029C0-8952-437F-A583-A814DE8FA5D7}" destId="{DC9891C8-9BE5-4F8F-AF37-F17828D372BE}" srcOrd="1" destOrd="0" presId="urn:microsoft.com/office/officeart/2016/7/layout/BasicLinearProcessNumbered"/>
    <dgm:cxn modelId="{FB054AF9-E319-4F4D-B6A9-DAD6AC178B26}" type="presParOf" srcId="{198029C0-8952-437F-A583-A814DE8FA5D7}" destId="{ADF30BEC-7E01-4DB6-B05B-66661A20DC84}" srcOrd="2" destOrd="0" presId="urn:microsoft.com/office/officeart/2016/7/layout/BasicLinearProcessNumbered"/>
    <dgm:cxn modelId="{B0FD5C33-45F3-404D-81BC-9008A225E047}" type="presParOf" srcId="{198029C0-8952-437F-A583-A814DE8FA5D7}" destId="{AA60C7DA-E2B3-45D5-B834-5098BD1F115F}" srcOrd="3" destOrd="0" presId="urn:microsoft.com/office/officeart/2016/7/layout/BasicLinearProcessNumbered"/>
    <dgm:cxn modelId="{199F9695-B15B-48B7-8B7D-5D1E42BCC614}" type="presParOf" srcId="{49E59A4A-8E51-4BDD-8B00-AAFE826AF45B}" destId="{96831080-45D9-43F3-BE2E-F460EAA947B9}" srcOrd="3" destOrd="0" presId="urn:microsoft.com/office/officeart/2016/7/layout/BasicLinearProcessNumbered"/>
    <dgm:cxn modelId="{8A340CD1-018C-4CE3-9B6D-154683B396C1}" type="presParOf" srcId="{49E59A4A-8E51-4BDD-8B00-AAFE826AF45B}" destId="{1C06F7AA-6E77-4131-A0C8-A23FD6FFA902}" srcOrd="4" destOrd="0" presId="urn:microsoft.com/office/officeart/2016/7/layout/BasicLinearProcessNumbered"/>
    <dgm:cxn modelId="{17B25AFE-F8A0-4AB6-9F48-CDCA23E4AB89}" type="presParOf" srcId="{1C06F7AA-6E77-4131-A0C8-A23FD6FFA902}" destId="{1995B3E3-BCA1-4997-9E72-B94CDD538FAB}" srcOrd="0" destOrd="0" presId="urn:microsoft.com/office/officeart/2016/7/layout/BasicLinearProcessNumbered"/>
    <dgm:cxn modelId="{81A41CE6-9F0B-4EA4-B5C5-7FCDD8791C96}" type="presParOf" srcId="{1C06F7AA-6E77-4131-A0C8-A23FD6FFA902}" destId="{463BB820-6795-4ADB-835F-78494ED65E51}" srcOrd="1" destOrd="0" presId="urn:microsoft.com/office/officeart/2016/7/layout/BasicLinearProcessNumbered"/>
    <dgm:cxn modelId="{AF8870A2-06FC-4B0D-A72B-7568EE0E6265}" type="presParOf" srcId="{1C06F7AA-6E77-4131-A0C8-A23FD6FFA902}" destId="{E687CD6F-5229-4D88-A3BD-DF954E4F399D}" srcOrd="2" destOrd="0" presId="urn:microsoft.com/office/officeart/2016/7/layout/BasicLinearProcessNumbered"/>
    <dgm:cxn modelId="{75C6363D-CFF7-48BA-813B-2C31D75BC4E6}" type="presParOf" srcId="{1C06F7AA-6E77-4131-A0C8-A23FD6FFA902}" destId="{A90A7C78-9E7F-4907-9377-89390432DBD4}" srcOrd="3" destOrd="0" presId="urn:microsoft.com/office/officeart/2016/7/layout/BasicLinearProcessNumbered"/>
    <dgm:cxn modelId="{18DCFE45-75DD-4B36-9C9C-85D654772ABF}" type="presParOf" srcId="{49E59A4A-8E51-4BDD-8B00-AAFE826AF45B}" destId="{73E185E6-85C8-454A-84A9-463EE1400089}" srcOrd="5" destOrd="0" presId="urn:microsoft.com/office/officeart/2016/7/layout/BasicLinearProcessNumbered"/>
    <dgm:cxn modelId="{315BACEA-2134-454C-8FC6-EC6C3D863CC1}" type="presParOf" srcId="{49E59A4A-8E51-4BDD-8B00-AAFE826AF45B}" destId="{520401A9-5280-4B14-B330-3310541E9725}" srcOrd="6" destOrd="0" presId="urn:microsoft.com/office/officeart/2016/7/layout/BasicLinearProcessNumbered"/>
    <dgm:cxn modelId="{ACA8CDBD-AE2C-43E8-B8C6-94238D5E05E9}" type="presParOf" srcId="{520401A9-5280-4B14-B330-3310541E9725}" destId="{A0F796B7-73AC-4B96-BBCF-EBE442B5C57B}" srcOrd="0" destOrd="0" presId="urn:microsoft.com/office/officeart/2016/7/layout/BasicLinearProcessNumbered"/>
    <dgm:cxn modelId="{1CBBD25A-EA4E-43F2-A75D-A3810051EB47}" type="presParOf" srcId="{520401A9-5280-4B14-B330-3310541E9725}" destId="{2F8C9DA6-E793-40D5-9AA8-8B96FDEB6CAA}" srcOrd="1" destOrd="0" presId="urn:microsoft.com/office/officeart/2016/7/layout/BasicLinearProcessNumbered"/>
    <dgm:cxn modelId="{8A5662F9-154E-45C4-8D38-623CC174B257}" type="presParOf" srcId="{520401A9-5280-4B14-B330-3310541E9725}" destId="{A50C557C-B636-416A-ABDA-D520E49C9C3A}" srcOrd="2" destOrd="0" presId="urn:microsoft.com/office/officeart/2016/7/layout/BasicLinearProcessNumbered"/>
    <dgm:cxn modelId="{1CA9186C-DF55-4A78-8D4C-5A8C0C9094B1}" type="presParOf" srcId="{520401A9-5280-4B14-B330-3310541E9725}" destId="{A0161220-1AD1-485C-B1BC-4B26286AD24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42B7433-2472-45BC-8403-45899BF2F8D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F34F814-8EE3-451D-A330-2BE2A113CF7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Prioritize</a:t>
          </a:r>
          <a:r>
            <a:rPr lang="en-US" sz="1600" dirty="0"/>
            <a:t> </a:t>
          </a:r>
          <a:r>
            <a:rPr lang="en-US" sz="1600" b="1" dirty="0"/>
            <a:t>customer</a:t>
          </a:r>
          <a:r>
            <a:rPr lang="en-US" sz="1600" dirty="0"/>
            <a:t> </a:t>
          </a:r>
          <a:r>
            <a:rPr lang="en-US" sz="1600" b="1" dirty="0"/>
            <a:t>service</a:t>
          </a:r>
          <a:r>
            <a:rPr lang="en-US" sz="1600" dirty="0"/>
            <a:t> initiatives to strengthen customer loyalty and satisfaction</a:t>
          </a:r>
        </a:p>
      </dgm:t>
    </dgm:pt>
    <dgm:pt modelId="{297412FC-61CF-42A0-AFF9-1E29A5D8F2C9}" type="parTrans" cxnId="{B34100D4-8D7E-49D0-BB76-166D2C8D1ED4}">
      <dgm:prSet/>
      <dgm:spPr/>
      <dgm:t>
        <a:bodyPr/>
        <a:lstStyle/>
        <a:p>
          <a:endParaRPr lang="en-US"/>
        </a:p>
      </dgm:t>
    </dgm:pt>
    <dgm:pt modelId="{8DC0E2E8-87F3-4924-B653-AA76714FC562}" type="sibTrans" cxnId="{B34100D4-8D7E-49D0-BB76-166D2C8D1ED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6D82D3B-5415-4859-92A9-7F02DF18A3D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Review</a:t>
          </a:r>
          <a:r>
            <a:rPr lang="en-US" sz="1600" dirty="0"/>
            <a:t> </a:t>
          </a:r>
          <a:r>
            <a:rPr lang="en-US" sz="1600" b="1" dirty="0"/>
            <a:t>cost</a:t>
          </a:r>
          <a:r>
            <a:rPr lang="en-US" sz="1600" dirty="0"/>
            <a:t> of daytime calls and minutes charges</a:t>
          </a:r>
        </a:p>
      </dgm:t>
    </dgm:pt>
    <dgm:pt modelId="{74E4B1A5-9E9E-4F60-AD78-1F8BBBF7C804}" type="parTrans" cxnId="{67DC88A0-6842-4FC5-BB0C-D1157896250F}">
      <dgm:prSet/>
      <dgm:spPr/>
      <dgm:t>
        <a:bodyPr/>
        <a:lstStyle/>
        <a:p>
          <a:endParaRPr lang="en-US"/>
        </a:p>
      </dgm:t>
    </dgm:pt>
    <dgm:pt modelId="{4E7775F4-64B7-4212-BD67-EA63E5B69A16}" type="sibTrans" cxnId="{67DC88A0-6842-4FC5-BB0C-D1157896250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7B25990-9926-4BF4-8566-581CAE20C97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Review</a:t>
          </a:r>
          <a:r>
            <a:rPr lang="en-US" sz="1600" dirty="0"/>
            <a:t> </a:t>
          </a:r>
          <a:r>
            <a:rPr lang="en-US" sz="1600" b="1" dirty="0"/>
            <a:t>pricing</a:t>
          </a:r>
          <a:r>
            <a:rPr lang="en-US" sz="1600" dirty="0"/>
            <a:t> plans to align with the market and retain price-sensitive customers</a:t>
          </a:r>
        </a:p>
      </dgm:t>
    </dgm:pt>
    <dgm:pt modelId="{E6C1AE76-FA72-4E08-9F96-65AC866D65BB}" type="parTrans" cxnId="{4DEFC97C-8911-4C6E-AA88-55003D45A3F6}">
      <dgm:prSet/>
      <dgm:spPr/>
      <dgm:t>
        <a:bodyPr/>
        <a:lstStyle/>
        <a:p>
          <a:endParaRPr lang="en-US"/>
        </a:p>
      </dgm:t>
    </dgm:pt>
    <dgm:pt modelId="{7F71A14E-AAAB-43BB-BC4A-22CA7FC3AA80}" type="sibTrans" cxnId="{4DEFC97C-8911-4C6E-AA88-55003D45A3F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4A20435-CF11-4793-832F-BB87BE0EB8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Tailor</a:t>
          </a:r>
          <a:r>
            <a:rPr lang="en-US" sz="1600" dirty="0"/>
            <a:t> </a:t>
          </a:r>
          <a:r>
            <a:rPr lang="en-US" sz="1600" b="1" dirty="0"/>
            <a:t>personalized</a:t>
          </a:r>
          <a:r>
            <a:rPr lang="en-US" sz="1600" dirty="0"/>
            <a:t> </a:t>
          </a:r>
          <a:r>
            <a:rPr lang="en-US" sz="1600" b="1" dirty="0"/>
            <a:t>data</a:t>
          </a:r>
          <a:r>
            <a:rPr lang="en-US" sz="1600" dirty="0"/>
            <a:t> </a:t>
          </a:r>
          <a:r>
            <a:rPr lang="en-US" sz="1600" b="1" dirty="0"/>
            <a:t>and</a:t>
          </a:r>
          <a:r>
            <a:rPr lang="en-US" sz="1600" dirty="0"/>
            <a:t> </a:t>
          </a:r>
          <a:r>
            <a:rPr lang="en-US" sz="1600" b="1" dirty="0"/>
            <a:t>voice</a:t>
          </a:r>
          <a:r>
            <a:rPr lang="en-US" sz="1600" dirty="0"/>
            <a:t> </a:t>
          </a:r>
          <a:r>
            <a:rPr lang="en-US" sz="1600" b="1" dirty="0"/>
            <a:t>plan</a:t>
          </a:r>
          <a:r>
            <a:rPr lang="en-US" sz="1600" dirty="0"/>
            <a:t> products for international customers based on their unique needs</a:t>
          </a:r>
        </a:p>
      </dgm:t>
    </dgm:pt>
    <dgm:pt modelId="{4DE307D7-DC03-45A5-A46C-5E5A08D5C4AD}" type="parTrans" cxnId="{81E301B6-5CF5-4BD9-94CA-82C56C946F37}">
      <dgm:prSet/>
      <dgm:spPr/>
      <dgm:t>
        <a:bodyPr/>
        <a:lstStyle/>
        <a:p>
          <a:endParaRPr lang="en-US"/>
        </a:p>
      </dgm:t>
    </dgm:pt>
    <dgm:pt modelId="{61D0474A-4611-48B9-968D-33AD6B3404FB}" type="sibTrans" cxnId="{81E301B6-5CF5-4BD9-94CA-82C56C946F3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0793782-7750-4B84-AB21-0CF4442EB70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Regularly </a:t>
          </a:r>
          <a:r>
            <a:rPr lang="en-US" sz="1600" b="1" dirty="0"/>
            <a:t>gather</a:t>
          </a:r>
          <a:r>
            <a:rPr lang="en-US" sz="1600" dirty="0"/>
            <a:t> </a:t>
          </a:r>
          <a:r>
            <a:rPr lang="en-US" sz="1600" b="1" dirty="0"/>
            <a:t>customer</a:t>
          </a:r>
          <a:r>
            <a:rPr lang="en-US" sz="1600" dirty="0"/>
            <a:t> </a:t>
          </a:r>
          <a:r>
            <a:rPr lang="en-US" sz="1600" b="1" dirty="0"/>
            <a:t>feedback</a:t>
          </a:r>
          <a:r>
            <a:rPr lang="en-US" sz="1600" dirty="0"/>
            <a:t> to understand pain points and areas of improvement</a:t>
          </a:r>
        </a:p>
      </dgm:t>
    </dgm:pt>
    <dgm:pt modelId="{A0778233-B83E-4720-9EC4-857B1C250A3F}" type="parTrans" cxnId="{E58F8605-DC98-4191-BECA-47901AF1AE95}">
      <dgm:prSet/>
      <dgm:spPr/>
      <dgm:t>
        <a:bodyPr/>
        <a:lstStyle/>
        <a:p>
          <a:endParaRPr lang="en-US"/>
        </a:p>
      </dgm:t>
    </dgm:pt>
    <dgm:pt modelId="{A22805F6-FF1B-4827-9D28-41DC3D922EF4}" type="sibTrans" cxnId="{E58F8605-DC98-4191-BECA-47901AF1AE95}">
      <dgm:prSet/>
      <dgm:spPr/>
      <dgm:t>
        <a:bodyPr/>
        <a:lstStyle/>
        <a:p>
          <a:endParaRPr lang="en-US"/>
        </a:p>
      </dgm:t>
    </dgm:pt>
    <dgm:pt modelId="{50D17C1B-C6A5-4E5F-9CDC-5117D3B7D76B}" type="pres">
      <dgm:prSet presAssocID="{F42B7433-2472-45BC-8403-45899BF2F8D2}" presName="root" presStyleCnt="0">
        <dgm:presLayoutVars>
          <dgm:dir/>
          <dgm:resizeHandles val="exact"/>
        </dgm:presLayoutVars>
      </dgm:prSet>
      <dgm:spPr/>
    </dgm:pt>
    <dgm:pt modelId="{F6E62408-3119-415A-B89D-A53C89E0FD3A}" type="pres">
      <dgm:prSet presAssocID="{F42B7433-2472-45BC-8403-45899BF2F8D2}" presName="container" presStyleCnt="0">
        <dgm:presLayoutVars>
          <dgm:dir/>
          <dgm:resizeHandles val="exact"/>
        </dgm:presLayoutVars>
      </dgm:prSet>
      <dgm:spPr/>
    </dgm:pt>
    <dgm:pt modelId="{FF200828-B33A-410E-BF69-F2366487AEAA}" type="pres">
      <dgm:prSet presAssocID="{2F34F814-8EE3-451D-A330-2BE2A113CF74}" presName="compNode" presStyleCnt="0"/>
      <dgm:spPr/>
    </dgm:pt>
    <dgm:pt modelId="{C6A11991-C46B-49F1-AA2F-2888BA2338A3}" type="pres">
      <dgm:prSet presAssocID="{2F34F814-8EE3-451D-A330-2BE2A113CF74}" presName="iconBgRect" presStyleLbl="bgShp" presStyleIdx="0" presStyleCnt="5"/>
      <dgm:spPr/>
    </dgm:pt>
    <dgm:pt modelId="{E8DFF0C3-CD97-4A9B-B6F8-C7656569AFF7}" type="pres">
      <dgm:prSet presAssocID="{2F34F814-8EE3-451D-A330-2BE2A113CF7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8A31BAB5-19D8-4BB7-A5EF-1FF24C8B1DC3}" type="pres">
      <dgm:prSet presAssocID="{2F34F814-8EE3-451D-A330-2BE2A113CF74}" presName="spaceRect" presStyleCnt="0"/>
      <dgm:spPr/>
    </dgm:pt>
    <dgm:pt modelId="{3C10CF6D-9A26-4E6D-B3FF-C7954053A3E1}" type="pres">
      <dgm:prSet presAssocID="{2F34F814-8EE3-451D-A330-2BE2A113CF74}" presName="textRect" presStyleLbl="revTx" presStyleIdx="0" presStyleCnt="5">
        <dgm:presLayoutVars>
          <dgm:chMax val="1"/>
          <dgm:chPref val="1"/>
        </dgm:presLayoutVars>
      </dgm:prSet>
      <dgm:spPr/>
    </dgm:pt>
    <dgm:pt modelId="{1B3AC892-160B-4175-9B6A-BD7FC93E30BC}" type="pres">
      <dgm:prSet presAssocID="{8DC0E2E8-87F3-4924-B653-AA76714FC562}" presName="sibTrans" presStyleLbl="sibTrans2D1" presStyleIdx="0" presStyleCnt="0"/>
      <dgm:spPr/>
    </dgm:pt>
    <dgm:pt modelId="{E81EC6D9-2C4F-44C7-8C0C-7A672740F565}" type="pres">
      <dgm:prSet presAssocID="{96D82D3B-5415-4859-92A9-7F02DF18A3D0}" presName="compNode" presStyleCnt="0"/>
      <dgm:spPr/>
    </dgm:pt>
    <dgm:pt modelId="{6106E36E-C6A1-493D-AAC6-56683A92C809}" type="pres">
      <dgm:prSet presAssocID="{96D82D3B-5415-4859-92A9-7F02DF18A3D0}" presName="iconBgRect" presStyleLbl="bgShp" presStyleIdx="1" presStyleCnt="5" custLinFactNeighborX="34470" custLinFactNeighborY="-2998"/>
      <dgm:spPr/>
    </dgm:pt>
    <dgm:pt modelId="{5DFFB5D0-660F-4D40-8DC0-346FECBE644C}" type="pres">
      <dgm:prSet presAssocID="{96D82D3B-5415-4859-92A9-7F02DF18A3D0}" presName="iconRect" presStyleLbl="node1" presStyleIdx="1" presStyleCnt="5" custLinFactNeighborX="62015" custLinFactNeighborY="-2078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E6F5F6E-AB7B-42AE-8A52-FE53C553E108}" type="pres">
      <dgm:prSet presAssocID="{96D82D3B-5415-4859-92A9-7F02DF18A3D0}" presName="spaceRect" presStyleCnt="0"/>
      <dgm:spPr/>
    </dgm:pt>
    <dgm:pt modelId="{699208BD-94A5-4896-A4C1-F3E01071E611}" type="pres">
      <dgm:prSet presAssocID="{96D82D3B-5415-4859-92A9-7F02DF18A3D0}" presName="textRect" presStyleLbl="revTx" presStyleIdx="1" presStyleCnt="5" custLinFactNeighborX="8901" custLinFactNeighborY="-8992">
        <dgm:presLayoutVars>
          <dgm:chMax val="1"/>
          <dgm:chPref val="1"/>
        </dgm:presLayoutVars>
      </dgm:prSet>
      <dgm:spPr/>
    </dgm:pt>
    <dgm:pt modelId="{BF401BBE-CEAC-40A6-B35E-F4D479A5E010}" type="pres">
      <dgm:prSet presAssocID="{4E7775F4-64B7-4212-BD67-EA63E5B69A16}" presName="sibTrans" presStyleLbl="sibTrans2D1" presStyleIdx="0" presStyleCnt="0"/>
      <dgm:spPr/>
    </dgm:pt>
    <dgm:pt modelId="{6D560824-22FC-4A79-894C-E7BD4F5B159E}" type="pres">
      <dgm:prSet presAssocID="{D7B25990-9926-4BF4-8566-581CAE20C970}" presName="compNode" presStyleCnt="0"/>
      <dgm:spPr/>
    </dgm:pt>
    <dgm:pt modelId="{58E341ED-CC12-494B-8662-61F7CD332D3A}" type="pres">
      <dgm:prSet presAssocID="{D7B25990-9926-4BF4-8566-581CAE20C970}" presName="iconBgRect" presStyleLbl="bgShp" presStyleIdx="2" presStyleCnt="5"/>
      <dgm:spPr/>
    </dgm:pt>
    <dgm:pt modelId="{71B4BF6E-2E65-4B97-A387-F72A9EC7632F}" type="pres">
      <dgm:prSet presAssocID="{D7B25990-9926-4BF4-8566-581CAE20C97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CDF03ED9-13D8-4ACF-918A-29D64E0E2754}" type="pres">
      <dgm:prSet presAssocID="{D7B25990-9926-4BF4-8566-581CAE20C970}" presName="spaceRect" presStyleCnt="0"/>
      <dgm:spPr/>
    </dgm:pt>
    <dgm:pt modelId="{A8BD34DE-0F8D-4447-91EA-0E6D5F36676E}" type="pres">
      <dgm:prSet presAssocID="{D7B25990-9926-4BF4-8566-581CAE20C970}" presName="textRect" presStyleLbl="revTx" presStyleIdx="2" presStyleCnt="5">
        <dgm:presLayoutVars>
          <dgm:chMax val="1"/>
          <dgm:chPref val="1"/>
        </dgm:presLayoutVars>
      </dgm:prSet>
      <dgm:spPr/>
    </dgm:pt>
    <dgm:pt modelId="{B1C62E5D-7C98-490D-A84D-91403ECFAB59}" type="pres">
      <dgm:prSet presAssocID="{7F71A14E-AAAB-43BB-BC4A-22CA7FC3AA80}" presName="sibTrans" presStyleLbl="sibTrans2D1" presStyleIdx="0" presStyleCnt="0"/>
      <dgm:spPr/>
    </dgm:pt>
    <dgm:pt modelId="{0487D0E2-2D9D-4573-9987-DC8F37654A0A}" type="pres">
      <dgm:prSet presAssocID="{74A20435-CF11-4793-832F-BB87BE0EB8BF}" presName="compNode" presStyleCnt="0"/>
      <dgm:spPr/>
    </dgm:pt>
    <dgm:pt modelId="{F0EDE2B1-AFA5-4239-8E39-63DD3A2B3A85}" type="pres">
      <dgm:prSet presAssocID="{74A20435-CF11-4793-832F-BB87BE0EB8BF}" presName="iconBgRect" presStyleLbl="bgShp" presStyleIdx="3" presStyleCnt="5" custLinFactNeighborX="98914"/>
      <dgm:spPr/>
    </dgm:pt>
    <dgm:pt modelId="{E32B581C-6EF8-4D6B-B713-F20DF8C30FF9}" type="pres">
      <dgm:prSet presAssocID="{74A20435-CF11-4793-832F-BB87BE0EB8BF}" presName="iconRect" presStyleLbl="node1" presStyleIdx="3" presStyleCnt="5" custLinFactX="70542" custLinFactNeighborX="1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9D7172E1-F4C3-40C2-959A-D6B965D34066}" type="pres">
      <dgm:prSet presAssocID="{74A20435-CF11-4793-832F-BB87BE0EB8BF}" presName="spaceRect" presStyleCnt="0"/>
      <dgm:spPr/>
    </dgm:pt>
    <dgm:pt modelId="{D7D38848-8EF5-40AD-A9AE-25488A9DB0D1}" type="pres">
      <dgm:prSet presAssocID="{74A20435-CF11-4793-832F-BB87BE0EB8BF}" presName="textRect" presStyleLbl="revTx" presStyleIdx="3" presStyleCnt="5" custScaleX="127612" custLinFactNeighborX="48957" custLinFactNeighborY="5995">
        <dgm:presLayoutVars>
          <dgm:chMax val="1"/>
          <dgm:chPref val="1"/>
        </dgm:presLayoutVars>
      </dgm:prSet>
      <dgm:spPr/>
    </dgm:pt>
    <dgm:pt modelId="{AFA2FACA-360A-42BB-A1AE-20626348A024}" type="pres">
      <dgm:prSet presAssocID="{61D0474A-4611-48B9-968D-33AD6B3404FB}" presName="sibTrans" presStyleLbl="sibTrans2D1" presStyleIdx="0" presStyleCnt="0"/>
      <dgm:spPr/>
    </dgm:pt>
    <dgm:pt modelId="{CB00F32E-BEF1-41F1-A632-456F4FE9C3C8}" type="pres">
      <dgm:prSet presAssocID="{C0793782-7750-4B84-AB21-0CF4442EB701}" presName="compNode" presStyleCnt="0"/>
      <dgm:spPr/>
    </dgm:pt>
    <dgm:pt modelId="{9C22EAA8-7C36-4790-9025-342B5BE4DF21}" type="pres">
      <dgm:prSet presAssocID="{C0793782-7750-4B84-AB21-0CF4442EB701}" presName="iconBgRect" presStyleLbl="bgShp" presStyleIdx="4" presStyleCnt="5" custLinFactX="10846" custLinFactNeighborX="100000" custLinFactNeighborY="4496"/>
      <dgm:spPr/>
    </dgm:pt>
    <dgm:pt modelId="{06DBBC58-1D6E-4118-AE8A-2DE23F4F3195}" type="pres">
      <dgm:prSet presAssocID="{C0793782-7750-4B84-AB21-0CF4442EB701}" presName="iconRect" presStyleLbl="node1" presStyleIdx="4" presStyleCnt="5" custLinFactX="97186" custLinFactNeighborX="100000" custLinFactNeighborY="7752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2BA512D6-FE05-4EFA-B27B-109B2F766059}" type="pres">
      <dgm:prSet presAssocID="{C0793782-7750-4B84-AB21-0CF4442EB701}" presName="spaceRect" presStyleCnt="0"/>
      <dgm:spPr/>
    </dgm:pt>
    <dgm:pt modelId="{2A541FEE-7BB1-43D4-B365-E3C5EB95DA36}" type="pres">
      <dgm:prSet presAssocID="{C0793782-7750-4B84-AB21-0CF4442EB701}" presName="textRect" presStyleLbl="revTx" presStyleIdx="4" presStyleCnt="5" custScaleX="112465" custLinFactNeighborX="57859" custLinFactNeighborY="7493">
        <dgm:presLayoutVars>
          <dgm:chMax val="1"/>
          <dgm:chPref val="1"/>
        </dgm:presLayoutVars>
      </dgm:prSet>
      <dgm:spPr/>
    </dgm:pt>
  </dgm:ptLst>
  <dgm:cxnLst>
    <dgm:cxn modelId="{E58F8605-DC98-4191-BECA-47901AF1AE95}" srcId="{F42B7433-2472-45BC-8403-45899BF2F8D2}" destId="{C0793782-7750-4B84-AB21-0CF4442EB701}" srcOrd="4" destOrd="0" parTransId="{A0778233-B83E-4720-9EC4-857B1C250A3F}" sibTransId="{A22805F6-FF1B-4827-9D28-41DC3D922EF4}"/>
    <dgm:cxn modelId="{5BA52230-2142-4D22-9145-B6DA939AE5D8}" type="presOf" srcId="{D7B25990-9926-4BF4-8566-581CAE20C970}" destId="{A8BD34DE-0F8D-4447-91EA-0E6D5F36676E}" srcOrd="0" destOrd="0" presId="urn:microsoft.com/office/officeart/2018/2/layout/IconCircleList"/>
    <dgm:cxn modelId="{FC785737-E625-4BAB-8A06-CE833F42B9A1}" type="presOf" srcId="{2F34F814-8EE3-451D-A330-2BE2A113CF74}" destId="{3C10CF6D-9A26-4E6D-B3FF-C7954053A3E1}" srcOrd="0" destOrd="0" presId="urn:microsoft.com/office/officeart/2018/2/layout/IconCircleList"/>
    <dgm:cxn modelId="{B19A575E-1556-4A20-905D-D8294E818163}" type="presOf" srcId="{96D82D3B-5415-4859-92A9-7F02DF18A3D0}" destId="{699208BD-94A5-4896-A4C1-F3E01071E611}" srcOrd="0" destOrd="0" presId="urn:microsoft.com/office/officeart/2018/2/layout/IconCircleList"/>
    <dgm:cxn modelId="{9A4A8D62-94BB-436E-8D8B-32712C77F1A5}" type="presOf" srcId="{4E7775F4-64B7-4212-BD67-EA63E5B69A16}" destId="{BF401BBE-CEAC-40A6-B35E-F4D479A5E010}" srcOrd="0" destOrd="0" presId="urn:microsoft.com/office/officeart/2018/2/layout/IconCircleList"/>
    <dgm:cxn modelId="{6EDF4A46-A4AC-40C4-B4A5-61D081053576}" type="presOf" srcId="{7F71A14E-AAAB-43BB-BC4A-22CA7FC3AA80}" destId="{B1C62E5D-7C98-490D-A84D-91403ECFAB59}" srcOrd="0" destOrd="0" presId="urn:microsoft.com/office/officeart/2018/2/layout/IconCircleList"/>
    <dgm:cxn modelId="{4DEFC97C-8911-4C6E-AA88-55003D45A3F6}" srcId="{F42B7433-2472-45BC-8403-45899BF2F8D2}" destId="{D7B25990-9926-4BF4-8566-581CAE20C970}" srcOrd="2" destOrd="0" parTransId="{E6C1AE76-FA72-4E08-9F96-65AC866D65BB}" sibTransId="{7F71A14E-AAAB-43BB-BC4A-22CA7FC3AA80}"/>
    <dgm:cxn modelId="{0075F983-E403-42EA-8F04-C8F011312881}" type="presOf" srcId="{61D0474A-4611-48B9-968D-33AD6B3404FB}" destId="{AFA2FACA-360A-42BB-A1AE-20626348A024}" srcOrd="0" destOrd="0" presId="urn:microsoft.com/office/officeart/2018/2/layout/IconCircleList"/>
    <dgm:cxn modelId="{67DC88A0-6842-4FC5-BB0C-D1157896250F}" srcId="{F42B7433-2472-45BC-8403-45899BF2F8D2}" destId="{96D82D3B-5415-4859-92A9-7F02DF18A3D0}" srcOrd="1" destOrd="0" parTransId="{74E4B1A5-9E9E-4F60-AD78-1F8BBBF7C804}" sibTransId="{4E7775F4-64B7-4212-BD67-EA63E5B69A16}"/>
    <dgm:cxn modelId="{D603F1A1-B377-41CE-95D8-8F56DEBCD32F}" type="presOf" srcId="{F42B7433-2472-45BC-8403-45899BF2F8D2}" destId="{50D17C1B-C6A5-4E5F-9CDC-5117D3B7D76B}" srcOrd="0" destOrd="0" presId="urn:microsoft.com/office/officeart/2018/2/layout/IconCircleList"/>
    <dgm:cxn modelId="{17BEE7A7-8CF6-4C62-AB5C-1F702256E416}" type="presOf" srcId="{8DC0E2E8-87F3-4924-B653-AA76714FC562}" destId="{1B3AC892-160B-4175-9B6A-BD7FC93E30BC}" srcOrd="0" destOrd="0" presId="urn:microsoft.com/office/officeart/2018/2/layout/IconCircleList"/>
    <dgm:cxn modelId="{81E301B6-5CF5-4BD9-94CA-82C56C946F37}" srcId="{F42B7433-2472-45BC-8403-45899BF2F8D2}" destId="{74A20435-CF11-4793-832F-BB87BE0EB8BF}" srcOrd="3" destOrd="0" parTransId="{4DE307D7-DC03-45A5-A46C-5E5A08D5C4AD}" sibTransId="{61D0474A-4611-48B9-968D-33AD6B3404FB}"/>
    <dgm:cxn modelId="{CAE8E3C7-124E-4760-BF15-84D1CBAFDF8A}" type="presOf" srcId="{74A20435-CF11-4793-832F-BB87BE0EB8BF}" destId="{D7D38848-8EF5-40AD-A9AE-25488A9DB0D1}" srcOrd="0" destOrd="0" presId="urn:microsoft.com/office/officeart/2018/2/layout/IconCircleList"/>
    <dgm:cxn modelId="{B34100D4-8D7E-49D0-BB76-166D2C8D1ED4}" srcId="{F42B7433-2472-45BC-8403-45899BF2F8D2}" destId="{2F34F814-8EE3-451D-A330-2BE2A113CF74}" srcOrd="0" destOrd="0" parTransId="{297412FC-61CF-42A0-AFF9-1E29A5D8F2C9}" sibTransId="{8DC0E2E8-87F3-4924-B653-AA76714FC562}"/>
    <dgm:cxn modelId="{9C24E8D8-E775-4B50-AB06-B54E7D221084}" type="presOf" srcId="{C0793782-7750-4B84-AB21-0CF4442EB701}" destId="{2A541FEE-7BB1-43D4-B365-E3C5EB95DA36}" srcOrd="0" destOrd="0" presId="urn:microsoft.com/office/officeart/2018/2/layout/IconCircleList"/>
    <dgm:cxn modelId="{87687DFB-A773-4C20-B7DE-2BA6BDA3099C}" type="presParOf" srcId="{50D17C1B-C6A5-4E5F-9CDC-5117D3B7D76B}" destId="{F6E62408-3119-415A-B89D-A53C89E0FD3A}" srcOrd="0" destOrd="0" presId="urn:microsoft.com/office/officeart/2018/2/layout/IconCircleList"/>
    <dgm:cxn modelId="{6FCD3173-9B92-4178-8C39-AEEB3FF1C228}" type="presParOf" srcId="{F6E62408-3119-415A-B89D-A53C89E0FD3A}" destId="{FF200828-B33A-410E-BF69-F2366487AEAA}" srcOrd="0" destOrd="0" presId="urn:microsoft.com/office/officeart/2018/2/layout/IconCircleList"/>
    <dgm:cxn modelId="{0C5B5C9F-1B57-4D7B-9CBF-C0A6EDC03792}" type="presParOf" srcId="{FF200828-B33A-410E-BF69-F2366487AEAA}" destId="{C6A11991-C46B-49F1-AA2F-2888BA2338A3}" srcOrd="0" destOrd="0" presId="urn:microsoft.com/office/officeart/2018/2/layout/IconCircleList"/>
    <dgm:cxn modelId="{7C1E54DB-8B46-4C54-9A2D-8470E0370BBA}" type="presParOf" srcId="{FF200828-B33A-410E-BF69-F2366487AEAA}" destId="{E8DFF0C3-CD97-4A9B-B6F8-C7656569AFF7}" srcOrd="1" destOrd="0" presId="urn:microsoft.com/office/officeart/2018/2/layout/IconCircleList"/>
    <dgm:cxn modelId="{A8E75F6B-9168-42DC-A260-C0553B3A43B2}" type="presParOf" srcId="{FF200828-B33A-410E-BF69-F2366487AEAA}" destId="{8A31BAB5-19D8-4BB7-A5EF-1FF24C8B1DC3}" srcOrd="2" destOrd="0" presId="urn:microsoft.com/office/officeart/2018/2/layout/IconCircleList"/>
    <dgm:cxn modelId="{AD32846F-0EF8-4F2F-A582-AD9D080C387E}" type="presParOf" srcId="{FF200828-B33A-410E-BF69-F2366487AEAA}" destId="{3C10CF6D-9A26-4E6D-B3FF-C7954053A3E1}" srcOrd="3" destOrd="0" presId="urn:microsoft.com/office/officeart/2018/2/layout/IconCircleList"/>
    <dgm:cxn modelId="{646B771F-F74F-47C0-B12C-1ED3B88D769B}" type="presParOf" srcId="{F6E62408-3119-415A-B89D-A53C89E0FD3A}" destId="{1B3AC892-160B-4175-9B6A-BD7FC93E30BC}" srcOrd="1" destOrd="0" presId="urn:microsoft.com/office/officeart/2018/2/layout/IconCircleList"/>
    <dgm:cxn modelId="{01186CC2-80D6-463C-B96C-82E569535EDC}" type="presParOf" srcId="{F6E62408-3119-415A-B89D-A53C89E0FD3A}" destId="{E81EC6D9-2C4F-44C7-8C0C-7A672740F565}" srcOrd="2" destOrd="0" presId="urn:microsoft.com/office/officeart/2018/2/layout/IconCircleList"/>
    <dgm:cxn modelId="{4F94E719-4B97-4F4D-93CB-16359B1657C2}" type="presParOf" srcId="{E81EC6D9-2C4F-44C7-8C0C-7A672740F565}" destId="{6106E36E-C6A1-493D-AAC6-56683A92C809}" srcOrd="0" destOrd="0" presId="urn:microsoft.com/office/officeart/2018/2/layout/IconCircleList"/>
    <dgm:cxn modelId="{6B10B9BE-0B6B-4693-A591-6C65330ED9F5}" type="presParOf" srcId="{E81EC6D9-2C4F-44C7-8C0C-7A672740F565}" destId="{5DFFB5D0-660F-4D40-8DC0-346FECBE644C}" srcOrd="1" destOrd="0" presId="urn:microsoft.com/office/officeart/2018/2/layout/IconCircleList"/>
    <dgm:cxn modelId="{EDB76260-7310-4798-BCA5-37F3CD3412F0}" type="presParOf" srcId="{E81EC6D9-2C4F-44C7-8C0C-7A672740F565}" destId="{CE6F5F6E-AB7B-42AE-8A52-FE53C553E108}" srcOrd="2" destOrd="0" presId="urn:microsoft.com/office/officeart/2018/2/layout/IconCircleList"/>
    <dgm:cxn modelId="{097EE760-CEF6-421C-AF09-4CC43FCA3585}" type="presParOf" srcId="{E81EC6D9-2C4F-44C7-8C0C-7A672740F565}" destId="{699208BD-94A5-4896-A4C1-F3E01071E611}" srcOrd="3" destOrd="0" presId="urn:microsoft.com/office/officeart/2018/2/layout/IconCircleList"/>
    <dgm:cxn modelId="{0DD574B7-46A3-4B36-8941-E349D70FCDE5}" type="presParOf" srcId="{F6E62408-3119-415A-B89D-A53C89E0FD3A}" destId="{BF401BBE-CEAC-40A6-B35E-F4D479A5E010}" srcOrd="3" destOrd="0" presId="urn:microsoft.com/office/officeart/2018/2/layout/IconCircleList"/>
    <dgm:cxn modelId="{D6DF05AA-F3EF-44BA-8301-788B114B91F0}" type="presParOf" srcId="{F6E62408-3119-415A-B89D-A53C89E0FD3A}" destId="{6D560824-22FC-4A79-894C-E7BD4F5B159E}" srcOrd="4" destOrd="0" presId="urn:microsoft.com/office/officeart/2018/2/layout/IconCircleList"/>
    <dgm:cxn modelId="{90E13FFD-BA63-4B48-B17E-82448857A456}" type="presParOf" srcId="{6D560824-22FC-4A79-894C-E7BD4F5B159E}" destId="{58E341ED-CC12-494B-8662-61F7CD332D3A}" srcOrd="0" destOrd="0" presId="urn:microsoft.com/office/officeart/2018/2/layout/IconCircleList"/>
    <dgm:cxn modelId="{7969CA8F-9F36-485A-B932-8E96D6C665AA}" type="presParOf" srcId="{6D560824-22FC-4A79-894C-E7BD4F5B159E}" destId="{71B4BF6E-2E65-4B97-A387-F72A9EC7632F}" srcOrd="1" destOrd="0" presId="urn:microsoft.com/office/officeart/2018/2/layout/IconCircleList"/>
    <dgm:cxn modelId="{28FBDB0E-A3CB-40A9-87E0-8DDC1ED155F6}" type="presParOf" srcId="{6D560824-22FC-4A79-894C-E7BD4F5B159E}" destId="{CDF03ED9-13D8-4ACF-918A-29D64E0E2754}" srcOrd="2" destOrd="0" presId="urn:microsoft.com/office/officeart/2018/2/layout/IconCircleList"/>
    <dgm:cxn modelId="{4F2A6A00-F3B4-45D3-A4F2-85D472DDDE7A}" type="presParOf" srcId="{6D560824-22FC-4A79-894C-E7BD4F5B159E}" destId="{A8BD34DE-0F8D-4447-91EA-0E6D5F36676E}" srcOrd="3" destOrd="0" presId="urn:microsoft.com/office/officeart/2018/2/layout/IconCircleList"/>
    <dgm:cxn modelId="{0B839445-8A93-4536-9FAB-47D5901E0A9A}" type="presParOf" srcId="{F6E62408-3119-415A-B89D-A53C89E0FD3A}" destId="{B1C62E5D-7C98-490D-A84D-91403ECFAB59}" srcOrd="5" destOrd="0" presId="urn:microsoft.com/office/officeart/2018/2/layout/IconCircleList"/>
    <dgm:cxn modelId="{B0218CC3-5884-4D51-8CB2-6A0153DB73CF}" type="presParOf" srcId="{F6E62408-3119-415A-B89D-A53C89E0FD3A}" destId="{0487D0E2-2D9D-4573-9987-DC8F37654A0A}" srcOrd="6" destOrd="0" presId="urn:microsoft.com/office/officeart/2018/2/layout/IconCircleList"/>
    <dgm:cxn modelId="{3C34CD9A-E6CB-4918-9D4A-ED2A7701D758}" type="presParOf" srcId="{0487D0E2-2D9D-4573-9987-DC8F37654A0A}" destId="{F0EDE2B1-AFA5-4239-8E39-63DD3A2B3A85}" srcOrd="0" destOrd="0" presId="urn:microsoft.com/office/officeart/2018/2/layout/IconCircleList"/>
    <dgm:cxn modelId="{64EAAB12-A79B-4FFA-AAEF-C64B766BF5D4}" type="presParOf" srcId="{0487D0E2-2D9D-4573-9987-DC8F37654A0A}" destId="{E32B581C-6EF8-4D6B-B713-F20DF8C30FF9}" srcOrd="1" destOrd="0" presId="urn:microsoft.com/office/officeart/2018/2/layout/IconCircleList"/>
    <dgm:cxn modelId="{D50A0342-8417-4E92-80B7-5249E3D8E32D}" type="presParOf" srcId="{0487D0E2-2D9D-4573-9987-DC8F37654A0A}" destId="{9D7172E1-F4C3-40C2-959A-D6B965D34066}" srcOrd="2" destOrd="0" presId="urn:microsoft.com/office/officeart/2018/2/layout/IconCircleList"/>
    <dgm:cxn modelId="{280C7C6B-38B4-4366-A30E-093A6A6845CC}" type="presParOf" srcId="{0487D0E2-2D9D-4573-9987-DC8F37654A0A}" destId="{D7D38848-8EF5-40AD-A9AE-25488A9DB0D1}" srcOrd="3" destOrd="0" presId="urn:microsoft.com/office/officeart/2018/2/layout/IconCircleList"/>
    <dgm:cxn modelId="{397B3F21-ED25-4B82-8C06-2E8A728D5094}" type="presParOf" srcId="{F6E62408-3119-415A-B89D-A53C89E0FD3A}" destId="{AFA2FACA-360A-42BB-A1AE-20626348A024}" srcOrd="7" destOrd="0" presId="urn:microsoft.com/office/officeart/2018/2/layout/IconCircleList"/>
    <dgm:cxn modelId="{77383F8F-8E5F-4364-B402-FEEEDCF5411E}" type="presParOf" srcId="{F6E62408-3119-415A-B89D-A53C89E0FD3A}" destId="{CB00F32E-BEF1-41F1-A632-456F4FE9C3C8}" srcOrd="8" destOrd="0" presId="urn:microsoft.com/office/officeart/2018/2/layout/IconCircleList"/>
    <dgm:cxn modelId="{6FD89EBF-7FA6-4457-94DD-E721388B9555}" type="presParOf" srcId="{CB00F32E-BEF1-41F1-A632-456F4FE9C3C8}" destId="{9C22EAA8-7C36-4790-9025-342B5BE4DF21}" srcOrd="0" destOrd="0" presId="urn:microsoft.com/office/officeart/2018/2/layout/IconCircleList"/>
    <dgm:cxn modelId="{FEBC244D-D65E-4B17-A61A-DC32804FC0E0}" type="presParOf" srcId="{CB00F32E-BEF1-41F1-A632-456F4FE9C3C8}" destId="{06DBBC58-1D6E-4118-AE8A-2DE23F4F3195}" srcOrd="1" destOrd="0" presId="urn:microsoft.com/office/officeart/2018/2/layout/IconCircleList"/>
    <dgm:cxn modelId="{287E5B13-6A91-4349-BDB6-07DA6564AC69}" type="presParOf" srcId="{CB00F32E-BEF1-41F1-A632-456F4FE9C3C8}" destId="{2BA512D6-FE05-4EFA-B27B-109B2F766059}" srcOrd="2" destOrd="0" presId="urn:microsoft.com/office/officeart/2018/2/layout/IconCircleList"/>
    <dgm:cxn modelId="{34C320D7-C88F-4320-AC03-E53DF48EFBA8}" type="presParOf" srcId="{CB00F32E-BEF1-41F1-A632-456F4FE9C3C8}" destId="{2A541FEE-7BB1-43D4-B365-E3C5EB95DA36}" srcOrd="3" destOrd="0" presId="urn:microsoft.com/office/officeart/2018/2/layout/IconCircle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1EDC4-4B19-4B3A-88A4-2CF9C13F38A2}">
      <dsp:nvSpPr>
        <dsp:cNvPr id="0" name=""/>
        <dsp:cNvSpPr/>
      </dsp:nvSpPr>
      <dsp:spPr>
        <a:xfrm>
          <a:off x="2241532" y="1200437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471087" y="1243579"/>
        <a:ext cx="25774" cy="5154"/>
      </dsp:txXfrm>
    </dsp:sp>
    <dsp:sp modelId="{8900FC7E-411D-43EE-A015-8B8AEE105C36}">
      <dsp:nvSpPr>
        <dsp:cNvPr id="0" name=""/>
        <dsp:cNvSpPr/>
      </dsp:nvSpPr>
      <dsp:spPr>
        <a:xfrm>
          <a:off x="2092" y="573785"/>
          <a:ext cx="2241239" cy="1344743"/>
        </a:xfrm>
        <a:prstGeom prst="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Business Understanding</a:t>
          </a:r>
        </a:p>
      </dsp:txBody>
      <dsp:txXfrm>
        <a:off x="2092" y="573785"/>
        <a:ext cx="2241239" cy="1344743"/>
      </dsp:txXfrm>
    </dsp:sp>
    <dsp:sp modelId="{C9A13486-B3C2-4669-A8D3-B6BBAEF09228}">
      <dsp:nvSpPr>
        <dsp:cNvPr id="0" name=""/>
        <dsp:cNvSpPr/>
      </dsp:nvSpPr>
      <dsp:spPr>
        <a:xfrm>
          <a:off x="4998257" y="1200437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227812" y="1243579"/>
        <a:ext cx="25774" cy="5154"/>
      </dsp:txXfrm>
    </dsp:sp>
    <dsp:sp modelId="{FA05AD96-3C2C-4795-AE05-8E0BE7F21DF0}">
      <dsp:nvSpPr>
        <dsp:cNvPr id="0" name=""/>
        <dsp:cNvSpPr/>
      </dsp:nvSpPr>
      <dsp:spPr>
        <a:xfrm>
          <a:off x="2758817" y="573785"/>
          <a:ext cx="2241239" cy="1344743"/>
        </a:xfrm>
        <a:prstGeom prst="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Data Understanding</a:t>
          </a:r>
        </a:p>
      </dsp:txBody>
      <dsp:txXfrm>
        <a:off x="2758817" y="573785"/>
        <a:ext cx="2241239" cy="1344743"/>
      </dsp:txXfrm>
    </dsp:sp>
    <dsp:sp modelId="{FE1EB98A-308F-408A-A921-6AB99C9DBEE9}">
      <dsp:nvSpPr>
        <dsp:cNvPr id="0" name=""/>
        <dsp:cNvSpPr/>
      </dsp:nvSpPr>
      <dsp:spPr>
        <a:xfrm>
          <a:off x="7754982" y="1200437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984537" y="1243579"/>
        <a:ext cx="25774" cy="5154"/>
      </dsp:txXfrm>
    </dsp:sp>
    <dsp:sp modelId="{746EE4EE-7F50-47EF-87E1-D18F7976589F}">
      <dsp:nvSpPr>
        <dsp:cNvPr id="0" name=""/>
        <dsp:cNvSpPr/>
      </dsp:nvSpPr>
      <dsp:spPr>
        <a:xfrm>
          <a:off x="5515542" y="573785"/>
          <a:ext cx="2241239" cy="1344743"/>
        </a:xfrm>
        <a:prstGeom prst="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Data preparation</a:t>
          </a:r>
        </a:p>
      </dsp:txBody>
      <dsp:txXfrm>
        <a:off x="5515542" y="573785"/>
        <a:ext cx="2241239" cy="1344743"/>
      </dsp:txXfrm>
    </dsp:sp>
    <dsp:sp modelId="{9489135A-C1CA-4580-814C-43F8332538D6}">
      <dsp:nvSpPr>
        <dsp:cNvPr id="0" name=""/>
        <dsp:cNvSpPr/>
      </dsp:nvSpPr>
      <dsp:spPr>
        <a:xfrm>
          <a:off x="1122712" y="1916729"/>
          <a:ext cx="8270175" cy="484885"/>
        </a:xfrm>
        <a:custGeom>
          <a:avLst/>
          <a:gdLst/>
          <a:ahLst/>
          <a:cxnLst/>
          <a:rect l="0" t="0" r="0" b="0"/>
          <a:pathLst>
            <a:path>
              <a:moveTo>
                <a:pt x="8270175" y="0"/>
              </a:moveTo>
              <a:lnTo>
                <a:pt x="8270175" y="259542"/>
              </a:lnTo>
              <a:lnTo>
                <a:pt x="0" y="259542"/>
              </a:lnTo>
              <a:lnTo>
                <a:pt x="0" y="484885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050644" y="2156594"/>
        <a:ext cx="414311" cy="5154"/>
      </dsp:txXfrm>
    </dsp:sp>
    <dsp:sp modelId="{A2CB5990-A6DD-4742-84FA-C9809685E312}">
      <dsp:nvSpPr>
        <dsp:cNvPr id="0" name=""/>
        <dsp:cNvSpPr/>
      </dsp:nvSpPr>
      <dsp:spPr>
        <a:xfrm>
          <a:off x="8272267" y="573785"/>
          <a:ext cx="2241239" cy="1344743"/>
        </a:xfrm>
        <a:prstGeom prst="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Modeling</a:t>
          </a:r>
        </a:p>
      </dsp:txBody>
      <dsp:txXfrm>
        <a:off x="8272267" y="573785"/>
        <a:ext cx="2241239" cy="1344743"/>
      </dsp:txXfrm>
    </dsp:sp>
    <dsp:sp modelId="{FD8CCEFE-5BD7-4A6D-BC85-C7E5EC155C7D}">
      <dsp:nvSpPr>
        <dsp:cNvPr id="0" name=""/>
        <dsp:cNvSpPr/>
      </dsp:nvSpPr>
      <dsp:spPr>
        <a:xfrm>
          <a:off x="2241532" y="3060666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471087" y="3103809"/>
        <a:ext cx="25774" cy="5154"/>
      </dsp:txXfrm>
    </dsp:sp>
    <dsp:sp modelId="{837EB268-0B4B-493C-A27E-3B448D613E1D}">
      <dsp:nvSpPr>
        <dsp:cNvPr id="0" name=""/>
        <dsp:cNvSpPr/>
      </dsp:nvSpPr>
      <dsp:spPr>
        <a:xfrm>
          <a:off x="2092" y="2434014"/>
          <a:ext cx="2241239" cy="1344743"/>
        </a:xfrm>
        <a:prstGeom prst="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Evaluation</a:t>
          </a:r>
        </a:p>
      </dsp:txBody>
      <dsp:txXfrm>
        <a:off x="2092" y="2434014"/>
        <a:ext cx="2241239" cy="1344743"/>
      </dsp:txXfrm>
    </dsp:sp>
    <dsp:sp modelId="{72807DCC-8748-473C-AC8C-9F5A4651B594}">
      <dsp:nvSpPr>
        <dsp:cNvPr id="0" name=""/>
        <dsp:cNvSpPr/>
      </dsp:nvSpPr>
      <dsp:spPr>
        <a:xfrm>
          <a:off x="4998257" y="3060666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227812" y="3103809"/>
        <a:ext cx="25774" cy="5154"/>
      </dsp:txXfrm>
    </dsp:sp>
    <dsp:sp modelId="{36024935-DF78-4824-BA4A-963D68765858}">
      <dsp:nvSpPr>
        <dsp:cNvPr id="0" name=""/>
        <dsp:cNvSpPr/>
      </dsp:nvSpPr>
      <dsp:spPr>
        <a:xfrm>
          <a:off x="2758817" y="2434014"/>
          <a:ext cx="2241239" cy="1344743"/>
        </a:xfrm>
        <a:prstGeom prst="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Conclusion</a:t>
          </a:r>
        </a:p>
      </dsp:txBody>
      <dsp:txXfrm>
        <a:off x="2758817" y="2434014"/>
        <a:ext cx="2241239" cy="1344743"/>
      </dsp:txXfrm>
    </dsp:sp>
    <dsp:sp modelId="{B91BCC71-A210-45BB-AEDD-23E0445BE56F}">
      <dsp:nvSpPr>
        <dsp:cNvPr id="0" name=""/>
        <dsp:cNvSpPr/>
      </dsp:nvSpPr>
      <dsp:spPr>
        <a:xfrm>
          <a:off x="5515542" y="2434014"/>
          <a:ext cx="2241239" cy="1344743"/>
        </a:xfrm>
        <a:prstGeom prst="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Recommendations</a:t>
          </a:r>
        </a:p>
      </dsp:txBody>
      <dsp:txXfrm>
        <a:off x="5515542" y="2434014"/>
        <a:ext cx="2241239" cy="13447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54DB2-5084-49B0-98AD-582729CD921A}">
      <dsp:nvSpPr>
        <dsp:cNvPr id="0" name=""/>
        <dsp:cNvSpPr/>
      </dsp:nvSpPr>
      <dsp:spPr>
        <a:xfrm>
          <a:off x="0" y="2004"/>
          <a:ext cx="10850219" cy="1015985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909ADE-4798-4477-ADD3-5A67A9852AB8}">
      <dsp:nvSpPr>
        <dsp:cNvPr id="0" name=""/>
        <dsp:cNvSpPr/>
      </dsp:nvSpPr>
      <dsp:spPr>
        <a:xfrm>
          <a:off x="307335" y="230601"/>
          <a:ext cx="558791" cy="5587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3A42C-E5E0-4401-81B3-3F5980FD9937}">
      <dsp:nvSpPr>
        <dsp:cNvPr id="0" name=""/>
        <dsp:cNvSpPr/>
      </dsp:nvSpPr>
      <dsp:spPr>
        <a:xfrm>
          <a:off x="1173462" y="2004"/>
          <a:ext cx="9676756" cy="101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525" tIns="107525" rIns="107525" bIns="10752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/>
            <a:t>To understand which factors or variables contribute the most to customer churn</a:t>
          </a:r>
          <a:endParaRPr lang="en-US" sz="2000" kern="1200" dirty="0"/>
        </a:p>
      </dsp:txBody>
      <dsp:txXfrm>
        <a:off x="1173462" y="2004"/>
        <a:ext cx="9676756" cy="1015985"/>
      </dsp:txXfrm>
    </dsp:sp>
    <dsp:sp modelId="{DD7F904C-197C-4449-B281-11A0B4EA9235}">
      <dsp:nvSpPr>
        <dsp:cNvPr id="0" name=""/>
        <dsp:cNvSpPr/>
      </dsp:nvSpPr>
      <dsp:spPr>
        <a:xfrm>
          <a:off x="0" y="1271986"/>
          <a:ext cx="10850219" cy="1015985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D485F-674A-4123-BBC3-7CCC1BE189F2}">
      <dsp:nvSpPr>
        <dsp:cNvPr id="0" name=""/>
        <dsp:cNvSpPr/>
      </dsp:nvSpPr>
      <dsp:spPr>
        <a:xfrm>
          <a:off x="307335" y="1500582"/>
          <a:ext cx="558791" cy="5587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0E008D-523C-458C-8557-0BE8E54E853A}">
      <dsp:nvSpPr>
        <dsp:cNvPr id="0" name=""/>
        <dsp:cNvSpPr/>
      </dsp:nvSpPr>
      <dsp:spPr>
        <a:xfrm>
          <a:off x="1173462" y="1271986"/>
          <a:ext cx="9676756" cy="101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525" tIns="107525" rIns="107525" bIns="10752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/>
            <a:t>To identify different customer segments based on churn behaviour</a:t>
          </a:r>
          <a:endParaRPr lang="en-US" sz="2000" kern="1200" dirty="0"/>
        </a:p>
      </dsp:txBody>
      <dsp:txXfrm>
        <a:off x="1173462" y="1271986"/>
        <a:ext cx="9676756" cy="1015985"/>
      </dsp:txXfrm>
    </dsp:sp>
    <dsp:sp modelId="{5137DA6F-9519-4064-9E1C-9EA93D09CADF}">
      <dsp:nvSpPr>
        <dsp:cNvPr id="0" name=""/>
        <dsp:cNvSpPr/>
      </dsp:nvSpPr>
      <dsp:spPr>
        <a:xfrm>
          <a:off x="0" y="2541967"/>
          <a:ext cx="10850219" cy="1015985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6613D3-605F-4267-85AC-AE494340083B}">
      <dsp:nvSpPr>
        <dsp:cNvPr id="0" name=""/>
        <dsp:cNvSpPr/>
      </dsp:nvSpPr>
      <dsp:spPr>
        <a:xfrm>
          <a:off x="307335" y="2770564"/>
          <a:ext cx="558791" cy="5587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0D4D7-27D4-4F91-826F-BACD41A20602}">
      <dsp:nvSpPr>
        <dsp:cNvPr id="0" name=""/>
        <dsp:cNvSpPr/>
      </dsp:nvSpPr>
      <dsp:spPr>
        <a:xfrm>
          <a:off x="1173462" y="2541967"/>
          <a:ext cx="9676756" cy="101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525" tIns="107525" rIns="107525" bIns="10752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/>
            <a:t>To develop a model that can accurately predict customer churn</a:t>
          </a:r>
          <a:endParaRPr lang="en-US" sz="2000" kern="1200"/>
        </a:p>
      </dsp:txBody>
      <dsp:txXfrm>
        <a:off x="1173462" y="2541967"/>
        <a:ext cx="9676756" cy="1015985"/>
      </dsp:txXfrm>
    </dsp:sp>
    <dsp:sp modelId="{64A94D2F-1D6F-4060-8FE1-C691DB7BBF58}">
      <dsp:nvSpPr>
        <dsp:cNvPr id="0" name=""/>
        <dsp:cNvSpPr/>
      </dsp:nvSpPr>
      <dsp:spPr>
        <a:xfrm>
          <a:off x="0" y="3811949"/>
          <a:ext cx="10850219" cy="1015985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0B142-8940-4DAB-A4D5-A71B7052B5F7}">
      <dsp:nvSpPr>
        <dsp:cNvPr id="0" name=""/>
        <dsp:cNvSpPr/>
      </dsp:nvSpPr>
      <dsp:spPr>
        <a:xfrm>
          <a:off x="307335" y="4040545"/>
          <a:ext cx="558791" cy="5587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4442F3-8764-4267-9D47-C05361BC2BBB}">
      <dsp:nvSpPr>
        <dsp:cNvPr id="0" name=""/>
        <dsp:cNvSpPr/>
      </dsp:nvSpPr>
      <dsp:spPr>
        <a:xfrm>
          <a:off x="1173462" y="3811949"/>
          <a:ext cx="9676756" cy="101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525" tIns="107525" rIns="107525" bIns="10752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/>
            <a:t>To obtain valuable insights that help generate the best recommendations to protect Syriatel's revenue</a:t>
          </a:r>
          <a:endParaRPr lang="en-US" sz="2000" kern="1200" dirty="0"/>
        </a:p>
      </dsp:txBody>
      <dsp:txXfrm>
        <a:off x="1173462" y="3811949"/>
        <a:ext cx="9676756" cy="10159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BD178-9EBB-4B42-A836-2D5A4054450E}">
      <dsp:nvSpPr>
        <dsp:cNvPr id="0" name=""/>
        <dsp:cNvSpPr/>
      </dsp:nvSpPr>
      <dsp:spPr>
        <a:xfrm>
          <a:off x="0" y="229405"/>
          <a:ext cx="5172611" cy="15232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C89EE6-B3CD-4ADD-8C0F-E6F3A3CF3AFF}">
      <dsp:nvSpPr>
        <dsp:cNvPr id="0" name=""/>
        <dsp:cNvSpPr/>
      </dsp:nvSpPr>
      <dsp:spPr>
        <a:xfrm>
          <a:off x="418412" y="610658"/>
          <a:ext cx="760749" cy="7607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3E69B-351A-4599-B664-77287E5CB611}">
      <dsp:nvSpPr>
        <dsp:cNvPr id="0" name=""/>
        <dsp:cNvSpPr/>
      </dsp:nvSpPr>
      <dsp:spPr>
        <a:xfrm>
          <a:off x="1597573" y="299442"/>
          <a:ext cx="3575037" cy="1383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387" tIns="146387" rIns="146387" bIns="14638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/>
            <a:t>The dataset underwent cleaning, including checking for </a:t>
          </a:r>
          <a:r>
            <a:rPr lang="en-GB" sz="1600" b="1" i="0" kern="1200" dirty="0"/>
            <a:t>duplicated rows </a:t>
          </a:r>
          <a:r>
            <a:rPr lang="en-GB" sz="1600" b="0" i="0" kern="1200" dirty="0"/>
            <a:t>and </a:t>
          </a:r>
          <a:r>
            <a:rPr lang="en-GB" sz="1600" b="1" i="0" kern="1200" dirty="0"/>
            <a:t>missing values</a:t>
          </a:r>
          <a:r>
            <a:rPr lang="en-GB" sz="1600" b="0" i="0" kern="1200" dirty="0"/>
            <a:t>, and </a:t>
          </a:r>
          <a:r>
            <a:rPr lang="en-GB" sz="1600" b="1" i="0" kern="1200" dirty="0"/>
            <a:t>dropping unnecessary columns </a:t>
          </a:r>
          <a:endParaRPr lang="en-US" sz="1600" kern="1200" dirty="0"/>
        </a:p>
      </dsp:txBody>
      <dsp:txXfrm>
        <a:off x="1597573" y="299442"/>
        <a:ext cx="3575037" cy="1383180"/>
      </dsp:txXfrm>
    </dsp:sp>
    <dsp:sp modelId="{9F9037BA-A1E3-417C-8F21-0CCD580CD62C}">
      <dsp:nvSpPr>
        <dsp:cNvPr id="0" name=""/>
        <dsp:cNvSpPr/>
      </dsp:nvSpPr>
      <dsp:spPr>
        <a:xfrm>
          <a:off x="0" y="2051726"/>
          <a:ext cx="5172611" cy="17064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B2559E-BDBE-4A49-BD1A-C0DDD636C471}">
      <dsp:nvSpPr>
        <dsp:cNvPr id="0" name=""/>
        <dsp:cNvSpPr/>
      </dsp:nvSpPr>
      <dsp:spPr>
        <a:xfrm>
          <a:off x="418412" y="2524560"/>
          <a:ext cx="760749" cy="7607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C0EA5-EFEA-4AC4-B52D-D5D93CEC8547}">
      <dsp:nvSpPr>
        <dsp:cNvPr id="0" name=""/>
        <dsp:cNvSpPr/>
      </dsp:nvSpPr>
      <dsp:spPr>
        <a:xfrm>
          <a:off x="1597573" y="2213344"/>
          <a:ext cx="3575037" cy="1383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387" tIns="146387" rIns="146387" bIns="14638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Data analysis included </a:t>
          </a:r>
          <a:r>
            <a:rPr lang="en-GB" sz="1500" b="1" kern="1200" dirty="0"/>
            <a:t>univariate analysis </a:t>
          </a:r>
          <a:r>
            <a:rPr lang="en-GB" sz="1500" kern="1200" dirty="0"/>
            <a:t>of the target variable "</a:t>
          </a:r>
          <a:r>
            <a:rPr lang="en-GB" sz="1500" b="1" kern="1200" dirty="0"/>
            <a:t>churn</a:t>
          </a:r>
          <a:r>
            <a:rPr lang="en-GB" sz="1500" kern="1200" dirty="0"/>
            <a:t>" , </a:t>
          </a:r>
          <a:r>
            <a:rPr lang="en-GB" sz="1500" b="1" kern="1200" dirty="0"/>
            <a:t>bivariate and multivariate analysis</a:t>
          </a:r>
          <a:r>
            <a:rPr lang="en-GB" sz="1500" kern="1200" dirty="0"/>
            <a:t> of churn in relation to other features in the dataset</a:t>
          </a:r>
          <a:endParaRPr lang="en-US" sz="1500" kern="1200" dirty="0"/>
        </a:p>
      </dsp:txBody>
      <dsp:txXfrm>
        <a:off x="1597573" y="2213344"/>
        <a:ext cx="3575037" cy="13831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91A5B9-D436-479B-8A1A-C8C3644D3A56}">
      <dsp:nvSpPr>
        <dsp:cNvPr id="0" name=""/>
        <dsp:cNvSpPr/>
      </dsp:nvSpPr>
      <dsp:spPr>
        <a:xfrm>
          <a:off x="0" y="1521145"/>
          <a:ext cx="668191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C8D539-81F4-47D1-B0A4-720C1E0C1B5B}">
      <dsp:nvSpPr>
        <dsp:cNvPr id="0" name=""/>
        <dsp:cNvSpPr/>
      </dsp:nvSpPr>
      <dsp:spPr>
        <a:xfrm>
          <a:off x="319746" y="349626"/>
          <a:ext cx="6362172" cy="708480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792" tIns="0" rIns="17679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Classification modeling algorithms used:</a:t>
          </a:r>
        </a:p>
      </dsp:txBody>
      <dsp:txXfrm>
        <a:off x="354331" y="384211"/>
        <a:ext cx="6293002" cy="639310"/>
      </dsp:txXfrm>
    </dsp:sp>
    <dsp:sp modelId="{CA11185A-BD60-4CCC-9EDC-E83540748635}">
      <dsp:nvSpPr>
        <dsp:cNvPr id="0" name=""/>
        <dsp:cNvSpPr/>
      </dsp:nvSpPr>
      <dsp:spPr>
        <a:xfrm>
          <a:off x="0" y="1511529"/>
          <a:ext cx="668191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9B24B4-34AE-44AD-98F5-AFF9A4E05719}">
      <dsp:nvSpPr>
        <dsp:cNvPr id="0" name=""/>
        <dsp:cNvSpPr/>
      </dsp:nvSpPr>
      <dsp:spPr>
        <a:xfrm>
          <a:off x="563616" y="1429899"/>
          <a:ext cx="4677343" cy="708480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792" tIns="0" rIns="17679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Logistic Regression</a:t>
          </a:r>
        </a:p>
      </dsp:txBody>
      <dsp:txXfrm>
        <a:off x="598201" y="1464484"/>
        <a:ext cx="4608173" cy="639310"/>
      </dsp:txXfrm>
    </dsp:sp>
    <dsp:sp modelId="{0A454E3F-5DEF-42E7-87E5-7829FD0698A3}">
      <dsp:nvSpPr>
        <dsp:cNvPr id="0" name=""/>
        <dsp:cNvSpPr/>
      </dsp:nvSpPr>
      <dsp:spPr>
        <a:xfrm>
          <a:off x="0" y="2627064"/>
          <a:ext cx="668191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99BAB-91BD-4C22-B7C7-DFA4744F3625}">
      <dsp:nvSpPr>
        <dsp:cNvPr id="0" name=""/>
        <dsp:cNvSpPr/>
      </dsp:nvSpPr>
      <dsp:spPr>
        <a:xfrm>
          <a:off x="563616" y="2560098"/>
          <a:ext cx="4677343" cy="708480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792" tIns="0" rIns="17679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Decision Tree</a:t>
          </a:r>
        </a:p>
      </dsp:txBody>
      <dsp:txXfrm>
        <a:off x="598201" y="2594683"/>
        <a:ext cx="4608173" cy="639310"/>
      </dsp:txXfrm>
    </dsp:sp>
    <dsp:sp modelId="{42EEE801-67AA-4B01-B8F4-567B3DDEB412}">
      <dsp:nvSpPr>
        <dsp:cNvPr id="0" name=""/>
        <dsp:cNvSpPr/>
      </dsp:nvSpPr>
      <dsp:spPr>
        <a:xfrm>
          <a:off x="0" y="3715703"/>
          <a:ext cx="668191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CACE4-AD4D-4686-B599-425919006627}">
      <dsp:nvSpPr>
        <dsp:cNvPr id="0" name=""/>
        <dsp:cNvSpPr/>
      </dsp:nvSpPr>
      <dsp:spPr>
        <a:xfrm>
          <a:off x="549273" y="3610615"/>
          <a:ext cx="4677343" cy="708480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792" tIns="0" rIns="17679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Random Forest</a:t>
          </a:r>
        </a:p>
      </dsp:txBody>
      <dsp:txXfrm>
        <a:off x="583858" y="3645200"/>
        <a:ext cx="4608173" cy="639310"/>
      </dsp:txXfrm>
    </dsp:sp>
    <dsp:sp modelId="{DC6EBD6C-9751-42B4-B54B-37848624C2F8}">
      <dsp:nvSpPr>
        <dsp:cNvPr id="0" name=""/>
        <dsp:cNvSpPr/>
      </dsp:nvSpPr>
      <dsp:spPr>
        <a:xfrm>
          <a:off x="0" y="4899887"/>
          <a:ext cx="668191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252A9D-E6F1-419C-A1AA-08A5DB25AD9A}">
      <dsp:nvSpPr>
        <dsp:cNvPr id="0" name=""/>
        <dsp:cNvSpPr/>
      </dsp:nvSpPr>
      <dsp:spPr>
        <a:xfrm>
          <a:off x="534927" y="4796207"/>
          <a:ext cx="4677343" cy="708480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792" tIns="0" rIns="17679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XG Boost</a:t>
          </a:r>
        </a:p>
      </dsp:txBody>
      <dsp:txXfrm>
        <a:off x="569512" y="4830792"/>
        <a:ext cx="4608173" cy="639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5FFC0-31A5-416D-BC07-FA9D8C46F377}">
      <dsp:nvSpPr>
        <dsp:cNvPr id="0" name=""/>
        <dsp:cNvSpPr/>
      </dsp:nvSpPr>
      <dsp:spPr>
        <a:xfrm>
          <a:off x="2660" y="357653"/>
          <a:ext cx="2621916" cy="3636031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485" tIns="330200" rIns="202485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 dirty="0"/>
            <a:t>Surpassed other models with an </a:t>
          </a:r>
          <a:r>
            <a:rPr lang="en-GB" sz="1700" b="1" i="0" kern="1200" dirty="0"/>
            <a:t>89% AUC score,</a:t>
          </a:r>
          <a:r>
            <a:rPr lang="en-GB" sz="1700" b="0" i="0" kern="1200" dirty="0"/>
            <a:t> highlighting its robust capability to distinguish between churned and active customers</a:t>
          </a:r>
          <a:endParaRPr lang="en-US" sz="1700" kern="1200" dirty="0"/>
        </a:p>
      </dsp:txBody>
      <dsp:txXfrm>
        <a:off x="2660" y="1739345"/>
        <a:ext cx="2621916" cy="2181618"/>
      </dsp:txXfrm>
    </dsp:sp>
    <dsp:sp modelId="{A68F2985-D9B4-49D3-A7DC-AEEDF9BCDDC1}">
      <dsp:nvSpPr>
        <dsp:cNvPr id="0" name=""/>
        <dsp:cNvSpPr/>
      </dsp:nvSpPr>
      <dsp:spPr>
        <a:xfrm>
          <a:off x="768214" y="721256"/>
          <a:ext cx="1090809" cy="1090809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044" tIns="12700" rIns="8504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  <a:endParaRPr lang="en-US" sz="4800" kern="1200" dirty="0"/>
        </a:p>
      </dsp:txBody>
      <dsp:txXfrm>
        <a:off x="927959" y="881001"/>
        <a:ext cx="771319" cy="771319"/>
      </dsp:txXfrm>
    </dsp:sp>
    <dsp:sp modelId="{B5990EE3-3DF0-454A-A878-1B4EB4696E6C}">
      <dsp:nvSpPr>
        <dsp:cNvPr id="0" name=""/>
        <dsp:cNvSpPr/>
      </dsp:nvSpPr>
      <dsp:spPr>
        <a:xfrm>
          <a:off x="15036" y="3993612"/>
          <a:ext cx="259716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8C9472C-F47B-484D-9CB1-883A3F554B08}">
      <dsp:nvSpPr>
        <dsp:cNvPr id="0" name=""/>
        <dsp:cNvSpPr/>
      </dsp:nvSpPr>
      <dsp:spPr>
        <a:xfrm>
          <a:off x="2884293" y="357653"/>
          <a:ext cx="2597165" cy="3636031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485" tIns="330200" rIns="202485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 dirty="0"/>
            <a:t>Has a good balance between </a:t>
          </a:r>
          <a:r>
            <a:rPr lang="en-GB" sz="1700" b="1" i="0" kern="1200" dirty="0"/>
            <a:t>sensitivity</a:t>
          </a:r>
          <a:r>
            <a:rPr lang="en-GB" sz="1700" b="0" i="0" kern="1200" dirty="0"/>
            <a:t> (recall) and </a:t>
          </a:r>
          <a:r>
            <a:rPr lang="en-GB" sz="1700" b="1" i="0" kern="1200" dirty="0"/>
            <a:t>specificity</a:t>
          </a:r>
          <a:r>
            <a:rPr lang="en-GB" sz="1700" b="0" i="0" kern="1200" dirty="0"/>
            <a:t>, capturing a high proportion of both churned and active customers accurately</a:t>
          </a:r>
          <a:endParaRPr lang="en-US" sz="1700" kern="1200" dirty="0"/>
        </a:p>
      </dsp:txBody>
      <dsp:txXfrm>
        <a:off x="2884293" y="1739345"/>
        <a:ext cx="2597165" cy="2181618"/>
      </dsp:txXfrm>
    </dsp:sp>
    <dsp:sp modelId="{DC9891C8-9BE5-4F8F-AF37-F17828D372BE}">
      <dsp:nvSpPr>
        <dsp:cNvPr id="0" name=""/>
        <dsp:cNvSpPr/>
      </dsp:nvSpPr>
      <dsp:spPr>
        <a:xfrm>
          <a:off x="3637471" y="721256"/>
          <a:ext cx="1090809" cy="1090809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044" tIns="12700" rIns="8504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797216" y="881001"/>
        <a:ext cx="771319" cy="771319"/>
      </dsp:txXfrm>
    </dsp:sp>
    <dsp:sp modelId="{ADF30BEC-7E01-4DB6-B05B-66661A20DC84}">
      <dsp:nvSpPr>
        <dsp:cNvPr id="0" name=""/>
        <dsp:cNvSpPr/>
      </dsp:nvSpPr>
      <dsp:spPr>
        <a:xfrm>
          <a:off x="2884293" y="3993612"/>
          <a:ext cx="259716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995B3E3-BCA1-4997-9E72-B94CDD538FAB}">
      <dsp:nvSpPr>
        <dsp:cNvPr id="0" name=""/>
        <dsp:cNvSpPr/>
      </dsp:nvSpPr>
      <dsp:spPr>
        <a:xfrm>
          <a:off x="5741175" y="357653"/>
          <a:ext cx="2597165" cy="3636031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485" tIns="330200" rIns="202485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 dirty="0"/>
            <a:t>At</a:t>
          </a:r>
          <a:r>
            <a:rPr lang="en-GB" sz="1700" b="1" i="0" kern="1200" dirty="0"/>
            <a:t> 82% recall</a:t>
          </a:r>
          <a:r>
            <a:rPr lang="en-GB" sz="1700" b="0" i="0" kern="1200" dirty="0"/>
            <a:t> score,</a:t>
          </a:r>
          <a:r>
            <a:rPr lang="en-GB" sz="1700" b="1" i="0" kern="1200" dirty="0"/>
            <a:t> </a:t>
          </a:r>
          <a:r>
            <a:rPr lang="en-GB" sz="1700" b="0" i="0" kern="1200" dirty="0"/>
            <a:t>performed marginally better in identifying churned customers </a:t>
          </a:r>
          <a:endParaRPr lang="en-US" sz="1700" kern="1200" dirty="0"/>
        </a:p>
      </dsp:txBody>
      <dsp:txXfrm>
        <a:off x="5741175" y="1739345"/>
        <a:ext cx="2597165" cy="2181618"/>
      </dsp:txXfrm>
    </dsp:sp>
    <dsp:sp modelId="{463BB820-6795-4ADB-835F-78494ED65E51}">
      <dsp:nvSpPr>
        <dsp:cNvPr id="0" name=""/>
        <dsp:cNvSpPr/>
      </dsp:nvSpPr>
      <dsp:spPr>
        <a:xfrm>
          <a:off x="6494353" y="721256"/>
          <a:ext cx="1090809" cy="1090809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044" tIns="12700" rIns="8504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654098" y="881001"/>
        <a:ext cx="771319" cy="771319"/>
      </dsp:txXfrm>
    </dsp:sp>
    <dsp:sp modelId="{E687CD6F-5229-4D88-A3BD-DF954E4F399D}">
      <dsp:nvSpPr>
        <dsp:cNvPr id="0" name=""/>
        <dsp:cNvSpPr/>
      </dsp:nvSpPr>
      <dsp:spPr>
        <a:xfrm>
          <a:off x="5741175" y="3993612"/>
          <a:ext cx="259716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0F796B7-73AC-4B96-BBCF-EBE442B5C57B}">
      <dsp:nvSpPr>
        <dsp:cNvPr id="0" name=""/>
        <dsp:cNvSpPr/>
      </dsp:nvSpPr>
      <dsp:spPr>
        <a:xfrm>
          <a:off x="8598057" y="357653"/>
          <a:ext cx="2597165" cy="3636031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485" tIns="330200" rIns="202485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 dirty="0"/>
            <a:t>Achieved </a:t>
          </a:r>
          <a:r>
            <a:rPr lang="en-GB" sz="1700" b="1" i="0" kern="1200" dirty="0"/>
            <a:t>95%</a:t>
          </a:r>
          <a:r>
            <a:rPr lang="en-GB" sz="1700" b="0" i="0" kern="1200" dirty="0"/>
            <a:t> </a:t>
          </a:r>
          <a:r>
            <a:rPr lang="en-GB" sz="1700" b="1" i="0" kern="1200" dirty="0"/>
            <a:t>accuracy</a:t>
          </a:r>
          <a:r>
            <a:rPr lang="en-GB" sz="1700" b="0" i="0" kern="1200" dirty="0"/>
            <a:t> in correctly classifying the total number of customers</a:t>
          </a:r>
          <a:endParaRPr lang="en-US" sz="1700" kern="1200" dirty="0"/>
        </a:p>
      </dsp:txBody>
      <dsp:txXfrm>
        <a:off x="8598057" y="1739345"/>
        <a:ext cx="2597165" cy="2181618"/>
      </dsp:txXfrm>
    </dsp:sp>
    <dsp:sp modelId="{2F8C9DA6-E793-40D5-9AA8-8B96FDEB6CAA}">
      <dsp:nvSpPr>
        <dsp:cNvPr id="0" name=""/>
        <dsp:cNvSpPr/>
      </dsp:nvSpPr>
      <dsp:spPr>
        <a:xfrm>
          <a:off x="9351234" y="721256"/>
          <a:ext cx="1090809" cy="1090809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044" tIns="12700" rIns="8504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510979" y="881001"/>
        <a:ext cx="771319" cy="771319"/>
      </dsp:txXfrm>
    </dsp:sp>
    <dsp:sp modelId="{A50C557C-B636-416A-ABDA-D520E49C9C3A}">
      <dsp:nvSpPr>
        <dsp:cNvPr id="0" name=""/>
        <dsp:cNvSpPr/>
      </dsp:nvSpPr>
      <dsp:spPr>
        <a:xfrm>
          <a:off x="8598057" y="3993612"/>
          <a:ext cx="2597165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A11991-C46B-49F1-AA2F-2888BA2338A3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DFF0C3-CD97-4A9B-B6F8-C7656569AFF7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0CF6D-9A26-4E6D-B3FF-C7954053A3E1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Prioritize</a:t>
          </a:r>
          <a:r>
            <a:rPr lang="en-US" sz="1600" kern="1200" dirty="0"/>
            <a:t> </a:t>
          </a:r>
          <a:r>
            <a:rPr lang="en-US" sz="1600" b="1" kern="1200" dirty="0"/>
            <a:t>customer</a:t>
          </a:r>
          <a:r>
            <a:rPr lang="en-US" sz="1600" kern="1200" dirty="0"/>
            <a:t> </a:t>
          </a:r>
          <a:r>
            <a:rPr lang="en-US" sz="1600" b="1" kern="1200" dirty="0"/>
            <a:t>service</a:t>
          </a:r>
          <a:r>
            <a:rPr lang="en-US" sz="1600" kern="1200" dirty="0"/>
            <a:t> initiatives to strengthen customer loyalty and satisfaction</a:t>
          </a:r>
        </a:p>
      </dsp:txBody>
      <dsp:txXfrm>
        <a:off x="1172126" y="908559"/>
        <a:ext cx="2114937" cy="897246"/>
      </dsp:txXfrm>
    </dsp:sp>
    <dsp:sp modelId="{6106E36E-C6A1-493D-AAC6-56683A92C809}">
      <dsp:nvSpPr>
        <dsp:cNvPr id="0" name=""/>
        <dsp:cNvSpPr/>
      </dsp:nvSpPr>
      <dsp:spPr>
        <a:xfrm>
          <a:off x="3964855" y="8816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FFB5D0-660F-4D40-8DC0-346FECBE644C}">
      <dsp:nvSpPr>
        <dsp:cNvPr id="0" name=""/>
        <dsp:cNvSpPr/>
      </dsp:nvSpPr>
      <dsp:spPr>
        <a:xfrm>
          <a:off x="4166724" y="988841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208BD-94A5-4896-A4C1-F3E01071E611}">
      <dsp:nvSpPr>
        <dsp:cNvPr id="0" name=""/>
        <dsp:cNvSpPr/>
      </dsp:nvSpPr>
      <dsp:spPr>
        <a:xfrm>
          <a:off x="4933338" y="82787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Review</a:t>
          </a:r>
          <a:r>
            <a:rPr lang="en-US" sz="1600" kern="1200" dirty="0"/>
            <a:t> </a:t>
          </a:r>
          <a:r>
            <a:rPr lang="en-US" sz="1600" b="1" kern="1200" dirty="0"/>
            <a:t>cost</a:t>
          </a:r>
          <a:r>
            <a:rPr lang="en-US" sz="1600" kern="1200" dirty="0"/>
            <a:t> of daytime calls and minutes charges</a:t>
          </a:r>
        </a:p>
      </dsp:txBody>
      <dsp:txXfrm>
        <a:off x="4933338" y="827878"/>
        <a:ext cx="2114937" cy="897246"/>
      </dsp:txXfrm>
    </dsp:sp>
    <dsp:sp modelId="{58E341ED-CC12-494B-8662-61F7CD332D3A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B4BF6E-2E65-4B97-A387-F72A9EC7632F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D34DE-0F8D-4447-91EA-0E6D5F36676E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Review</a:t>
          </a:r>
          <a:r>
            <a:rPr lang="en-US" sz="1600" kern="1200" dirty="0"/>
            <a:t> </a:t>
          </a:r>
          <a:r>
            <a:rPr lang="en-US" sz="1600" b="1" kern="1200" dirty="0"/>
            <a:t>pricing</a:t>
          </a:r>
          <a:r>
            <a:rPr lang="en-US" sz="1600" kern="1200" dirty="0"/>
            <a:t> plans to align with the market and retain price-sensitive customers</a:t>
          </a:r>
        </a:p>
      </dsp:txBody>
      <dsp:txXfrm>
        <a:off x="8318049" y="908559"/>
        <a:ext cx="2114937" cy="897246"/>
      </dsp:txXfrm>
    </dsp:sp>
    <dsp:sp modelId="{F0EDE2B1-AFA5-4239-8E39-63DD3A2B3A85}">
      <dsp:nvSpPr>
        <dsp:cNvPr id="0" name=""/>
        <dsp:cNvSpPr/>
      </dsp:nvSpPr>
      <dsp:spPr>
        <a:xfrm>
          <a:off x="970115" y="2545532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B581C-6EF8-4D6B-B713-F20DF8C30FF9}">
      <dsp:nvSpPr>
        <dsp:cNvPr id="0" name=""/>
        <dsp:cNvSpPr/>
      </dsp:nvSpPr>
      <dsp:spPr>
        <a:xfrm>
          <a:off x="1158540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38848-8EF5-40AD-A9AE-25488A9DB0D1}">
      <dsp:nvSpPr>
        <dsp:cNvPr id="0" name=""/>
        <dsp:cNvSpPr/>
      </dsp:nvSpPr>
      <dsp:spPr>
        <a:xfrm>
          <a:off x="1915547" y="2599322"/>
          <a:ext cx="2698913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Tailor</a:t>
          </a:r>
          <a:r>
            <a:rPr lang="en-US" sz="1600" kern="1200" dirty="0"/>
            <a:t> </a:t>
          </a:r>
          <a:r>
            <a:rPr lang="en-US" sz="1600" b="1" kern="1200" dirty="0"/>
            <a:t>personalized</a:t>
          </a:r>
          <a:r>
            <a:rPr lang="en-US" sz="1600" kern="1200" dirty="0"/>
            <a:t> </a:t>
          </a:r>
          <a:r>
            <a:rPr lang="en-US" sz="1600" b="1" kern="1200" dirty="0"/>
            <a:t>data</a:t>
          </a:r>
          <a:r>
            <a:rPr lang="en-US" sz="1600" kern="1200" dirty="0"/>
            <a:t> </a:t>
          </a:r>
          <a:r>
            <a:rPr lang="en-US" sz="1600" b="1" kern="1200" dirty="0"/>
            <a:t>and</a:t>
          </a:r>
          <a:r>
            <a:rPr lang="en-US" sz="1600" kern="1200" dirty="0"/>
            <a:t> </a:t>
          </a:r>
          <a:r>
            <a:rPr lang="en-US" sz="1600" b="1" kern="1200" dirty="0"/>
            <a:t>voice</a:t>
          </a:r>
          <a:r>
            <a:rPr lang="en-US" sz="1600" kern="1200" dirty="0"/>
            <a:t> </a:t>
          </a:r>
          <a:r>
            <a:rPr lang="en-US" sz="1600" b="1" kern="1200" dirty="0"/>
            <a:t>plan</a:t>
          </a:r>
          <a:r>
            <a:rPr lang="en-US" sz="1600" kern="1200" dirty="0"/>
            <a:t> products for international customers based on their unique needs</a:t>
          </a:r>
        </a:p>
      </dsp:txBody>
      <dsp:txXfrm>
        <a:off x="1915547" y="2599322"/>
        <a:ext cx="2698913" cy="897246"/>
      </dsp:txXfrm>
    </dsp:sp>
    <dsp:sp modelId="{9C22EAA8-7C36-4790-9025-342B5BE4DF21}">
      <dsp:nvSpPr>
        <dsp:cNvPr id="0" name=""/>
        <dsp:cNvSpPr/>
      </dsp:nvSpPr>
      <dsp:spPr>
        <a:xfrm>
          <a:off x="4942124" y="2585872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BBC58-1D6E-4118-AE8A-2DE23F4F3195}">
      <dsp:nvSpPr>
        <dsp:cNvPr id="0" name=""/>
        <dsp:cNvSpPr/>
      </dsp:nvSpPr>
      <dsp:spPr>
        <a:xfrm>
          <a:off x="5162146" y="2774296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41FEE-7BB1-43D4-B365-E3C5EB95DA36}">
      <dsp:nvSpPr>
        <dsp:cNvPr id="0" name=""/>
        <dsp:cNvSpPr/>
      </dsp:nvSpPr>
      <dsp:spPr>
        <a:xfrm>
          <a:off x="6128944" y="2612763"/>
          <a:ext cx="2378563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Regularly </a:t>
          </a:r>
          <a:r>
            <a:rPr lang="en-US" sz="1600" b="1" kern="1200" dirty="0"/>
            <a:t>gather</a:t>
          </a:r>
          <a:r>
            <a:rPr lang="en-US" sz="1600" kern="1200" dirty="0"/>
            <a:t> </a:t>
          </a:r>
          <a:r>
            <a:rPr lang="en-US" sz="1600" b="1" kern="1200" dirty="0"/>
            <a:t>customer</a:t>
          </a:r>
          <a:r>
            <a:rPr lang="en-US" sz="1600" kern="1200" dirty="0"/>
            <a:t> </a:t>
          </a:r>
          <a:r>
            <a:rPr lang="en-US" sz="1600" b="1" kern="1200" dirty="0"/>
            <a:t>feedback</a:t>
          </a:r>
          <a:r>
            <a:rPr lang="en-US" sz="1600" kern="1200" dirty="0"/>
            <a:t> to understand pain points and areas of improvement</a:t>
          </a:r>
        </a:p>
      </dsp:txBody>
      <dsp:txXfrm>
        <a:off x="6128944" y="2612763"/>
        <a:ext cx="2378563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9197-AA5F-3A5A-C2CA-B41EC92B2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48B3C-58B6-2DA8-A6DB-D73F60FB8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5E810-64AD-0E11-7C07-5B708162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DED3-797A-4EF8-8EF5-8CEC2BA308FD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FB596-877A-E877-FC15-C95438BF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68BD8-82CE-3B45-B07C-9B67F5F4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BB83-F9A9-4CD4-8759-E1C150808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47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8BB9B-FB5C-6AAC-6D39-6BF6E83E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EE70E-406A-4DB2-682E-18FE92EB9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29CEA-2A8E-FCA7-09B8-506D239F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DED3-797A-4EF8-8EF5-8CEC2BA308FD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79559-33F8-3F7F-FE32-D8704A63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37259-6CD9-92BE-3CDD-6A7E8E20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BB83-F9A9-4CD4-8759-E1C150808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30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81520-C200-520A-62AE-9E8F33A41F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53796-A76A-0654-A687-94700BC75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45612-DD69-EBDD-E4E1-31767189C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DED3-797A-4EF8-8EF5-8CEC2BA308FD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9DB4-418C-DB6F-55F0-5A3C7B35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BFE99-136F-905B-5E74-0FD22493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BB83-F9A9-4CD4-8759-E1C150808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31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00FA-38B5-B514-D611-4C6BE807F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C893D-EE89-7AC3-110C-EBD4944E0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AA74B-44A4-A19A-424C-44CD57E5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DED3-797A-4EF8-8EF5-8CEC2BA308FD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7E751-9594-474A-B965-211B26F3A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91233-FF24-EADE-65ED-35B2D789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BB83-F9A9-4CD4-8759-E1C150808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35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5428-F604-9B9B-9FEE-E032972C2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D388-EAB6-DEE3-2530-1E519F343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D54AB-8AEB-4E91-CB7F-E94DACAA9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DED3-797A-4EF8-8EF5-8CEC2BA308FD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F9A63-6D12-BB82-C1BE-FDE52C56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9246D-2EE8-6870-F73F-9FF6CAD6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BB83-F9A9-4CD4-8759-E1C150808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60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7D06-47AA-AE60-43B7-D9C330FA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5FC6C-E008-6144-0C99-B2F644B55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785DA-3F87-3156-9693-D1BC131CC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EE557-3502-60B9-63F7-5FBD906E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DED3-797A-4EF8-8EF5-8CEC2BA308FD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AABE7-A655-740B-4E7E-9BC571AB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9DED2-C6BB-4D59-F821-40A6E170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BB83-F9A9-4CD4-8759-E1C150808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20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17E41-C4B0-1788-CFE6-7D656DD7B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C3EC9-2AED-32D1-5A36-DB784164E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85B07-86DC-E806-D161-175B45CA2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D0C8BC-1AE8-71B0-C6B7-0AFBAA6E3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10CD5-D190-9687-5042-72B65622A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CA502E-9F42-D6CD-E921-A16A19BC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DED3-797A-4EF8-8EF5-8CEC2BA308FD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649B54-A4E3-AEDF-12C9-3C65F325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91644-1C56-97FE-7AD6-04785D40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BB83-F9A9-4CD4-8759-E1C150808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9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4390F-A092-52A3-F55A-18EA40D5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090AE6-0EE6-1E0C-4275-96768776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DED3-797A-4EF8-8EF5-8CEC2BA308FD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8DEE8-0CBC-1B30-3C97-54E84360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F1E8E-5ADD-86ED-6720-7333F1D7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BB83-F9A9-4CD4-8759-E1C150808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81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5BCD5-3015-21F0-C223-A7C557DAD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DED3-797A-4EF8-8EF5-8CEC2BA308FD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96B29-63E5-1264-221A-0DF7806F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4468B-32FC-18AB-8E6E-5734B3C9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BB83-F9A9-4CD4-8759-E1C150808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22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27A5-8F38-B4DA-7ADA-28455EC7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8E80F-AEA1-9AE1-65F2-D2839693C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56E3-D4E3-C827-CD26-0D1FD0FCC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F0F85-F15D-3449-BD07-2F8C14CF0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DED3-797A-4EF8-8EF5-8CEC2BA308FD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751DA-1364-35D1-904E-873F726BB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82632-24D5-0BA3-B48F-3C72CBB8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BB83-F9A9-4CD4-8759-E1C150808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08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04D5-AEDC-5243-D6F5-88E448395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E7FA7A-6616-1953-05F8-8E7F7CDB3C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F9052-4FA8-B698-E3B3-2628D3DFB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445D7-8A81-87E5-DA63-11367594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DED3-797A-4EF8-8EF5-8CEC2BA308FD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266EA-641E-799E-A680-764422ECB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706-4AB3-CD39-DFDF-94F09EB20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BB83-F9A9-4CD4-8759-E1C150808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62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5EC53C-69D3-E430-625C-5A7808278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6064A-5094-77BE-C66B-1A9B8C158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174CB-B4C5-33C2-6E5B-E8EE1D0E0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8DED3-797A-4EF8-8EF5-8CEC2BA308FD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4A313-D911-C9A0-4A01-B825D65CE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68FA3-436B-9225-FBD5-78862D54A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BB83-F9A9-4CD4-8759-E1C150808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85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y-Khainza" TargetMode="External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janet-khainza-0950008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5" name="Rectangle 2084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6FFD6-2CBA-4D46-B103-A8F77B547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 CHURN PREDICTION</a:t>
            </a:r>
          </a:p>
        </p:txBody>
      </p:sp>
      <p:pic>
        <p:nvPicPr>
          <p:cNvPr id="2050" name="Picture 2" descr="SyriaTel – Wikipedia">
            <a:extLst>
              <a:ext uri="{FF2B5EF4-FFF2-40B4-BE49-F238E27FC236}">
                <a16:creationId xmlns:a16="http://schemas.microsoft.com/office/drawing/2014/main" id="{3DE80B19-238A-A639-45AB-65A069C13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152357"/>
            <a:ext cx="10512547" cy="396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89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0793D-7A76-D550-9F4A-D7346EDEB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365123"/>
            <a:ext cx="6325001" cy="1674904"/>
          </a:xfrm>
        </p:spPr>
        <p:txBody>
          <a:bodyPr anchor="ctr">
            <a:normAutofit/>
          </a:bodyPr>
          <a:lstStyle/>
          <a:p>
            <a:r>
              <a:rPr lang="en-GB" dirty="0"/>
              <a:t>Churn by State</a:t>
            </a:r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8AC0C484-A755-EB43-141B-8A55FC2E7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5979" y="1901090"/>
            <a:ext cx="5159825" cy="1674905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endParaRPr lang="en-GB" sz="1400" b="1" i="0" dirty="0">
              <a:effectLst/>
              <a:latin typeface="+mj-lt"/>
            </a:endParaRPr>
          </a:p>
          <a:p>
            <a:r>
              <a:rPr lang="en-GB" sz="2400" b="1" i="0" dirty="0">
                <a:effectLst/>
                <a:latin typeface="+mj-lt"/>
              </a:rPr>
              <a:t>California</a:t>
            </a:r>
            <a:r>
              <a:rPr lang="en-GB" sz="2400" b="0" i="0" dirty="0">
                <a:effectLst/>
                <a:latin typeface="+mj-lt"/>
              </a:rPr>
              <a:t> and </a:t>
            </a:r>
            <a:r>
              <a:rPr lang="en-GB" sz="2400" b="1" i="0" dirty="0">
                <a:effectLst/>
                <a:latin typeface="+mj-lt"/>
              </a:rPr>
              <a:t>New Jersey </a:t>
            </a:r>
            <a:r>
              <a:rPr lang="en-GB" sz="2400" b="0" i="0" dirty="0">
                <a:effectLst/>
                <a:latin typeface="+mj-lt"/>
              </a:rPr>
              <a:t>exhibit the highest churn rates, </a:t>
            </a:r>
            <a:r>
              <a:rPr lang="en-GB" sz="2400" b="1" i="0" dirty="0">
                <a:effectLst/>
                <a:latin typeface="+mj-lt"/>
              </a:rPr>
              <a:t>surpassing</a:t>
            </a:r>
            <a:r>
              <a:rPr lang="en-GB" sz="2400" b="0" i="0" dirty="0">
                <a:effectLst/>
                <a:latin typeface="+mj-lt"/>
              </a:rPr>
              <a:t> </a:t>
            </a:r>
            <a:r>
              <a:rPr lang="en-GB" sz="2400" b="1" i="0" dirty="0">
                <a:effectLst/>
                <a:latin typeface="+mj-lt"/>
              </a:rPr>
              <a:t>25%</a:t>
            </a:r>
          </a:p>
          <a:p>
            <a:pPr marL="0" indent="0">
              <a:buNone/>
            </a:pPr>
            <a:endParaRPr lang="en-GB" sz="2400" b="0" i="0" dirty="0">
              <a:effectLst/>
              <a:latin typeface="+mj-lt"/>
            </a:endParaRPr>
          </a:p>
          <a:p>
            <a:r>
              <a:rPr lang="en-GB" sz="2400" b="1" i="0" dirty="0">
                <a:effectLst/>
                <a:latin typeface="+mj-lt"/>
              </a:rPr>
              <a:t>Alaska</a:t>
            </a:r>
            <a:r>
              <a:rPr lang="en-GB" sz="2400" b="0" i="0" dirty="0">
                <a:effectLst/>
                <a:latin typeface="+mj-lt"/>
              </a:rPr>
              <a:t> and </a:t>
            </a:r>
            <a:r>
              <a:rPr lang="en-GB" sz="2400" b="1" i="0" dirty="0">
                <a:effectLst/>
                <a:latin typeface="+mj-lt"/>
              </a:rPr>
              <a:t>Hawaii</a:t>
            </a:r>
            <a:r>
              <a:rPr lang="en-GB" sz="2400" b="0" i="0" dirty="0">
                <a:effectLst/>
                <a:latin typeface="+mj-lt"/>
              </a:rPr>
              <a:t> have the lowest rates, both </a:t>
            </a:r>
            <a:r>
              <a:rPr lang="en-GB" sz="2400" b="1" i="0" dirty="0">
                <a:effectLst/>
                <a:latin typeface="+mj-lt"/>
              </a:rPr>
              <a:t>below 6%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0443F37-1A7E-BADB-4047-3138C293D7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6298134"/>
              </p:ext>
            </p:extLst>
          </p:nvPr>
        </p:nvGraphicFramePr>
        <p:xfrm>
          <a:off x="835166" y="2405149"/>
          <a:ext cx="10515569" cy="3899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4304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875CB60-0ADB-4461-9603-35F613FBE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6688C3-C86C-3F3F-BB48-09896DD0D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50" y="401637"/>
            <a:ext cx="6701394" cy="8988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Churn by area code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7E40A3-001B-69F3-4BBA-DAE9E8D1C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059" y="3502484"/>
            <a:ext cx="5092209" cy="1692368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sz="2300" b="1" kern="1200" dirty="0">
                <a:ea typeface="+mn-ea"/>
                <a:cs typeface="+mn-cs"/>
              </a:rPr>
              <a:t>A</a:t>
            </a:r>
            <a:r>
              <a:rPr lang="en-US" sz="2300" b="1" i="0" kern="1200" dirty="0">
                <a:effectLst/>
                <a:ea typeface="+mn-ea"/>
                <a:cs typeface="+mn-cs"/>
              </a:rPr>
              <a:t>rea code 415 (San Francisco City ) in California state </a:t>
            </a:r>
            <a:r>
              <a:rPr lang="en-US" sz="2300" kern="1200" dirty="0">
                <a:ea typeface="+mn-ea"/>
                <a:cs typeface="+mn-cs"/>
              </a:rPr>
              <a:t>exhibits the highest percentage of account terminations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0" i="0" kern="1200" dirty="0">
              <a:effectLst/>
              <a:ea typeface="+mn-ea"/>
              <a:cs typeface="+mn-cs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C23CB82A-BF71-84AF-3D56-D5CDB071F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4159818"/>
              </p:ext>
            </p:extLst>
          </p:nvPr>
        </p:nvGraphicFramePr>
        <p:xfrm>
          <a:off x="-283837" y="1300521"/>
          <a:ext cx="6809060" cy="5557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5726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9875CB60-0ADB-4461-9603-35F613FBE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454C00-CBAE-45E8-FE01-011D3AF5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5" y="308387"/>
            <a:ext cx="11353800" cy="84968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does an international plan affect churn?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3E97884-4115-EA65-5B72-3DF5A2192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6927" y="2680106"/>
            <a:ext cx="3993426" cy="204471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42.4%</a:t>
            </a:r>
            <a:r>
              <a:rPr lang="en-US" sz="2400" dirty="0"/>
              <a:t> </a:t>
            </a:r>
            <a:r>
              <a:rPr lang="en-US" sz="2400" b="0" i="0" dirty="0">
                <a:effectLst/>
              </a:rPr>
              <a:t>of the customers that terminated their accounts had an international plan</a:t>
            </a:r>
            <a:endParaRPr lang="en-US" sz="2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1E38E95-DFC3-87C1-9437-2195D7C539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7949623"/>
              </p:ext>
            </p:extLst>
          </p:nvPr>
        </p:nvGraphicFramePr>
        <p:xfrm>
          <a:off x="189364" y="1280160"/>
          <a:ext cx="6809060" cy="4844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3067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BF5A1-817B-6282-CC9B-0DBCF349D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does a voicemail plan affect churn?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17D0A-7C3F-0F7E-3A10-6FF1C681ADE0}"/>
              </a:ext>
            </a:extLst>
          </p:cNvPr>
          <p:cNvSpPr txBox="1"/>
          <p:nvPr/>
        </p:nvSpPr>
        <p:spPr>
          <a:xfrm>
            <a:off x="7779224" y="2020824"/>
            <a:ext cx="3614626" cy="3959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Of the 483 customers that terminated their accounts, </a:t>
            </a:r>
            <a:r>
              <a:rPr lang="en-US" sz="2400" b="0" i="0" dirty="0">
                <a:effectLst/>
              </a:rPr>
              <a:t> </a:t>
            </a:r>
            <a:r>
              <a:rPr lang="en-US" sz="2400" b="1" i="0" dirty="0">
                <a:effectLst/>
              </a:rPr>
              <a:t>83.4%</a:t>
            </a:r>
            <a:r>
              <a:rPr lang="en-US" sz="2400" b="0" i="0" dirty="0">
                <a:effectLst/>
              </a:rPr>
              <a:t> did not have a voicemail plan</a:t>
            </a:r>
            <a:endParaRPr lang="en-US" sz="24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1BCFE13-00E8-859F-65D1-AF6D8F8B65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295995"/>
              </p:ext>
            </p:extLst>
          </p:nvPr>
        </p:nvGraphicFramePr>
        <p:xfrm>
          <a:off x="237320" y="1517904"/>
          <a:ext cx="6745649" cy="4718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8900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0">
            <a:extLst>
              <a:ext uri="{FF2B5EF4-FFF2-40B4-BE49-F238E27FC236}">
                <a16:creationId xmlns:a16="http://schemas.microsoft.com/office/drawing/2014/main" id="{A419ADC7-DE7C-464E-9F88-6CAB6F61B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46DA9-4720-190E-534C-A2A7D3282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90161"/>
            <a:ext cx="7654480" cy="11153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Churn by customer service calls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BE923-4176-16D5-D257-F7A69592AEF6}"/>
              </a:ext>
            </a:extLst>
          </p:cNvPr>
          <p:cNvSpPr txBox="1"/>
          <p:nvPr/>
        </p:nvSpPr>
        <p:spPr>
          <a:xfrm>
            <a:off x="7490943" y="1775791"/>
            <a:ext cx="4343248" cy="3684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</a:t>
            </a:r>
            <a:r>
              <a:rPr lang="en-US" sz="2400" b="0" i="0" dirty="0">
                <a:effectLst/>
              </a:rPr>
              <a:t>ajority of account terminations are associated with customers who made only one call to customer service</a:t>
            </a:r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A considerable proportion of customers terminated their accounts without contacting customer service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B65CA85-085C-AB9C-4278-BAF16C174F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0764130"/>
              </p:ext>
            </p:extLst>
          </p:nvPr>
        </p:nvGraphicFramePr>
        <p:xfrm>
          <a:off x="177674" y="1463040"/>
          <a:ext cx="6968712" cy="4841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9378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419ADC7-DE7C-464E-9F88-6CAB6F61B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C59BE-A908-0B16-48B4-06183BAFE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81" y="44983"/>
            <a:ext cx="10081349" cy="1249246"/>
          </a:xfrm>
        </p:spPr>
        <p:txBody>
          <a:bodyPr anchor="b">
            <a:normAutofit/>
          </a:bodyPr>
          <a:lstStyle/>
          <a:p>
            <a:r>
              <a:rPr lang="en-GB" b="0" i="0" dirty="0">
                <a:effectLst/>
              </a:rPr>
              <a:t>Churn by Total calls vs. Total charges</a:t>
            </a:r>
          </a:p>
        </p:txBody>
      </p:sp>
      <p:pic>
        <p:nvPicPr>
          <p:cNvPr id="5" name="Content Placeholder 4" descr="A group of blue and orange dots&#10;&#10;Description automatically generated">
            <a:extLst>
              <a:ext uri="{FF2B5EF4-FFF2-40B4-BE49-F238E27FC236}">
                <a16:creationId xmlns:a16="http://schemas.microsoft.com/office/drawing/2014/main" id="{2D9BEE8C-2766-5429-907E-27FF10D2C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34" y="1773889"/>
            <a:ext cx="7698548" cy="448623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F17FC7B-30C9-8E2D-8475-37A3E524B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4217" y="1958433"/>
            <a:ext cx="3472842" cy="4117146"/>
          </a:xfrm>
        </p:spPr>
        <p:txBody>
          <a:bodyPr>
            <a:normAutofit/>
          </a:bodyPr>
          <a:lstStyle/>
          <a:p>
            <a:r>
              <a:rPr lang="en-GB" sz="2000" b="0" i="0" dirty="0">
                <a:effectLst/>
                <a:latin typeface="Georgia" panose="02040502050405020303" pitchFamily="18" charset="0"/>
              </a:rPr>
              <a:t>Churn rates are higher during the day due to the relatively higher call charge rates compared to the cheaper evening and night calls</a:t>
            </a:r>
          </a:p>
          <a:p>
            <a:pPr marL="0" indent="0">
              <a:buNone/>
            </a:pPr>
            <a:endParaRPr lang="en-GB" sz="2000" b="0" i="0" dirty="0">
              <a:effectLst/>
              <a:latin typeface="Georgia" panose="02040502050405020303" pitchFamily="18" charset="0"/>
            </a:endParaRPr>
          </a:p>
          <a:p>
            <a:r>
              <a:rPr lang="en-GB" sz="2000" dirty="0">
                <a:latin typeface="Georgia" panose="02040502050405020303" pitchFamily="18" charset="0"/>
              </a:rPr>
              <a:t>C</a:t>
            </a:r>
            <a:r>
              <a:rPr lang="en-GB" sz="2000" b="0" i="0" dirty="0">
                <a:effectLst/>
                <a:latin typeface="Georgia" panose="02040502050405020303" pitchFamily="18" charset="0"/>
              </a:rPr>
              <a:t>all charges for daytime, evening, and nighttime are higher even with fewer calls made</a:t>
            </a:r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512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6FF85-4726-B280-53FA-2B06636CB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Autofit/>
          </a:bodyPr>
          <a:lstStyle/>
          <a:p>
            <a:br>
              <a:rPr lang="en-GB" b="0" i="0" dirty="0">
                <a:effectLst/>
              </a:rPr>
            </a:br>
            <a:r>
              <a:rPr lang="en-GB" b="0" i="0" dirty="0">
                <a:effectLst/>
              </a:rPr>
              <a:t>Churn </a:t>
            </a:r>
            <a:r>
              <a:rPr lang="en-GB" dirty="0"/>
              <a:t>by T</a:t>
            </a:r>
            <a:r>
              <a:rPr lang="en-GB" b="0" i="0" dirty="0">
                <a:effectLst/>
              </a:rPr>
              <a:t>otal minutes vs. Total charges</a:t>
            </a:r>
            <a:br>
              <a:rPr lang="en-GB" b="0" i="0" dirty="0">
                <a:effectLst/>
              </a:rPr>
            </a:b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A57139F1-786A-3769-157F-00082E635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7" y="1721922"/>
            <a:ext cx="7114033" cy="4520559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922BD8-5649-DCBE-69F3-1E0263109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GB" sz="2600" b="0" i="0">
                <a:effectLst/>
                <a:latin typeface="+mj-lt"/>
              </a:rPr>
              <a:t>On average, customers who terminated their accounts appear to have subscribed to more day minutes, leading to higher charges</a:t>
            </a:r>
            <a:endParaRPr lang="en-US"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2785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3EA4F-64FD-0CF9-C05D-5CF80F86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Autofit/>
          </a:bodyPr>
          <a:lstStyle/>
          <a:p>
            <a:br>
              <a:rPr lang="en-GB" sz="3200" b="0" i="0" dirty="0">
                <a:effectLst/>
              </a:rPr>
            </a:br>
            <a:r>
              <a:rPr lang="en-GB" sz="3200" b="0" i="0" dirty="0">
                <a:effectLst/>
              </a:rPr>
              <a:t>Churn by Total international calls and minutes vs. Total international charges</a:t>
            </a:r>
            <a:br>
              <a:rPr lang="en-GB" sz="3200" b="0" i="0" dirty="0">
                <a:effectLst/>
              </a:rPr>
            </a:br>
            <a:endParaRPr lang="en-GB" sz="3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 descr="A comparison of a graph&#10;&#10;Description automatically generated">
            <a:extLst>
              <a:ext uri="{FF2B5EF4-FFF2-40B4-BE49-F238E27FC236}">
                <a16:creationId xmlns:a16="http://schemas.microsoft.com/office/drawing/2014/main" id="{44AF6FEA-0A49-3A77-0AE9-7CA8F962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7" y="1721922"/>
            <a:ext cx="7114033" cy="4520560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745422-4C9E-6EE8-ECD9-99241C658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rgbClr val="212121"/>
                </a:solidFill>
                <a:latin typeface="+mj-lt"/>
              </a:rPr>
              <a:t>A significant number of account terminations are linked to higher charges on fewer international calls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9861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604F0-0F58-6157-82B5-4BA5A9070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200" kern="1200" dirty="0">
                <a:latin typeface="+mj-lt"/>
                <a:ea typeface="+mj-ea"/>
                <a:cs typeface="+mj-cs"/>
              </a:rPr>
              <a:t>Modeling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8CB5FE9C-B2AE-1F07-83A8-3AAF903F06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385782"/>
              </p:ext>
            </p:extLst>
          </p:nvPr>
        </p:nvGraphicFramePr>
        <p:xfrm>
          <a:off x="4375286" y="556671"/>
          <a:ext cx="6681919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4323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0C392D-4E30-E218-5557-801A9529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 dirty="0"/>
              <a:t>Evaluation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708F3-3EDA-3612-B16C-92616FD5B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76856"/>
            <a:ext cx="10168128" cy="39001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Based on: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ROC_AUC curve </a:t>
            </a:r>
            <a:r>
              <a:rPr lang="en-US" sz="2400" dirty="0"/>
              <a:t>– shows how efficient the model is in distinguishing between customers who churned and those who did not</a:t>
            </a:r>
          </a:p>
          <a:p>
            <a:endParaRPr lang="en-US" sz="2400" dirty="0"/>
          </a:p>
          <a:p>
            <a:r>
              <a:rPr lang="en-US" sz="2400" b="1" dirty="0"/>
              <a:t>Recall</a:t>
            </a:r>
            <a:r>
              <a:rPr lang="en-US" sz="2400" dirty="0"/>
              <a:t> - </a:t>
            </a:r>
            <a:r>
              <a:rPr lang="en-GB" sz="2400" b="0" i="0" dirty="0">
                <a:effectLst/>
              </a:rPr>
              <a:t> quantifies the model's capacity to accurately detect customers who are likely to churn among all the customers who churn</a:t>
            </a:r>
          </a:p>
          <a:p>
            <a:endParaRPr lang="en-GB" sz="2400" b="0" i="0" dirty="0">
              <a:effectLst/>
            </a:endParaRPr>
          </a:p>
          <a:p>
            <a:r>
              <a:rPr lang="en-US" sz="2400" b="1" dirty="0"/>
              <a:t>Accuracy</a:t>
            </a:r>
            <a:r>
              <a:rPr lang="en-US" sz="2400" dirty="0"/>
              <a:t> – measures the ability of the model to classify customers correctly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5380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C7D015-0DD8-420F-A568-AC4FEDC41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838D1-846C-14A1-23CA-D7B3C57E8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4922" y="1212782"/>
            <a:ext cx="5239153" cy="1260911"/>
          </a:xfrm>
        </p:spPr>
        <p:txBody>
          <a:bodyPr>
            <a:normAutofit/>
          </a:bodyPr>
          <a:lstStyle/>
          <a:p>
            <a:r>
              <a:rPr lang="en-GB" dirty="0"/>
              <a:t>Group 8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91B00-3BD3-C27B-6C30-7C49BB7F3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2182" y="2358189"/>
            <a:ext cx="3609473" cy="3195587"/>
          </a:xfrm>
        </p:spPr>
        <p:txBody>
          <a:bodyPr anchor="ctr">
            <a:normAutofit/>
          </a:bodyPr>
          <a:lstStyle/>
          <a:p>
            <a:r>
              <a:rPr lang="en-GB" sz="2400" dirty="0"/>
              <a:t>Jonathan Okwaro</a:t>
            </a:r>
          </a:p>
          <a:p>
            <a:r>
              <a:rPr lang="en-GB" sz="2400" dirty="0"/>
              <a:t>Hellen Mwangi</a:t>
            </a:r>
          </a:p>
          <a:p>
            <a:r>
              <a:rPr lang="en-GB" sz="2400" dirty="0"/>
              <a:t>Nazra Nyangwara</a:t>
            </a:r>
          </a:p>
          <a:p>
            <a:r>
              <a:rPr lang="en-GB" sz="2400" dirty="0"/>
              <a:t>Denis </a:t>
            </a:r>
            <a:r>
              <a:rPr lang="en-GB" sz="2400" dirty="0" err="1"/>
              <a:t>Kipkorir</a:t>
            </a:r>
            <a:endParaRPr lang="en-GB" sz="2400" dirty="0"/>
          </a:p>
          <a:p>
            <a:r>
              <a:rPr lang="en-GB" sz="2400" dirty="0"/>
              <a:t>Kenneth Kimani</a:t>
            </a:r>
          </a:p>
          <a:p>
            <a:r>
              <a:rPr lang="en-GB" sz="2400" dirty="0"/>
              <a:t>Janet </a:t>
            </a:r>
            <a:r>
              <a:rPr lang="en-GB" sz="2400" dirty="0" err="1"/>
              <a:t>Khainza</a:t>
            </a: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B8E5F8-2C1C-4C9B-8020-96C2CCA4E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25" y="2069432"/>
            <a:ext cx="4609139" cy="330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99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CEEF22E7-C7EB-4303-91B7-B38A2A46C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17CC6E-2B56-BFEB-4BEE-3929E6EC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3"/>
            <a:ext cx="10515600" cy="14811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ROC-AUC results</a:t>
            </a:r>
            <a:endParaRPr lang="en-US" sz="40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01DC66-1659-96D9-C9BD-F787CAC9C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3244" y="2538758"/>
            <a:ext cx="3967165" cy="235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0" i="0" dirty="0">
                <a:effectLst/>
                <a:latin typeface="+mj-lt"/>
              </a:rPr>
              <a:t>Out of the 4 algorithm</a:t>
            </a:r>
            <a:r>
              <a:rPr lang="en-GB" sz="2400" dirty="0">
                <a:latin typeface="+mj-lt"/>
              </a:rPr>
              <a:t>s used</a:t>
            </a:r>
            <a:r>
              <a:rPr lang="en-GB" sz="2400" b="0" i="0" dirty="0">
                <a:effectLst/>
                <a:latin typeface="+mj-lt"/>
              </a:rPr>
              <a:t>, </a:t>
            </a:r>
            <a:r>
              <a:rPr lang="en-GB" sz="2400" b="1" i="0" dirty="0">
                <a:effectLst/>
                <a:latin typeface="+mj-lt"/>
              </a:rPr>
              <a:t>XGB classifier </a:t>
            </a:r>
            <a:r>
              <a:rPr lang="en-GB" sz="2400" i="0" dirty="0">
                <a:effectLst/>
                <a:latin typeface="+mj-lt"/>
              </a:rPr>
              <a:t>and</a:t>
            </a:r>
            <a:r>
              <a:rPr lang="en-GB" sz="2400" b="1" i="0" dirty="0">
                <a:effectLst/>
                <a:latin typeface="+mj-lt"/>
              </a:rPr>
              <a:t> Random Forest Classifier</a:t>
            </a:r>
            <a:r>
              <a:rPr lang="en-GB" sz="2400" b="0" i="0" dirty="0">
                <a:effectLst/>
                <a:latin typeface="+mj-lt"/>
              </a:rPr>
              <a:t> achieve the highest efficiency rates in churn prediction at </a:t>
            </a:r>
            <a:r>
              <a:rPr lang="en-GB" sz="2400" b="1" dirty="0">
                <a:latin typeface="+mj-lt"/>
              </a:rPr>
              <a:t>90</a:t>
            </a:r>
            <a:r>
              <a:rPr lang="en-GB" sz="2400" b="1" i="0" dirty="0">
                <a:effectLst/>
                <a:latin typeface="+mj-lt"/>
              </a:rPr>
              <a:t>%</a:t>
            </a:r>
            <a:endParaRPr lang="en-GB" sz="24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7617F8-DA5F-CDDE-79A5-9709F6BBB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92" y="1420838"/>
            <a:ext cx="6801652" cy="506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64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46D3B-6BFD-E082-B7C1-DDC8F1AC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GB" dirty="0"/>
              <a:t>Recall results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2CA327-4BF3-51C0-572D-456F704FA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1940590"/>
            <a:ext cx="6702552" cy="40741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7D9FC-9D49-B053-8D73-180EF9733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b="0" i="0" dirty="0">
                <a:effectLst/>
                <a:latin typeface="+mj-lt"/>
              </a:rPr>
              <a:t>Based on recall, Random </a:t>
            </a:r>
            <a:r>
              <a:rPr lang="en-GB" sz="2400" dirty="0">
                <a:latin typeface="+mj-lt"/>
              </a:rPr>
              <a:t>Forest Classifier achieves </a:t>
            </a:r>
            <a:r>
              <a:rPr lang="en-GB" sz="2400" b="1" dirty="0">
                <a:latin typeface="+mj-lt"/>
              </a:rPr>
              <a:t>83.2%</a:t>
            </a:r>
            <a:r>
              <a:rPr lang="en-GB" sz="2400" dirty="0">
                <a:latin typeface="+mj-lt"/>
              </a:rPr>
              <a:t> accuracy in detecting customers that are likely to churn </a:t>
            </a:r>
            <a:endParaRPr lang="en-GB" sz="2400" b="0" i="0" dirty="0">
              <a:effectLst/>
              <a:latin typeface="+mj-lt"/>
            </a:endParaRP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625641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3386BD0-6165-0049-B466-712C3FC782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122"/>
          <a:stretch/>
        </p:blipFill>
        <p:spPr>
          <a:xfrm>
            <a:off x="5143520" y="5910065"/>
            <a:ext cx="12191980" cy="340725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D1819-CFFF-07BF-0272-43A934272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Winning model: Tuned Random Forest Classifier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BAE9F7DB-B312-B723-E485-DB20A72FFB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622929"/>
              </p:ext>
            </p:extLst>
          </p:nvPr>
        </p:nvGraphicFramePr>
        <p:xfrm>
          <a:off x="422031" y="1825625"/>
          <a:ext cx="1119788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7018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D7DA5-33E5-F4AB-0EDF-D7512798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GB" sz="3600" dirty="0"/>
              <a:t>Which features contribute most to customer churn?</a:t>
            </a: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B75CAB-0AC6-0F77-7996-454E0E70D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" y="1517904"/>
            <a:ext cx="7415784" cy="4520560"/>
          </a:xfrm>
          <a:prstGeom prst="rect">
            <a:avLst/>
          </a:prstGeom>
        </p:spPr>
      </p:pic>
      <p:sp useBgFill="1">
        <p:nvSpPr>
          <p:cNvPr id="29" name="Rectangle 2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255493F-C2E6-4563-26E5-3936EF8C7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5847" y="1721922"/>
            <a:ext cx="3976385" cy="4258254"/>
          </a:xfrm>
        </p:spPr>
        <p:txBody>
          <a:bodyPr anchor="ctr">
            <a:normAutofit/>
          </a:bodyPr>
          <a:lstStyle/>
          <a:p>
            <a:r>
              <a:rPr lang="en-US" sz="1800" b="1" dirty="0"/>
              <a:t>Customer service calls </a:t>
            </a:r>
            <a:r>
              <a:rPr lang="en-US" sz="1800" dirty="0"/>
              <a:t>is the key factor contributing to high customer churn</a:t>
            </a:r>
          </a:p>
          <a:p>
            <a:endParaRPr lang="en-US" sz="1800" b="1" dirty="0"/>
          </a:p>
          <a:p>
            <a:r>
              <a:rPr lang="en-US" sz="1800" dirty="0"/>
              <a:t>Other important features: </a:t>
            </a:r>
            <a:r>
              <a:rPr lang="en-US" sz="1800" b="1" dirty="0"/>
              <a:t>total day charge</a:t>
            </a:r>
            <a:r>
              <a:rPr lang="en-US" sz="1800" dirty="0"/>
              <a:t>, having an </a:t>
            </a:r>
            <a:r>
              <a:rPr lang="en-US" sz="1800" b="1" dirty="0"/>
              <a:t>international plan</a:t>
            </a:r>
            <a:r>
              <a:rPr lang="en-US" sz="1800" dirty="0"/>
              <a:t>, </a:t>
            </a:r>
            <a:r>
              <a:rPr lang="en-US" sz="1800" b="1" dirty="0"/>
              <a:t>total day minutes</a:t>
            </a:r>
            <a:r>
              <a:rPr lang="en-US" sz="1800" dirty="0"/>
              <a:t>, </a:t>
            </a:r>
            <a:r>
              <a:rPr lang="en-US" sz="1800" b="1" dirty="0"/>
              <a:t>total international calls</a:t>
            </a:r>
            <a:r>
              <a:rPr lang="en-US" sz="1800" dirty="0"/>
              <a:t>,</a:t>
            </a:r>
            <a:r>
              <a:rPr lang="en-US" sz="1800" b="1" dirty="0"/>
              <a:t> </a:t>
            </a:r>
            <a:r>
              <a:rPr lang="en-US" sz="1800" dirty="0"/>
              <a:t>and</a:t>
            </a:r>
            <a:r>
              <a:rPr lang="en-US" sz="1800" b="1" dirty="0"/>
              <a:t> area code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82601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DC1C7-C9CA-1A1E-10D5-C8034D90D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157" y="311190"/>
            <a:ext cx="5827643" cy="1433433"/>
          </a:xfrm>
        </p:spPr>
        <p:txBody>
          <a:bodyPr anchor="b">
            <a:normAutofit/>
          </a:bodyPr>
          <a:lstStyle/>
          <a:p>
            <a:r>
              <a:rPr lang="en-GB" b="1"/>
              <a:t>Conclusions</a:t>
            </a:r>
            <a:endParaRPr lang="en-GB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17C351-DC11-40A8-8E93-6E12C615B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3492688"/>
            <a:ext cx="4309533" cy="202956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152B5-40D1-BBC3-3EDA-1EA1CC68B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155" y="2055813"/>
            <a:ext cx="6487653" cy="437312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700" b="1" i="0" dirty="0">
                <a:effectLst/>
                <a:latin typeface="+mj-lt"/>
              </a:rPr>
              <a:t>Poor customer service </a:t>
            </a:r>
            <a:r>
              <a:rPr lang="en-GB" sz="1700" b="0" i="0" dirty="0">
                <a:effectLst/>
                <a:latin typeface="+mj-lt"/>
              </a:rPr>
              <a:t>was the leading cause of </a:t>
            </a:r>
            <a:r>
              <a:rPr lang="en-GB" sz="1700" dirty="0">
                <a:latin typeface="+mj-lt"/>
              </a:rPr>
              <a:t>account terminations by customers</a:t>
            </a:r>
          </a:p>
          <a:p>
            <a:r>
              <a:rPr lang="en-GB" sz="1700" b="1" dirty="0">
                <a:latin typeface="+mj-lt"/>
              </a:rPr>
              <a:t>C</a:t>
            </a:r>
            <a:r>
              <a:rPr lang="en-GB" sz="1700" b="1" i="0" dirty="0">
                <a:effectLst/>
                <a:latin typeface="+mj-lt"/>
              </a:rPr>
              <a:t>ustomers with an international plan churn more </a:t>
            </a:r>
            <a:r>
              <a:rPr lang="en-GB" sz="1700" b="0" i="0" dirty="0">
                <a:effectLst/>
                <a:latin typeface="+mj-lt"/>
              </a:rPr>
              <a:t>than those with no plan</a:t>
            </a:r>
          </a:p>
          <a:p>
            <a:r>
              <a:rPr lang="en-GB" sz="1700" b="1" i="0" dirty="0">
                <a:effectLst/>
                <a:latin typeface="+mj-lt"/>
              </a:rPr>
              <a:t>Customers with higher charges on day calls</a:t>
            </a:r>
            <a:r>
              <a:rPr lang="en-GB" sz="1700" b="0" i="0" dirty="0">
                <a:effectLst/>
                <a:latin typeface="+mj-lt"/>
              </a:rPr>
              <a:t>, especially those who have subscribed to more day minutes, are significantly more likely to churn</a:t>
            </a:r>
          </a:p>
          <a:p>
            <a:r>
              <a:rPr lang="en-GB" sz="1700" b="0" i="0" dirty="0">
                <a:effectLst/>
                <a:latin typeface="+mj-lt"/>
              </a:rPr>
              <a:t>The significantly </a:t>
            </a:r>
            <a:r>
              <a:rPr lang="en-GB" sz="1700" b="1" i="0" dirty="0">
                <a:effectLst/>
                <a:latin typeface="+mj-lt"/>
              </a:rPr>
              <a:t>higher charges observed for total daytime calls and minutes</a:t>
            </a:r>
            <a:r>
              <a:rPr lang="en-GB" sz="1700" b="0" i="0" dirty="0">
                <a:effectLst/>
                <a:latin typeface="+mj-lt"/>
              </a:rPr>
              <a:t>, in comparison to evening and night-time calls and minutes, were a contributing factor to customer churn</a:t>
            </a:r>
          </a:p>
          <a:p>
            <a:r>
              <a:rPr lang="en-GB" sz="1700" b="0" i="0" dirty="0">
                <a:effectLst/>
                <a:latin typeface="+mj-lt"/>
              </a:rPr>
              <a:t>There is </a:t>
            </a:r>
            <a:r>
              <a:rPr lang="en-GB" sz="1700" b="1" i="0" dirty="0">
                <a:effectLst/>
                <a:latin typeface="+mj-lt"/>
              </a:rPr>
              <a:t>a lack of proportionality </a:t>
            </a:r>
            <a:r>
              <a:rPr lang="en-GB" sz="1700" b="0" i="0" dirty="0">
                <a:effectLst/>
                <a:latin typeface="+mj-lt"/>
              </a:rPr>
              <a:t>between the total number of international calls made and the corresponding charges, with higher charges even for fewer calls made</a:t>
            </a:r>
          </a:p>
          <a:p>
            <a:endParaRPr lang="en-GB" sz="1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8144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6CD4F-5AB8-C43A-4567-50232E9E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en-GB" sz="5200" b="1" dirty="0"/>
              <a:t>Recommendations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354DAC3-3487-8455-5C2A-4543702DA9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3604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8863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419ADC7-DE7C-464E-9F88-6CAB6F61B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94BBB7-5975-7859-313A-B42E4522F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316" y="283148"/>
            <a:ext cx="4148093" cy="1061558"/>
          </a:xfrm>
        </p:spPr>
        <p:txBody>
          <a:bodyPr anchor="b">
            <a:normAutofit/>
          </a:bodyPr>
          <a:lstStyle/>
          <a:p>
            <a:r>
              <a:rPr lang="en-GB" sz="4000" dirty="0"/>
              <a:t>THANK YOU!</a:t>
            </a:r>
          </a:p>
        </p:txBody>
      </p:sp>
      <p:pic>
        <p:nvPicPr>
          <p:cNvPr id="12" name="Picture 4" descr="People shaking hands">
            <a:extLst>
              <a:ext uri="{FF2B5EF4-FFF2-40B4-BE49-F238E27FC236}">
                <a16:creationId xmlns:a16="http://schemas.microsoft.com/office/drawing/2014/main" id="{2D538AE4-0D89-DDCC-A5DB-3B6DEB0AD5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0" r="17781"/>
          <a:stretch/>
        </p:blipFill>
        <p:spPr>
          <a:xfrm>
            <a:off x="290061" y="171715"/>
            <a:ext cx="5689397" cy="65249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D9F0E-531F-D5E2-D107-3CD74076D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92624"/>
            <a:ext cx="5805939" cy="4988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GitHub:</a:t>
            </a:r>
          </a:p>
          <a:p>
            <a:pPr marL="0" indent="0">
              <a:buNone/>
            </a:pPr>
            <a:r>
              <a:rPr lang="en-GB" sz="2000" dirty="0">
                <a:hlinkClick r:id="rId3"/>
              </a:rPr>
              <a:t>https://github.com/Jay-Khainza</a:t>
            </a: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LinkedIn:</a:t>
            </a:r>
          </a:p>
          <a:p>
            <a:pPr marL="0" indent="0">
              <a:buNone/>
            </a:pPr>
            <a:r>
              <a:rPr lang="en-GB" sz="2000" dirty="0">
                <a:hlinkClick r:id="rId4"/>
              </a:rPr>
              <a:t>https://www.linkedin.com/in/janet-khainza-0950008a</a:t>
            </a: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7089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91225-26AC-1267-3565-9EC2AEE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GB" sz="5200" dirty="0"/>
              <a:t>Outline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B8111FC-ED3C-491F-77C9-43CC855EE1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238578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800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3" name="Rectangle 109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AB0DF-3A6D-15CE-7B93-C2681323D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294" y="228600"/>
            <a:ext cx="3822189" cy="1899912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</p:txBody>
      </p:sp>
      <p:pic>
        <p:nvPicPr>
          <p:cNvPr id="24" name="Picture 23" descr="A group of people running towards a large magnet&#10;&#10;Description automatically generated">
            <a:extLst>
              <a:ext uri="{FF2B5EF4-FFF2-40B4-BE49-F238E27FC236}">
                <a16:creationId xmlns:a16="http://schemas.microsoft.com/office/drawing/2014/main" id="{8754A0EB-53FF-66D2-4BAD-3F648CA0D1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3" r="26822"/>
          <a:stretch/>
        </p:blipFill>
        <p:spPr>
          <a:xfrm>
            <a:off x="32493" y="457200"/>
            <a:ext cx="5832143" cy="64008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E72CA-2F0E-AD6B-E28F-012A30CC1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3533" y="1934422"/>
            <a:ext cx="6496189" cy="436181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Customer churn is a critical focal point in the telecommunications industry</a:t>
            </a: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r>
              <a:rPr lang="en-US" sz="2000" b="0" i="0" u="none" strike="noStrike" dirty="0">
                <a:effectLst/>
                <a:latin typeface="+mj-lt"/>
              </a:rPr>
              <a:t>I</a:t>
            </a:r>
            <a:r>
              <a:rPr lang="en-GB" sz="2000" b="0" i="0" u="none" strike="noStrike" dirty="0">
                <a:effectLst/>
                <a:latin typeface="+mj-lt"/>
              </a:rPr>
              <a:t>t costs </a:t>
            </a:r>
            <a:r>
              <a:rPr lang="en-GB" sz="2000" b="1" i="0" u="none" strike="noStrike" dirty="0">
                <a:effectLst/>
                <a:latin typeface="+mj-lt"/>
              </a:rPr>
              <a:t>5 times more </a:t>
            </a:r>
            <a:r>
              <a:rPr lang="en-GB" sz="2000" b="0" i="0" u="none" strike="noStrike" dirty="0">
                <a:effectLst/>
                <a:latin typeface="+mj-lt"/>
              </a:rPr>
              <a:t>to acquire a new customer</a:t>
            </a:r>
            <a:r>
              <a:rPr lang="en-GB" sz="2000" b="0" i="0" dirty="0">
                <a:solidFill>
                  <a:srgbClr val="212529"/>
                </a:solidFill>
                <a:effectLst/>
                <a:latin typeface="+mj-lt"/>
              </a:rPr>
              <a:t> than to keep an existing one</a:t>
            </a: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r>
              <a:rPr lang="en-GB" sz="2000" dirty="0">
                <a:latin typeface="+mj-lt"/>
              </a:rPr>
              <a:t>For telecoms, </a:t>
            </a:r>
            <a:r>
              <a:rPr lang="en-GB" sz="2000" b="1" dirty="0">
                <a:latin typeface="+mj-lt"/>
              </a:rPr>
              <a:t>gaining a firm understanding of churn rates</a:t>
            </a:r>
            <a:r>
              <a:rPr lang="en-GB" sz="2000" dirty="0">
                <a:latin typeface="+mj-lt"/>
              </a:rPr>
              <a:t> and </a:t>
            </a:r>
            <a:r>
              <a:rPr lang="en-GB" sz="2000" b="1" dirty="0">
                <a:latin typeface="+mj-lt"/>
              </a:rPr>
              <a:t>prioritizing customer retention</a:t>
            </a:r>
            <a:r>
              <a:rPr lang="en-GB" sz="2000" dirty="0">
                <a:latin typeface="+mj-lt"/>
              </a:rPr>
              <a:t> sets the stage for sustained profitability and long-term success </a:t>
            </a: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673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9" name="Rectangle 308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D9A44-EC14-43A6-2E18-C750A3AB9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0" y="619295"/>
            <a:ext cx="5084903" cy="1578308"/>
          </a:xfrm>
        </p:spPr>
        <p:txBody>
          <a:bodyPr>
            <a:normAutofit/>
          </a:bodyPr>
          <a:lstStyle/>
          <a:p>
            <a:r>
              <a:rPr lang="en-GB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22561-4FD8-495D-A831-A9BFDFCEF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4" y="2816898"/>
            <a:ext cx="5084903" cy="230587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2200" b="0" i="0" dirty="0">
                <a:effectLst/>
              </a:rPr>
              <a:t>Syriatel Telecommunications </a:t>
            </a:r>
            <a:r>
              <a:rPr lang="en-GB" sz="2200" dirty="0"/>
              <a:t>is</a:t>
            </a:r>
            <a:r>
              <a:rPr lang="en-GB" sz="2200" b="0" i="0" dirty="0">
                <a:effectLst/>
              </a:rPr>
              <a:t> experiencing a substantial increase in customer churn rates in USA and wants to understand the underlying factors contributing to this trend</a:t>
            </a:r>
            <a:endParaRPr lang="en-GB" sz="2200" dirty="0"/>
          </a:p>
          <a:p>
            <a:endParaRPr lang="en-GB" dirty="0"/>
          </a:p>
        </p:txBody>
      </p:sp>
      <p:pic>
        <p:nvPicPr>
          <p:cNvPr id="3074" name="Picture 2" descr="7 Ways to Tackle Customer Churn for SaaS in a Recession">
            <a:extLst>
              <a:ext uri="{FF2B5EF4-FFF2-40B4-BE49-F238E27FC236}">
                <a16:creationId xmlns:a16="http://schemas.microsoft.com/office/drawing/2014/main" id="{E2B84AE3-7CC8-989F-1A9B-473E446791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1" r="20636" b="1"/>
          <a:stretch/>
        </p:blipFill>
        <p:spPr bwMode="auto">
          <a:xfrm>
            <a:off x="5246413" y="865118"/>
            <a:ext cx="5776079" cy="5127763"/>
          </a:xfrm>
          <a:prstGeom prst="rect">
            <a:avLst/>
          </a:prstGeom>
          <a:noFill/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96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1B8C2-D70D-C8D4-DEE5-9C5DCA739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22034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Objectives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2B08AF3A-BECB-848D-716F-443F50152E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63136"/>
              </p:ext>
            </p:extLst>
          </p:nvPr>
        </p:nvGraphicFramePr>
        <p:xfrm>
          <a:off x="679173" y="1580780"/>
          <a:ext cx="10850219" cy="4829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884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57" name="Rectangle 5156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7B1DB-E25A-32F6-EF86-D88274A7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22" y="723898"/>
            <a:ext cx="6002110" cy="1495425"/>
          </a:xfrm>
        </p:spPr>
        <p:txBody>
          <a:bodyPr>
            <a:normAutofit/>
          </a:bodyPr>
          <a:lstStyle/>
          <a:p>
            <a:r>
              <a:rPr lang="en-GB" sz="4000" b="1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A032E-BD4C-AB02-2016-396A595FD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530" y="2404855"/>
            <a:ext cx="5506796" cy="3545371"/>
          </a:xfrm>
        </p:spPr>
        <p:txBody>
          <a:bodyPr>
            <a:normAutofit/>
          </a:bodyPr>
          <a:lstStyle/>
          <a:p>
            <a:r>
              <a:rPr lang="en-GB" sz="2000" dirty="0"/>
              <a:t>The analysis investigates a telco dataset containing </a:t>
            </a:r>
            <a:r>
              <a:rPr lang="en-GB" sz="2000" b="1" dirty="0"/>
              <a:t>3333</a:t>
            </a:r>
            <a:r>
              <a:rPr lang="en-GB" sz="2000" dirty="0"/>
              <a:t> records and </a:t>
            </a:r>
            <a:r>
              <a:rPr lang="en-GB" sz="2000" b="1" dirty="0"/>
              <a:t>21</a:t>
            </a:r>
            <a:r>
              <a:rPr lang="en-GB" sz="2000" dirty="0"/>
              <a:t> variables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The features encompass a mix of numerical and categorical variables 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The target variable is "</a:t>
            </a:r>
            <a:r>
              <a:rPr lang="en-GB" sz="2000" b="1" dirty="0"/>
              <a:t>churn</a:t>
            </a:r>
            <a:r>
              <a:rPr lang="en-GB" sz="2000" dirty="0"/>
              <a:t>"</a:t>
            </a:r>
          </a:p>
          <a:p>
            <a:pPr marL="0" indent="0">
              <a:buNone/>
            </a:pPr>
            <a:endParaRPr lang="en-GB" sz="2000" b="0" i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GB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124" name="Picture 4" descr="What Is Fundamental Analysis? | Britannica Money">
            <a:extLst>
              <a:ext uri="{FF2B5EF4-FFF2-40B4-BE49-F238E27FC236}">
                <a16:creationId xmlns:a16="http://schemas.microsoft.com/office/drawing/2014/main" id="{4A33AE62-0E70-0BA3-78F5-A1D8A097C0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9" r="25641"/>
          <a:stretch/>
        </p:blipFill>
        <p:spPr bwMode="auto">
          <a:xfrm>
            <a:off x="6682154" y="10"/>
            <a:ext cx="5506797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266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30">
            <a:extLst>
              <a:ext uri="{FF2B5EF4-FFF2-40B4-BE49-F238E27FC236}">
                <a16:creationId xmlns:a16="http://schemas.microsoft.com/office/drawing/2014/main" id="{70DFA0FD-AB28-4B25-B870-4D2BBC35B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3F90A059-2ABD-3B5B-B219-C3DA218729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3639" r="34125" b="-1"/>
          <a:stretch/>
        </p:blipFill>
        <p:spPr>
          <a:xfrm>
            <a:off x="5833976" y="10"/>
            <a:ext cx="6394152" cy="6857990"/>
          </a:xfrm>
          <a:prstGeom prst="rect">
            <a:avLst/>
          </a:prstGeom>
        </p:spPr>
      </p:pic>
      <p:grpSp>
        <p:nvGrpSpPr>
          <p:cNvPr id="70" name="Group 32">
            <a:extLst>
              <a:ext uri="{FF2B5EF4-FFF2-40B4-BE49-F238E27FC236}">
                <a16:creationId xmlns:a16="http://schemas.microsoft.com/office/drawing/2014/main" id="{0D628DFB-9CD1-4E2B-8B44-9FDF7E80F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79564" y="0"/>
            <a:ext cx="6648564" cy="6858000"/>
            <a:chOff x="5705128" y="0"/>
            <a:chExt cx="6648564" cy="6858000"/>
          </a:xfrm>
        </p:grpSpPr>
        <p:sp>
          <p:nvSpPr>
            <p:cNvPr id="71" name="Freeform: Shape 33">
              <a:extLst>
                <a:ext uri="{FF2B5EF4-FFF2-40B4-BE49-F238E27FC236}">
                  <a16:creationId xmlns:a16="http://schemas.microsoft.com/office/drawing/2014/main" id="{4CB07514-66C4-498E-85FA-6CCDFB253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8018" y="0"/>
              <a:ext cx="6485674" cy="6858000"/>
            </a:xfrm>
            <a:custGeom>
              <a:avLst/>
              <a:gdLst>
                <a:gd name="connsiteX0" fmla="*/ 1720317 w 6237794"/>
                <a:gd name="connsiteY0" fmla="*/ 0 h 6858000"/>
                <a:gd name="connsiteX1" fmla="*/ 2433560 w 6237794"/>
                <a:gd name="connsiteY1" fmla="*/ 0 h 6858000"/>
                <a:gd name="connsiteX2" fmla="*/ 2351473 w 6237794"/>
                <a:gd name="connsiteY2" fmla="*/ 41605 h 6858000"/>
                <a:gd name="connsiteX3" fmla="*/ 1473152 w 6237794"/>
                <a:gd name="connsiteY3" fmla="*/ 667521 h 6858000"/>
                <a:gd name="connsiteX4" fmla="*/ 982876 w 6237794"/>
                <a:gd name="connsiteY4" fmla="*/ 1193803 h 6858000"/>
                <a:gd name="connsiteX5" fmla="*/ 595242 w 6237794"/>
                <a:gd name="connsiteY5" fmla="*/ 1798192 h 6858000"/>
                <a:gd name="connsiteX6" fmla="*/ 332174 w 6237794"/>
                <a:gd name="connsiteY6" fmla="*/ 2466315 h 6858000"/>
                <a:gd name="connsiteX7" fmla="*/ 236500 w 6237794"/>
                <a:gd name="connsiteY7" fmla="*/ 3178573 h 6858000"/>
                <a:gd name="connsiteX8" fmla="*/ 276860 w 6237794"/>
                <a:gd name="connsiteY8" fmla="*/ 3527298 h 6858000"/>
                <a:gd name="connsiteX9" fmla="*/ 396054 w 6237794"/>
                <a:gd name="connsiteY9" fmla="*/ 3853520 h 6858000"/>
                <a:gd name="connsiteX10" fmla="*/ 479243 w 6237794"/>
                <a:gd name="connsiteY10" fmla="*/ 4007121 h 6858000"/>
                <a:gd name="connsiteX11" fmla="*/ 574772 w 6237794"/>
                <a:gd name="connsiteY11" fmla="*/ 4155787 h 6858000"/>
                <a:gd name="connsiteX12" fmla="*/ 795447 w 6237794"/>
                <a:gd name="connsiteY12" fmla="*/ 4443100 h 6858000"/>
                <a:gd name="connsiteX13" fmla="*/ 1034270 w 6237794"/>
                <a:gd name="connsiteY13" fmla="*/ 4732591 h 6858000"/>
                <a:gd name="connsiteX14" fmla="*/ 1153028 w 6237794"/>
                <a:gd name="connsiteY14" fmla="*/ 4883725 h 6858000"/>
                <a:gd name="connsiteX15" fmla="*/ 1210084 w 6237794"/>
                <a:gd name="connsiteY15" fmla="*/ 4957912 h 6858000"/>
                <a:gd name="connsiteX16" fmla="*/ 1265979 w 6237794"/>
                <a:gd name="connsiteY16" fmla="*/ 5028906 h 6858000"/>
                <a:gd name="connsiteX17" fmla="*/ 1746238 w 6237794"/>
                <a:gd name="connsiteY17" fmla="*/ 5553590 h 6858000"/>
                <a:gd name="connsiteX18" fmla="*/ 2001611 w 6237794"/>
                <a:gd name="connsiteY18" fmla="*/ 5789654 h 6858000"/>
                <a:gd name="connsiteX19" fmla="*/ 2269035 w 6237794"/>
                <a:gd name="connsiteY19" fmla="*/ 6007280 h 6858000"/>
                <a:gd name="connsiteX20" fmla="*/ 2866455 w 6237794"/>
                <a:gd name="connsiteY20" fmla="*/ 6351505 h 6858000"/>
                <a:gd name="connsiteX21" fmla="*/ 3200661 w 6237794"/>
                <a:gd name="connsiteY21" fmla="*/ 6448777 h 6858000"/>
                <a:gd name="connsiteX22" fmla="*/ 3286318 w 6237794"/>
                <a:gd name="connsiteY22" fmla="*/ 6465908 h 6858000"/>
                <a:gd name="connsiteX23" fmla="*/ 3372701 w 6237794"/>
                <a:gd name="connsiteY23" fmla="*/ 6480281 h 6858000"/>
                <a:gd name="connsiteX24" fmla="*/ 3547063 w 6237794"/>
                <a:gd name="connsiteY24" fmla="*/ 6500896 h 6858000"/>
                <a:gd name="connsiteX25" fmla="*/ 3634753 w 6237794"/>
                <a:gd name="connsiteY25" fmla="*/ 6507575 h 6858000"/>
                <a:gd name="connsiteX26" fmla="*/ 3722733 w 6237794"/>
                <a:gd name="connsiteY26" fmla="*/ 6512221 h 6858000"/>
                <a:gd name="connsiteX27" fmla="*/ 3811003 w 6237794"/>
                <a:gd name="connsiteY27" fmla="*/ 6514253 h 6858000"/>
                <a:gd name="connsiteX28" fmla="*/ 3899418 w 6237794"/>
                <a:gd name="connsiteY28" fmla="*/ 6513817 h 6858000"/>
                <a:gd name="connsiteX29" fmla="*/ 3943698 w 6237794"/>
                <a:gd name="connsiteY29" fmla="*/ 6513381 h 6858000"/>
                <a:gd name="connsiteX30" fmla="*/ 3986381 w 6237794"/>
                <a:gd name="connsiteY30" fmla="*/ 6511495 h 6858000"/>
                <a:gd name="connsiteX31" fmla="*/ 4028919 w 6237794"/>
                <a:gd name="connsiteY31" fmla="*/ 6509317 h 6858000"/>
                <a:gd name="connsiteX32" fmla="*/ 4071312 w 6237794"/>
                <a:gd name="connsiteY32" fmla="*/ 6505833 h 6858000"/>
                <a:gd name="connsiteX33" fmla="*/ 4239432 w 6237794"/>
                <a:gd name="connsiteY33" fmla="*/ 6485072 h 6858000"/>
                <a:gd name="connsiteX34" fmla="*/ 4879826 w 6237794"/>
                <a:gd name="connsiteY34" fmla="*/ 6274849 h 6858000"/>
                <a:gd name="connsiteX35" fmla="*/ 5471439 w 6237794"/>
                <a:gd name="connsiteY35" fmla="*/ 5906235 h 6858000"/>
                <a:gd name="connsiteX36" fmla="*/ 5614877 w 6237794"/>
                <a:gd name="connsiteY36" fmla="*/ 5797930 h 6858000"/>
                <a:gd name="connsiteX37" fmla="*/ 5758316 w 6237794"/>
                <a:gd name="connsiteY37" fmla="*/ 5685995 h 6858000"/>
                <a:gd name="connsiteX38" fmla="*/ 6048824 w 6237794"/>
                <a:gd name="connsiteY38" fmla="*/ 5453705 h 6858000"/>
                <a:gd name="connsiteX39" fmla="*/ 6237794 w 6237794"/>
                <a:gd name="connsiteY39" fmla="*/ 5308644 h 6858000"/>
                <a:gd name="connsiteX40" fmla="*/ 6237794 w 6237794"/>
                <a:gd name="connsiteY40" fmla="*/ 6081399 h 6858000"/>
                <a:gd name="connsiteX41" fmla="*/ 6123011 w 6237794"/>
                <a:gd name="connsiteY41" fmla="*/ 6166399 h 6858000"/>
                <a:gd name="connsiteX42" fmla="*/ 5965925 w 6237794"/>
                <a:gd name="connsiteY42" fmla="*/ 6278479 h 6858000"/>
                <a:gd name="connsiteX43" fmla="*/ 5803903 w 6237794"/>
                <a:gd name="connsiteY43" fmla="*/ 6387364 h 6858000"/>
                <a:gd name="connsiteX44" fmla="*/ 5463744 w 6237794"/>
                <a:gd name="connsiteY44" fmla="*/ 6591780 h 6858000"/>
                <a:gd name="connsiteX45" fmla="*/ 5097888 w 6237794"/>
                <a:gd name="connsiteY45" fmla="*/ 6765562 h 6858000"/>
                <a:gd name="connsiteX46" fmla="*/ 4905602 w 6237794"/>
                <a:gd name="connsiteY46" fmla="*/ 6836446 h 6858000"/>
                <a:gd name="connsiteX47" fmla="*/ 4831447 w 6237794"/>
                <a:gd name="connsiteY47" fmla="*/ 6858000 h 6858000"/>
                <a:gd name="connsiteX48" fmla="*/ 3036485 w 6237794"/>
                <a:gd name="connsiteY48" fmla="*/ 6858000 h 6858000"/>
                <a:gd name="connsiteX49" fmla="*/ 2911533 w 6237794"/>
                <a:gd name="connsiteY49" fmla="*/ 6825558 h 6858000"/>
                <a:gd name="connsiteX50" fmla="*/ 2719386 w 6237794"/>
                <a:gd name="connsiteY50" fmla="*/ 6767158 h 6858000"/>
                <a:gd name="connsiteX51" fmla="*/ 1980415 w 6237794"/>
                <a:gd name="connsiteY51" fmla="*/ 6440210 h 6858000"/>
                <a:gd name="connsiteX52" fmla="*/ 1357588 w 6237794"/>
                <a:gd name="connsiteY52" fmla="*/ 5931206 h 6858000"/>
                <a:gd name="connsiteX53" fmla="*/ 1105118 w 6237794"/>
                <a:gd name="connsiteY53" fmla="*/ 5624874 h 6858000"/>
                <a:gd name="connsiteX54" fmla="*/ 884588 w 6237794"/>
                <a:gd name="connsiteY54" fmla="*/ 5300539 h 6858000"/>
                <a:gd name="connsiteX55" fmla="*/ 833049 w 6237794"/>
                <a:gd name="connsiteY55" fmla="*/ 5217931 h 6858000"/>
                <a:gd name="connsiteX56" fmla="*/ 783833 w 6237794"/>
                <a:gd name="connsiteY56" fmla="*/ 5137791 h 6858000"/>
                <a:gd name="connsiteX57" fmla="*/ 686706 w 6237794"/>
                <a:gd name="connsiteY57" fmla="*/ 4982447 h 6858000"/>
                <a:gd name="connsiteX58" fmla="*/ 485485 w 6237794"/>
                <a:gd name="connsiteY58" fmla="*/ 4665082 h 6858000"/>
                <a:gd name="connsiteX59" fmla="*/ 289055 w 6237794"/>
                <a:gd name="connsiteY59" fmla="*/ 4329568 h 6858000"/>
                <a:gd name="connsiteX60" fmla="*/ 200495 w 6237794"/>
                <a:gd name="connsiteY60" fmla="*/ 4151721 h 6858000"/>
                <a:gd name="connsiteX61" fmla="*/ 125291 w 6237794"/>
                <a:gd name="connsiteY61" fmla="*/ 3965600 h 6858000"/>
                <a:gd name="connsiteX62" fmla="*/ 67654 w 6237794"/>
                <a:gd name="connsiteY62" fmla="*/ 3772509 h 6858000"/>
                <a:gd name="connsiteX63" fmla="*/ 46168 w 6237794"/>
                <a:gd name="connsiteY63" fmla="*/ 3674076 h 6858000"/>
                <a:gd name="connsiteX64" fmla="*/ 36731 w 6237794"/>
                <a:gd name="connsiteY64" fmla="*/ 3624714 h 6858000"/>
                <a:gd name="connsiteX65" fmla="*/ 28891 w 6237794"/>
                <a:gd name="connsiteY65" fmla="*/ 3575208 h 6858000"/>
                <a:gd name="connsiteX66" fmla="*/ 0 w 6237794"/>
                <a:gd name="connsiteY66" fmla="*/ 3178573 h 6858000"/>
                <a:gd name="connsiteX67" fmla="*/ 80575 w 6237794"/>
                <a:gd name="connsiteY67" fmla="*/ 2405774 h 6858000"/>
                <a:gd name="connsiteX68" fmla="*/ 322737 w 6237794"/>
                <a:gd name="connsiteY68" fmla="*/ 1665351 h 6858000"/>
                <a:gd name="connsiteX69" fmla="*/ 1230700 w 6237794"/>
                <a:gd name="connsiteY69" fmla="*/ 407938 h 6858000"/>
                <a:gd name="connsiteX70" fmla="*/ 1521825 w 6237794"/>
                <a:gd name="connsiteY70" fmla="*/ 14944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237794" h="6858000">
                  <a:moveTo>
                    <a:pt x="1720317" y="0"/>
                  </a:moveTo>
                  <a:lnTo>
                    <a:pt x="2433560" y="0"/>
                  </a:lnTo>
                  <a:lnTo>
                    <a:pt x="2351473" y="41605"/>
                  </a:lnTo>
                  <a:cubicBezTo>
                    <a:pt x="2036528" y="216271"/>
                    <a:pt x="1740794" y="426339"/>
                    <a:pt x="1473152" y="667521"/>
                  </a:cubicBezTo>
                  <a:cubicBezTo>
                    <a:pt x="1295305" y="828818"/>
                    <a:pt x="1130525" y="1004777"/>
                    <a:pt x="982876" y="1193803"/>
                  </a:cubicBezTo>
                  <a:cubicBezTo>
                    <a:pt x="834936" y="1382538"/>
                    <a:pt x="704418" y="1584921"/>
                    <a:pt x="595242" y="1798192"/>
                  </a:cubicBezTo>
                  <a:cubicBezTo>
                    <a:pt x="486066" y="2011317"/>
                    <a:pt x="395183" y="2234461"/>
                    <a:pt x="332174" y="2466315"/>
                  </a:cubicBezTo>
                  <a:cubicBezTo>
                    <a:pt x="269166" y="2697588"/>
                    <a:pt x="236355" y="2938008"/>
                    <a:pt x="236500" y="3178573"/>
                  </a:cubicBezTo>
                  <a:cubicBezTo>
                    <a:pt x="237807" y="3296751"/>
                    <a:pt x="249421" y="3414057"/>
                    <a:pt x="276860" y="3527298"/>
                  </a:cubicBezTo>
                  <a:cubicBezTo>
                    <a:pt x="303864" y="3640684"/>
                    <a:pt x="345821" y="3749135"/>
                    <a:pt x="396054" y="3853520"/>
                  </a:cubicBezTo>
                  <a:cubicBezTo>
                    <a:pt x="421461" y="3905640"/>
                    <a:pt x="449626" y="3956743"/>
                    <a:pt x="479243" y="4007121"/>
                  </a:cubicBezTo>
                  <a:cubicBezTo>
                    <a:pt x="509295" y="4057354"/>
                    <a:pt x="541380" y="4106861"/>
                    <a:pt x="574772" y="4155787"/>
                  </a:cubicBezTo>
                  <a:cubicBezTo>
                    <a:pt x="642426" y="4253348"/>
                    <a:pt x="717630" y="4348007"/>
                    <a:pt x="795447" y="4443100"/>
                  </a:cubicBezTo>
                  <a:cubicBezTo>
                    <a:pt x="873264" y="4538339"/>
                    <a:pt x="954565" y="4633577"/>
                    <a:pt x="1034270" y="4732591"/>
                  </a:cubicBezTo>
                  <a:cubicBezTo>
                    <a:pt x="1074195" y="4781952"/>
                    <a:pt x="1113684" y="4832476"/>
                    <a:pt x="1153028" y="4883725"/>
                  </a:cubicBezTo>
                  <a:lnTo>
                    <a:pt x="1210084" y="4957912"/>
                  </a:lnTo>
                  <a:cubicBezTo>
                    <a:pt x="1228813" y="4981576"/>
                    <a:pt x="1246670" y="5005822"/>
                    <a:pt x="1265979" y="5028906"/>
                  </a:cubicBezTo>
                  <a:cubicBezTo>
                    <a:pt x="1416677" y="5216770"/>
                    <a:pt x="1580151" y="5389681"/>
                    <a:pt x="1746238" y="5553590"/>
                  </a:cubicBezTo>
                  <a:cubicBezTo>
                    <a:pt x="1829717" y="5635182"/>
                    <a:pt x="1914648" y="5714015"/>
                    <a:pt x="2001611" y="5789654"/>
                  </a:cubicBezTo>
                  <a:cubicBezTo>
                    <a:pt x="2088575" y="5865293"/>
                    <a:pt x="2177135" y="5938465"/>
                    <a:pt x="2269035" y="6007280"/>
                  </a:cubicBezTo>
                  <a:cubicBezTo>
                    <a:pt x="2452108" y="6145202"/>
                    <a:pt x="2649554" y="6268461"/>
                    <a:pt x="2866455" y="6351505"/>
                  </a:cubicBezTo>
                  <a:cubicBezTo>
                    <a:pt x="2974615" y="6393027"/>
                    <a:pt x="3086694" y="6424821"/>
                    <a:pt x="3200661" y="6448777"/>
                  </a:cubicBezTo>
                  <a:cubicBezTo>
                    <a:pt x="3229262" y="6454438"/>
                    <a:pt x="3257572" y="6460971"/>
                    <a:pt x="3286318" y="6465908"/>
                  </a:cubicBezTo>
                  <a:lnTo>
                    <a:pt x="3372701" y="6480281"/>
                  </a:lnTo>
                  <a:cubicBezTo>
                    <a:pt x="3430628" y="6487975"/>
                    <a:pt x="3488556" y="6496106"/>
                    <a:pt x="3547063" y="6500896"/>
                  </a:cubicBezTo>
                  <a:cubicBezTo>
                    <a:pt x="3576245" y="6503654"/>
                    <a:pt x="3605426" y="6506268"/>
                    <a:pt x="3634753" y="6507575"/>
                  </a:cubicBezTo>
                  <a:cubicBezTo>
                    <a:pt x="3664079" y="6509026"/>
                    <a:pt x="3693261" y="6511350"/>
                    <a:pt x="3722733" y="6512221"/>
                  </a:cubicBezTo>
                  <a:lnTo>
                    <a:pt x="3811003" y="6514253"/>
                  </a:lnTo>
                  <a:cubicBezTo>
                    <a:pt x="3840329" y="6514979"/>
                    <a:pt x="3869946" y="6513963"/>
                    <a:pt x="3899418" y="6513817"/>
                  </a:cubicBezTo>
                  <a:lnTo>
                    <a:pt x="3943698" y="6513381"/>
                  </a:lnTo>
                  <a:cubicBezTo>
                    <a:pt x="3958071" y="6512946"/>
                    <a:pt x="3972154" y="6512075"/>
                    <a:pt x="3986381" y="6511495"/>
                  </a:cubicBezTo>
                  <a:cubicBezTo>
                    <a:pt x="4000609" y="6510768"/>
                    <a:pt x="4014837" y="6510333"/>
                    <a:pt x="4028919" y="6509317"/>
                  </a:cubicBezTo>
                  <a:lnTo>
                    <a:pt x="4071312" y="6505833"/>
                  </a:lnTo>
                  <a:cubicBezTo>
                    <a:pt x="4127788" y="6501332"/>
                    <a:pt x="4183828" y="6493782"/>
                    <a:pt x="4239432" y="6485072"/>
                  </a:cubicBezTo>
                  <a:cubicBezTo>
                    <a:pt x="4461994" y="6448195"/>
                    <a:pt x="4675992" y="6376041"/>
                    <a:pt x="4879826" y="6274849"/>
                  </a:cubicBezTo>
                  <a:cubicBezTo>
                    <a:pt x="5084386" y="6174820"/>
                    <a:pt x="5279074" y="6046770"/>
                    <a:pt x="5471439" y="5906235"/>
                  </a:cubicBezTo>
                  <a:cubicBezTo>
                    <a:pt x="5519494" y="5871246"/>
                    <a:pt x="5567258" y="5834806"/>
                    <a:pt x="5614877" y="5797930"/>
                  </a:cubicBezTo>
                  <a:cubicBezTo>
                    <a:pt x="5662787" y="5761199"/>
                    <a:pt x="5710551" y="5723887"/>
                    <a:pt x="5758316" y="5685995"/>
                  </a:cubicBezTo>
                  <a:lnTo>
                    <a:pt x="6048824" y="5453705"/>
                  </a:lnTo>
                  <a:lnTo>
                    <a:pt x="6237794" y="5308644"/>
                  </a:lnTo>
                  <a:lnTo>
                    <a:pt x="6237794" y="6081399"/>
                  </a:lnTo>
                  <a:lnTo>
                    <a:pt x="6123011" y="6166399"/>
                  </a:lnTo>
                  <a:cubicBezTo>
                    <a:pt x="6071326" y="6204001"/>
                    <a:pt x="6019061" y="6241458"/>
                    <a:pt x="5965925" y="6278479"/>
                  </a:cubicBezTo>
                  <a:cubicBezTo>
                    <a:pt x="5912644" y="6315210"/>
                    <a:pt x="5858927" y="6351650"/>
                    <a:pt x="5803903" y="6387364"/>
                  </a:cubicBezTo>
                  <a:cubicBezTo>
                    <a:pt x="5694437" y="6458938"/>
                    <a:pt x="5581486" y="6528335"/>
                    <a:pt x="5463744" y="6591780"/>
                  </a:cubicBezTo>
                  <a:cubicBezTo>
                    <a:pt x="5346147" y="6655514"/>
                    <a:pt x="5224486" y="6714748"/>
                    <a:pt x="5097888" y="6765562"/>
                  </a:cubicBezTo>
                  <a:cubicBezTo>
                    <a:pt x="5034879" y="6791332"/>
                    <a:pt x="4970700" y="6815005"/>
                    <a:pt x="4905602" y="6836446"/>
                  </a:cubicBezTo>
                  <a:lnTo>
                    <a:pt x="4831447" y="6858000"/>
                  </a:lnTo>
                  <a:lnTo>
                    <a:pt x="3036485" y="6858000"/>
                  </a:lnTo>
                  <a:lnTo>
                    <a:pt x="2911533" y="6825558"/>
                  </a:lnTo>
                  <a:cubicBezTo>
                    <a:pt x="2847182" y="6807410"/>
                    <a:pt x="2783121" y="6787919"/>
                    <a:pt x="2719386" y="6767158"/>
                  </a:cubicBezTo>
                  <a:cubicBezTo>
                    <a:pt x="2464884" y="6683389"/>
                    <a:pt x="2213285" y="6579149"/>
                    <a:pt x="1980415" y="6440210"/>
                  </a:cubicBezTo>
                  <a:cubicBezTo>
                    <a:pt x="1747399" y="6301563"/>
                    <a:pt x="1539355" y="6125749"/>
                    <a:pt x="1357588" y="5931206"/>
                  </a:cubicBezTo>
                  <a:cubicBezTo>
                    <a:pt x="1266269" y="5834080"/>
                    <a:pt x="1183226" y="5730711"/>
                    <a:pt x="1105118" y="5624874"/>
                  </a:cubicBezTo>
                  <a:cubicBezTo>
                    <a:pt x="1027446" y="5518601"/>
                    <a:pt x="953549" y="5410732"/>
                    <a:pt x="884588" y="5300539"/>
                  </a:cubicBezTo>
                  <a:cubicBezTo>
                    <a:pt x="866876" y="5273245"/>
                    <a:pt x="850180" y="5245516"/>
                    <a:pt x="833049" y="5217931"/>
                  </a:cubicBezTo>
                  <a:lnTo>
                    <a:pt x="783833" y="5137791"/>
                  </a:lnTo>
                  <a:cubicBezTo>
                    <a:pt x="752328" y="5085962"/>
                    <a:pt x="719662" y="5034567"/>
                    <a:pt x="686706" y="4982447"/>
                  </a:cubicBezTo>
                  <a:lnTo>
                    <a:pt x="485485" y="4665082"/>
                  </a:lnTo>
                  <a:cubicBezTo>
                    <a:pt x="417976" y="4556922"/>
                    <a:pt x="351338" y="4445568"/>
                    <a:pt x="289055" y="4329568"/>
                  </a:cubicBezTo>
                  <a:cubicBezTo>
                    <a:pt x="257987" y="4271496"/>
                    <a:pt x="227934" y="4212408"/>
                    <a:pt x="200495" y="4151721"/>
                  </a:cubicBezTo>
                  <a:cubicBezTo>
                    <a:pt x="173201" y="4090891"/>
                    <a:pt x="147794" y="4028898"/>
                    <a:pt x="125291" y="3965600"/>
                  </a:cubicBezTo>
                  <a:cubicBezTo>
                    <a:pt x="103224" y="3902155"/>
                    <a:pt x="83624" y="3837840"/>
                    <a:pt x="67654" y="3772509"/>
                  </a:cubicBezTo>
                  <a:cubicBezTo>
                    <a:pt x="60105" y="3739843"/>
                    <a:pt x="52410" y="3707032"/>
                    <a:pt x="46168" y="3674076"/>
                  </a:cubicBezTo>
                  <a:lnTo>
                    <a:pt x="36731" y="3624714"/>
                  </a:lnTo>
                  <a:lnTo>
                    <a:pt x="28891" y="3575208"/>
                  </a:lnTo>
                  <a:cubicBezTo>
                    <a:pt x="8566" y="3442948"/>
                    <a:pt x="0" y="3310252"/>
                    <a:pt x="0" y="3178573"/>
                  </a:cubicBezTo>
                  <a:cubicBezTo>
                    <a:pt x="726" y="2919425"/>
                    <a:pt x="27730" y="2660277"/>
                    <a:pt x="80575" y="2405774"/>
                  </a:cubicBezTo>
                  <a:cubicBezTo>
                    <a:pt x="133276" y="2151417"/>
                    <a:pt x="213997" y="1901996"/>
                    <a:pt x="322737" y="1665351"/>
                  </a:cubicBezTo>
                  <a:cubicBezTo>
                    <a:pt x="541235" y="1192061"/>
                    <a:pt x="857875" y="768568"/>
                    <a:pt x="1230700" y="407938"/>
                  </a:cubicBezTo>
                  <a:cubicBezTo>
                    <a:pt x="1324124" y="317781"/>
                    <a:pt x="1421323" y="231579"/>
                    <a:pt x="1521825" y="14944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34">
              <a:extLst>
                <a:ext uri="{FF2B5EF4-FFF2-40B4-BE49-F238E27FC236}">
                  <a16:creationId xmlns:a16="http://schemas.microsoft.com/office/drawing/2014/main" id="{13BFB38F-216C-4A75-8C1C-DAF998A5C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634917 w 6230407"/>
                <a:gd name="connsiteY0" fmla="*/ 0 h 6858000"/>
                <a:gd name="connsiteX1" fmla="*/ 6230407 w 6230407"/>
                <a:gd name="connsiteY1" fmla="*/ 0 h 6858000"/>
                <a:gd name="connsiteX2" fmla="*/ 6230407 w 6230407"/>
                <a:gd name="connsiteY2" fmla="*/ 322046 h 6858000"/>
                <a:gd name="connsiteX3" fmla="*/ 6061915 w 6230407"/>
                <a:gd name="connsiteY3" fmla="*/ 206288 h 6858000"/>
                <a:gd name="connsiteX4" fmla="*/ 5814792 w 6230407"/>
                <a:gd name="connsiteY4" fmla="*/ 74312 h 6858000"/>
                <a:gd name="connsiteX5" fmla="*/ 5676576 w 6230407"/>
                <a:gd name="connsiteY5" fmla="*/ 15049 h 6858000"/>
                <a:gd name="connsiteX6" fmla="*/ 1821847 w 6230407"/>
                <a:gd name="connsiteY6" fmla="*/ 0 h 6858000"/>
                <a:gd name="connsiteX7" fmla="*/ 3449591 w 6230407"/>
                <a:gd name="connsiteY7" fmla="*/ 0 h 6858000"/>
                <a:gd name="connsiteX8" fmla="*/ 3354111 w 6230407"/>
                <a:gd name="connsiteY8" fmla="*/ 29819 h 6858000"/>
                <a:gd name="connsiteX9" fmla="*/ 3177287 w 6230407"/>
                <a:gd name="connsiteY9" fmla="*/ 93621 h 6858000"/>
                <a:gd name="connsiteX10" fmla="*/ 1915374 w 6230407"/>
                <a:gd name="connsiteY10" fmla="*/ 844207 h 6858000"/>
                <a:gd name="connsiteX11" fmla="*/ 1042545 w 6230407"/>
                <a:gd name="connsiteY11" fmla="*/ 1926532 h 6858000"/>
                <a:gd name="connsiteX12" fmla="*/ 726050 w 6230407"/>
                <a:gd name="connsiteY12" fmla="*/ 3186123 h 6858000"/>
                <a:gd name="connsiteX13" fmla="*/ 1249864 w 6230407"/>
                <a:gd name="connsiteY13" fmla="*/ 4355701 h 6858000"/>
                <a:gd name="connsiteX14" fmla="*/ 1513803 w 6230407"/>
                <a:gd name="connsiteY14" fmla="*/ 4726929 h 6858000"/>
                <a:gd name="connsiteX15" fmla="*/ 3990446 w 6230407"/>
                <a:gd name="connsiteY15" fmla="*/ 6178014 h 6858000"/>
                <a:gd name="connsiteX16" fmla="*/ 5870541 w 6230407"/>
                <a:gd name="connsiteY16" fmla="*/ 5285296 h 6858000"/>
                <a:gd name="connsiteX17" fmla="*/ 6099347 w 6230407"/>
                <a:gd name="connsiteY17" fmla="*/ 5108030 h 6858000"/>
                <a:gd name="connsiteX18" fmla="*/ 6230407 w 6230407"/>
                <a:gd name="connsiteY18" fmla="*/ 5006078 h 6858000"/>
                <a:gd name="connsiteX19" fmla="*/ 6230407 w 6230407"/>
                <a:gd name="connsiteY19" fmla="*/ 5924458 h 6858000"/>
                <a:gd name="connsiteX20" fmla="*/ 6056186 w 6230407"/>
                <a:gd name="connsiteY20" fmla="*/ 6058925 h 6858000"/>
                <a:gd name="connsiteX21" fmla="*/ 4500343 w 6230407"/>
                <a:gd name="connsiteY21" fmla="*/ 6854086 h 6858000"/>
                <a:gd name="connsiteX22" fmla="*/ 4476760 w 6230407"/>
                <a:gd name="connsiteY22" fmla="*/ 6858000 h 6858000"/>
                <a:gd name="connsiteX23" fmla="*/ 3391617 w 6230407"/>
                <a:gd name="connsiteY23" fmla="*/ 6858000 h 6858000"/>
                <a:gd name="connsiteX24" fmla="*/ 3242986 w 6230407"/>
                <a:gd name="connsiteY24" fmla="*/ 6833894 h 6858000"/>
                <a:gd name="connsiteX25" fmla="*/ 913044 w 6230407"/>
                <a:gd name="connsiteY25" fmla="*/ 5134452 h 6858000"/>
                <a:gd name="connsiteX26" fmla="*/ 0 w 6230407"/>
                <a:gd name="connsiteY26" fmla="*/ 3186123 h 6858000"/>
                <a:gd name="connsiteX27" fmla="*/ 1779764 w 6230407"/>
                <a:gd name="connsiteY27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230407" h="6858000">
                  <a:moveTo>
                    <a:pt x="5634917" y="0"/>
                  </a:moveTo>
                  <a:lnTo>
                    <a:pt x="6230407" y="0"/>
                  </a:lnTo>
                  <a:lnTo>
                    <a:pt x="6230407" y="322046"/>
                  </a:lnTo>
                  <a:lnTo>
                    <a:pt x="6061915" y="206288"/>
                  </a:lnTo>
                  <a:cubicBezTo>
                    <a:pt x="5982213" y="157828"/>
                    <a:pt x="5899796" y="113801"/>
                    <a:pt x="5814792" y="74312"/>
                  </a:cubicBezTo>
                  <a:cubicBezTo>
                    <a:pt x="5769441" y="53261"/>
                    <a:pt x="5723362" y="33505"/>
                    <a:pt x="5676576" y="15049"/>
                  </a:cubicBezTo>
                  <a:close/>
                  <a:moveTo>
                    <a:pt x="1821847" y="0"/>
                  </a:moveTo>
                  <a:lnTo>
                    <a:pt x="3449591" y="0"/>
                  </a:lnTo>
                  <a:lnTo>
                    <a:pt x="3354111" y="29819"/>
                  </a:lnTo>
                  <a:cubicBezTo>
                    <a:pt x="3295072" y="49686"/>
                    <a:pt x="3236122" y="70955"/>
                    <a:pt x="3177287" y="93621"/>
                  </a:cubicBezTo>
                  <a:cubicBezTo>
                    <a:pt x="2718951" y="269871"/>
                    <a:pt x="2282682" y="529455"/>
                    <a:pt x="1915374" y="844207"/>
                  </a:cubicBezTo>
                  <a:cubicBezTo>
                    <a:pt x="1541678" y="1164331"/>
                    <a:pt x="1247976" y="1528591"/>
                    <a:pt x="1042545" y="1926532"/>
                  </a:cubicBezTo>
                  <a:cubicBezTo>
                    <a:pt x="832613" y="2333329"/>
                    <a:pt x="726050" y="2757113"/>
                    <a:pt x="726050" y="3186123"/>
                  </a:cubicBezTo>
                  <a:cubicBezTo>
                    <a:pt x="726050" y="3618181"/>
                    <a:pt x="896057" y="3870506"/>
                    <a:pt x="1249864" y="4355701"/>
                  </a:cubicBezTo>
                  <a:cubicBezTo>
                    <a:pt x="1335230" y="4472717"/>
                    <a:pt x="1423500" y="4593798"/>
                    <a:pt x="1513803" y="4726929"/>
                  </a:cubicBezTo>
                  <a:cubicBezTo>
                    <a:pt x="2203848" y="5744068"/>
                    <a:pt x="2944562" y="6178014"/>
                    <a:pt x="3990446" y="6178014"/>
                  </a:cubicBezTo>
                  <a:cubicBezTo>
                    <a:pt x="4676863" y="6178014"/>
                    <a:pt x="5180496" y="5824498"/>
                    <a:pt x="5870541" y="5285296"/>
                  </a:cubicBezTo>
                  <a:cubicBezTo>
                    <a:pt x="5947632" y="5225046"/>
                    <a:pt x="6024723" y="5165521"/>
                    <a:pt x="6099347" y="5108030"/>
                  </a:cubicBezTo>
                  <a:lnTo>
                    <a:pt x="6230407" y="5006078"/>
                  </a:lnTo>
                  <a:lnTo>
                    <a:pt x="6230407" y="5924458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35">
              <a:extLst>
                <a:ext uri="{FF2B5EF4-FFF2-40B4-BE49-F238E27FC236}">
                  <a16:creationId xmlns:a16="http://schemas.microsoft.com/office/drawing/2014/main" id="{4DF24F7D-73CE-4EF0-86BC-1C1C4C5CB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061392 w 6230408"/>
                <a:gd name="connsiteY0" fmla="*/ 0 h 6858000"/>
                <a:gd name="connsiteX1" fmla="*/ 6230408 w 6230408"/>
                <a:gd name="connsiteY1" fmla="*/ 0 h 6858000"/>
                <a:gd name="connsiteX2" fmla="*/ 6230408 w 6230408"/>
                <a:gd name="connsiteY2" fmla="*/ 502666 h 6858000"/>
                <a:gd name="connsiteX3" fmla="*/ 6204367 w 6230408"/>
                <a:gd name="connsiteY3" fmla="*/ 480166 h 6858000"/>
                <a:gd name="connsiteX4" fmla="*/ 5753525 w 6230408"/>
                <a:gd name="connsiteY4" fmla="*/ 205991 h 6858000"/>
                <a:gd name="connsiteX5" fmla="*/ 5205685 w 6230408"/>
                <a:gd name="connsiteY5" fmla="*/ 25948 h 6858000"/>
                <a:gd name="connsiteX6" fmla="*/ 1821847 w 6230408"/>
                <a:gd name="connsiteY6" fmla="*/ 0 h 6858000"/>
                <a:gd name="connsiteX7" fmla="*/ 4114919 w 6230408"/>
                <a:gd name="connsiteY7" fmla="*/ 0 h 6858000"/>
                <a:gd name="connsiteX8" fmla="*/ 4086206 w 6230408"/>
                <a:gd name="connsiteY8" fmla="*/ 3507 h 6858000"/>
                <a:gd name="connsiteX9" fmla="*/ 3229262 w 6230408"/>
                <a:gd name="connsiteY9" fmla="*/ 229075 h 6858000"/>
                <a:gd name="connsiteX10" fmla="*/ 2009741 w 6230408"/>
                <a:gd name="connsiteY10" fmla="*/ 954400 h 6858000"/>
                <a:gd name="connsiteX11" fmla="*/ 1171466 w 6230408"/>
                <a:gd name="connsiteY11" fmla="*/ 1993025 h 6858000"/>
                <a:gd name="connsiteX12" fmla="*/ 871086 w 6230408"/>
                <a:gd name="connsiteY12" fmla="*/ 3186123 h 6858000"/>
                <a:gd name="connsiteX13" fmla="*/ 1367025 w 6230408"/>
                <a:gd name="connsiteY13" fmla="*/ 4270190 h 6858000"/>
                <a:gd name="connsiteX14" fmla="*/ 1633868 w 6230408"/>
                <a:gd name="connsiteY14" fmla="*/ 4645483 h 6858000"/>
                <a:gd name="connsiteX15" fmla="*/ 2651877 w 6230408"/>
                <a:gd name="connsiteY15" fmla="*/ 5684689 h 6858000"/>
                <a:gd name="connsiteX16" fmla="*/ 3990301 w 6230408"/>
                <a:gd name="connsiteY16" fmla="*/ 6032833 h 6858000"/>
                <a:gd name="connsiteX17" fmla="*/ 4851225 w 6230408"/>
                <a:gd name="connsiteY17" fmla="*/ 5811141 h 6858000"/>
                <a:gd name="connsiteX18" fmla="*/ 5780965 w 6230408"/>
                <a:gd name="connsiteY18" fmla="*/ 5171038 h 6858000"/>
                <a:gd name="connsiteX19" fmla="*/ 6010496 w 6230408"/>
                <a:gd name="connsiteY19" fmla="*/ 4993191 h 6858000"/>
                <a:gd name="connsiteX20" fmla="*/ 6230408 w 6230408"/>
                <a:gd name="connsiteY20" fmla="*/ 4822117 h 6858000"/>
                <a:gd name="connsiteX21" fmla="*/ 6230408 w 6230408"/>
                <a:gd name="connsiteY21" fmla="*/ 5924457 h 6858000"/>
                <a:gd name="connsiteX22" fmla="*/ 6056186 w 6230408"/>
                <a:gd name="connsiteY22" fmla="*/ 6058925 h 6858000"/>
                <a:gd name="connsiteX23" fmla="*/ 4500343 w 6230408"/>
                <a:gd name="connsiteY23" fmla="*/ 6854086 h 6858000"/>
                <a:gd name="connsiteX24" fmla="*/ 4476760 w 6230408"/>
                <a:gd name="connsiteY24" fmla="*/ 6858000 h 6858000"/>
                <a:gd name="connsiteX25" fmla="*/ 3391617 w 6230408"/>
                <a:gd name="connsiteY25" fmla="*/ 6858000 h 6858000"/>
                <a:gd name="connsiteX26" fmla="*/ 3242986 w 6230408"/>
                <a:gd name="connsiteY26" fmla="*/ 6833894 h 6858000"/>
                <a:gd name="connsiteX27" fmla="*/ 913044 w 6230408"/>
                <a:gd name="connsiteY27" fmla="*/ 5134452 h 6858000"/>
                <a:gd name="connsiteX28" fmla="*/ 0 w 6230408"/>
                <a:gd name="connsiteY28" fmla="*/ 3186123 h 6858000"/>
                <a:gd name="connsiteX29" fmla="*/ 1779764 w 6230408"/>
                <a:gd name="connsiteY29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230408" h="6858000">
                  <a:moveTo>
                    <a:pt x="5061392" y="0"/>
                  </a:moveTo>
                  <a:lnTo>
                    <a:pt x="6230408" y="0"/>
                  </a:lnTo>
                  <a:lnTo>
                    <a:pt x="6230408" y="502666"/>
                  </a:lnTo>
                  <a:lnTo>
                    <a:pt x="6204367" y="480166"/>
                  </a:lnTo>
                  <a:cubicBezTo>
                    <a:pt x="6064466" y="372115"/>
                    <a:pt x="5913877" y="280469"/>
                    <a:pt x="5753525" y="205991"/>
                  </a:cubicBezTo>
                  <a:cubicBezTo>
                    <a:pt x="5581848" y="126214"/>
                    <a:pt x="5398775" y="66109"/>
                    <a:pt x="5205685" y="25948"/>
                  </a:cubicBezTo>
                  <a:close/>
                  <a:moveTo>
                    <a:pt x="1821847" y="0"/>
                  </a:moveTo>
                  <a:lnTo>
                    <a:pt x="4114919" y="0"/>
                  </a:lnTo>
                  <a:lnTo>
                    <a:pt x="4086206" y="3507"/>
                  </a:lnTo>
                  <a:cubicBezTo>
                    <a:pt x="3798985" y="45364"/>
                    <a:pt x="3509190" y="121369"/>
                    <a:pt x="3229262" y="229075"/>
                  </a:cubicBezTo>
                  <a:cubicBezTo>
                    <a:pt x="2786315" y="399518"/>
                    <a:pt x="2364564" y="650390"/>
                    <a:pt x="2009741" y="954400"/>
                  </a:cubicBezTo>
                  <a:cubicBezTo>
                    <a:pt x="1655354" y="1257973"/>
                    <a:pt x="1365573" y="1617151"/>
                    <a:pt x="1171466" y="1993025"/>
                  </a:cubicBezTo>
                  <a:cubicBezTo>
                    <a:pt x="972132" y="2379061"/>
                    <a:pt x="871086" y="2780487"/>
                    <a:pt x="871086" y="3186123"/>
                  </a:cubicBezTo>
                  <a:cubicBezTo>
                    <a:pt x="871086" y="3573756"/>
                    <a:pt x="1023091" y="3798642"/>
                    <a:pt x="1367025" y="4270190"/>
                  </a:cubicBezTo>
                  <a:cubicBezTo>
                    <a:pt x="1453117" y="4388222"/>
                    <a:pt x="1542113" y="4510319"/>
                    <a:pt x="1633868" y="4645483"/>
                  </a:cubicBezTo>
                  <a:cubicBezTo>
                    <a:pt x="1958347" y="5123709"/>
                    <a:pt x="2291248" y="5463723"/>
                    <a:pt x="2651877" y="5684689"/>
                  </a:cubicBezTo>
                  <a:cubicBezTo>
                    <a:pt x="3034139" y="5919011"/>
                    <a:pt x="3472005" y="6032833"/>
                    <a:pt x="3990301" y="6032833"/>
                  </a:cubicBezTo>
                  <a:cubicBezTo>
                    <a:pt x="4284438" y="6032833"/>
                    <a:pt x="4557959" y="5962420"/>
                    <a:pt x="4851225" y="5811141"/>
                  </a:cubicBezTo>
                  <a:cubicBezTo>
                    <a:pt x="5152330" y="5655798"/>
                    <a:pt x="5450387" y="5429315"/>
                    <a:pt x="5780965" y="5171038"/>
                  </a:cubicBezTo>
                  <a:cubicBezTo>
                    <a:pt x="5858491" y="5110498"/>
                    <a:pt x="5935727" y="5050828"/>
                    <a:pt x="6010496" y="4993191"/>
                  </a:cubicBezTo>
                  <a:lnTo>
                    <a:pt x="6230408" y="4822117"/>
                  </a:lnTo>
                  <a:lnTo>
                    <a:pt x="6230408" y="5924457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74" name="Freeform: Shape 36">
              <a:extLst>
                <a:ext uri="{FF2B5EF4-FFF2-40B4-BE49-F238E27FC236}">
                  <a16:creationId xmlns:a16="http://schemas.microsoft.com/office/drawing/2014/main" id="{EC3445B6-9C0D-4865-BF68-CD74892D0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05128" y="0"/>
              <a:ext cx="6648564" cy="6858000"/>
            </a:xfrm>
            <a:custGeom>
              <a:avLst/>
              <a:gdLst>
                <a:gd name="connsiteX0" fmla="*/ 1242460 w 6394458"/>
                <a:gd name="connsiteY0" fmla="*/ 0 h 6858000"/>
                <a:gd name="connsiteX1" fmla="*/ 2160732 w 6394458"/>
                <a:gd name="connsiteY1" fmla="*/ 0 h 6858000"/>
                <a:gd name="connsiteX2" fmla="*/ 2096124 w 6394458"/>
                <a:gd name="connsiteY2" fmla="*/ 41936 h 6858000"/>
                <a:gd name="connsiteX3" fmla="*/ 1942232 w 6394458"/>
                <a:gd name="connsiteY3" fmla="*/ 154451 h 6858000"/>
                <a:gd name="connsiteX4" fmla="*/ 1941942 w 6394458"/>
                <a:gd name="connsiteY4" fmla="*/ 154741 h 6858000"/>
                <a:gd name="connsiteX5" fmla="*/ 1941652 w 6394458"/>
                <a:gd name="connsiteY5" fmla="*/ 155032 h 6858000"/>
                <a:gd name="connsiteX6" fmla="*/ 1878498 w 6394458"/>
                <a:gd name="connsiteY6" fmla="*/ 203377 h 6858000"/>
                <a:gd name="connsiteX7" fmla="*/ 1865722 w 6394458"/>
                <a:gd name="connsiteY7" fmla="*/ 213395 h 6858000"/>
                <a:gd name="connsiteX8" fmla="*/ 1791679 w 6394458"/>
                <a:gd name="connsiteY8" fmla="*/ 272483 h 6858000"/>
                <a:gd name="connsiteX9" fmla="*/ 1503495 w 6394458"/>
                <a:gd name="connsiteY9" fmla="*/ 525389 h 6858000"/>
                <a:gd name="connsiteX10" fmla="*/ 990135 w 6394458"/>
                <a:gd name="connsiteY10" fmla="*/ 1098128 h 6858000"/>
                <a:gd name="connsiteX11" fmla="*/ 771637 w 6394458"/>
                <a:gd name="connsiteY11" fmla="*/ 1416800 h 6858000"/>
                <a:gd name="connsiteX12" fmla="*/ 585660 w 6394458"/>
                <a:gd name="connsiteY12" fmla="*/ 1756960 h 6858000"/>
                <a:gd name="connsiteX13" fmla="*/ 585515 w 6394458"/>
                <a:gd name="connsiteY13" fmla="*/ 1757395 h 6858000"/>
                <a:gd name="connsiteX14" fmla="*/ 585370 w 6394458"/>
                <a:gd name="connsiteY14" fmla="*/ 1757831 h 6858000"/>
                <a:gd name="connsiteX15" fmla="*/ 544574 w 6394458"/>
                <a:gd name="connsiteY15" fmla="*/ 1845230 h 6858000"/>
                <a:gd name="connsiteX16" fmla="*/ 524539 w 6394458"/>
                <a:gd name="connsiteY16" fmla="*/ 1889510 h 6858000"/>
                <a:gd name="connsiteX17" fmla="*/ 505666 w 6394458"/>
                <a:gd name="connsiteY17" fmla="*/ 1933935 h 6858000"/>
                <a:gd name="connsiteX18" fmla="*/ 502762 w 6394458"/>
                <a:gd name="connsiteY18" fmla="*/ 1940904 h 6858000"/>
                <a:gd name="connsiteX19" fmla="*/ 469661 w 6394458"/>
                <a:gd name="connsiteY19" fmla="*/ 2023512 h 6858000"/>
                <a:gd name="connsiteX20" fmla="*/ 456885 w 6394458"/>
                <a:gd name="connsiteY20" fmla="*/ 2057049 h 6858000"/>
                <a:gd name="connsiteX21" fmla="*/ 435688 w 6394458"/>
                <a:gd name="connsiteY21" fmla="*/ 2114395 h 6858000"/>
                <a:gd name="connsiteX22" fmla="*/ 435543 w 6394458"/>
                <a:gd name="connsiteY22" fmla="*/ 2114976 h 6858000"/>
                <a:gd name="connsiteX23" fmla="*/ 435253 w 6394458"/>
                <a:gd name="connsiteY23" fmla="*/ 2115557 h 6858000"/>
                <a:gd name="connsiteX24" fmla="*/ 324770 w 6394458"/>
                <a:gd name="connsiteY24" fmla="*/ 2488382 h 6858000"/>
                <a:gd name="connsiteX25" fmla="*/ 235338 w 6394458"/>
                <a:gd name="connsiteY25" fmla="*/ 3261036 h 6858000"/>
                <a:gd name="connsiteX26" fmla="*/ 272505 w 6394458"/>
                <a:gd name="connsiteY26" fmla="*/ 3641991 h 6858000"/>
                <a:gd name="connsiteX27" fmla="*/ 385891 w 6394458"/>
                <a:gd name="connsiteY27" fmla="*/ 4006104 h 6858000"/>
                <a:gd name="connsiteX28" fmla="*/ 386182 w 6394458"/>
                <a:gd name="connsiteY28" fmla="*/ 4006685 h 6858000"/>
                <a:gd name="connsiteX29" fmla="*/ 386472 w 6394458"/>
                <a:gd name="connsiteY29" fmla="*/ 4007266 h 6858000"/>
                <a:gd name="connsiteX30" fmla="*/ 413911 w 6394458"/>
                <a:gd name="connsiteY30" fmla="*/ 4068823 h 6858000"/>
                <a:gd name="connsiteX31" fmla="*/ 425380 w 6394458"/>
                <a:gd name="connsiteY31" fmla="*/ 4093794 h 6858000"/>
                <a:gd name="connsiteX32" fmla="*/ 435834 w 6394458"/>
                <a:gd name="connsiteY32" fmla="*/ 4114845 h 6858000"/>
                <a:gd name="connsiteX33" fmla="*/ 468644 w 6394458"/>
                <a:gd name="connsiteY33" fmla="*/ 4178435 h 6858000"/>
                <a:gd name="connsiteX34" fmla="*/ 468935 w 6394458"/>
                <a:gd name="connsiteY34" fmla="*/ 4179015 h 6858000"/>
                <a:gd name="connsiteX35" fmla="*/ 469225 w 6394458"/>
                <a:gd name="connsiteY35" fmla="*/ 4179596 h 6858000"/>
                <a:gd name="connsiteX36" fmla="*/ 566496 w 6394458"/>
                <a:gd name="connsiteY36" fmla="*/ 4345828 h 6858000"/>
                <a:gd name="connsiteX37" fmla="*/ 674366 w 6394458"/>
                <a:gd name="connsiteY37" fmla="*/ 4507124 h 6858000"/>
                <a:gd name="connsiteX38" fmla="*/ 790946 w 6394458"/>
                <a:gd name="connsiteY38" fmla="*/ 4665372 h 6858000"/>
                <a:gd name="connsiteX39" fmla="*/ 938015 w 6394458"/>
                <a:gd name="connsiteY39" fmla="*/ 4855559 h 6858000"/>
                <a:gd name="connsiteX40" fmla="*/ 1035286 w 6394458"/>
                <a:gd name="connsiteY40" fmla="*/ 4980269 h 6858000"/>
                <a:gd name="connsiteX41" fmla="*/ 1158254 w 6394458"/>
                <a:gd name="connsiteY41" fmla="*/ 5140985 h 6858000"/>
                <a:gd name="connsiteX42" fmla="*/ 1221118 w 6394458"/>
                <a:gd name="connsiteY42" fmla="*/ 5226351 h 6858000"/>
                <a:gd name="connsiteX43" fmla="*/ 1277448 w 6394458"/>
                <a:gd name="connsiteY43" fmla="*/ 5303007 h 6858000"/>
                <a:gd name="connsiteX44" fmla="*/ 1277739 w 6394458"/>
                <a:gd name="connsiteY44" fmla="*/ 5303297 h 6858000"/>
                <a:gd name="connsiteX45" fmla="*/ 1278029 w 6394458"/>
                <a:gd name="connsiteY45" fmla="*/ 5303588 h 6858000"/>
                <a:gd name="connsiteX46" fmla="*/ 1376607 w 6394458"/>
                <a:gd name="connsiteY46" fmla="*/ 5433525 h 6858000"/>
                <a:gd name="connsiteX47" fmla="*/ 1395625 w 6394458"/>
                <a:gd name="connsiteY47" fmla="*/ 5458060 h 6858000"/>
                <a:gd name="connsiteX48" fmla="*/ 1405207 w 6394458"/>
                <a:gd name="connsiteY48" fmla="*/ 5469965 h 6858000"/>
                <a:gd name="connsiteX49" fmla="*/ 1518739 w 6394458"/>
                <a:gd name="connsiteY49" fmla="*/ 5607597 h 6858000"/>
                <a:gd name="connsiteX50" fmla="*/ 1779194 w 6394458"/>
                <a:gd name="connsiteY50" fmla="*/ 5888957 h 6858000"/>
                <a:gd name="connsiteX51" fmla="*/ 2361805 w 6394458"/>
                <a:gd name="connsiteY51" fmla="*/ 6356876 h 6858000"/>
                <a:gd name="connsiteX52" fmla="*/ 2682656 w 6394458"/>
                <a:gd name="connsiteY52" fmla="*/ 6532110 h 6858000"/>
                <a:gd name="connsiteX53" fmla="*/ 2682946 w 6394458"/>
                <a:gd name="connsiteY53" fmla="*/ 6532255 h 6858000"/>
                <a:gd name="connsiteX54" fmla="*/ 2683236 w 6394458"/>
                <a:gd name="connsiteY54" fmla="*/ 6532400 h 6858000"/>
                <a:gd name="connsiteX55" fmla="*/ 3021944 w 6394458"/>
                <a:gd name="connsiteY55" fmla="*/ 6664805 h 6858000"/>
                <a:gd name="connsiteX56" fmla="*/ 3375605 w 6394458"/>
                <a:gd name="connsiteY56" fmla="*/ 6756415 h 6858000"/>
                <a:gd name="connsiteX57" fmla="*/ 3555048 w 6394458"/>
                <a:gd name="connsiteY57" fmla="*/ 6786612 h 6858000"/>
                <a:gd name="connsiteX58" fmla="*/ 3735218 w 6394458"/>
                <a:gd name="connsiteY58" fmla="*/ 6807083 h 6858000"/>
                <a:gd name="connsiteX59" fmla="*/ 4108188 w 6394458"/>
                <a:gd name="connsiteY59" fmla="*/ 6823343 h 6858000"/>
                <a:gd name="connsiteX60" fmla="*/ 4126917 w 6394458"/>
                <a:gd name="connsiteY60" fmla="*/ 6823343 h 6858000"/>
                <a:gd name="connsiteX61" fmla="*/ 4151597 w 6394458"/>
                <a:gd name="connsiteY61" fmla="*/ 6823488 h 6858000"/>
                <a:gd name="connsiteX62" fmla="*/ 4199652 w 6394458"/>
                <a:gd name="connsiteY62" fmla="*/ 6822763 h 6858000"/>
                <a:gd name="connsiteX63" fmla="*/ 4200088 w 6394458"/>
                <a:gd name="connsiteY63" fmla="*/ 6822763 h 6858000"/>
                <a:gd name="connsiteX64" fmla="*/ 4200523 w 6394458"/>
                <a:gd name="connsiteY64" fmla="*/ 6822763 h 6858000"/>
                <a:gd name="connsiteX65" fmla="*/ 4245675 w 6394458"/>
                <a:gd name="connsiteY65" fmla="*/ 6821601 h 6858000"/>
                <a:gd name="connsiteX66" fmla="*/ 4291117 w 6394458"/>
                <a:gd name="connsiteY66" fmla="*/ 6819277 h 6858000"/>
                <a:gd name="connsiteX67" fmla="*/ 4469108 w 6394458"/>
                <a:gd name="connsiteY67" fmla="*/ 6803743 h 6858000"/>
                <a:gd name="connsiteX68" fmla="*/ 5157267 w 6394458"/>
                <a:gd name="connsiteY68" fmla="*/ 6617766 h 6858000"/>
                <a:gd name="connsiteX69" fmla="*/ 5484069 w 6394458"/>
                <a:gd name="connsiteY69" fmla="*/ 6455744 h 6858000"/>
                <a:gd name="connsiteX70" fmla="*/ 5801144 w 6394458"/>
                <a:gd name="connsiteY70" fmla="*/ 6257717 h 6858000"/>
                <a:gd name="connsiteX71" fmla="*/ 6111106 w 6394458"/>
                <a:gd name="connsiteY71" fmla="*/ 6032542 h 6858000"/>
                <a:gd name="connsiteX72" fmla="*/ 6264127 w 6394458"/>
                <a:gd name="connsiteY72" fmla="*/ 5913203 h 6858000"/>
                <a:gd name="connsiteX73" fmla="*/ 6394458 w 6394458"/>
                <a:gd name="connsiteY73" fmla="*/ 5808939 h 6858000"/>
                <a:gd name="connsiteX74" fmla="*/ 6394458 w 6394458"/>
                <a:gd name="connsiteY74" fmla="*/ 6858000 h 6858000"/>
                <a:gd name="connsiteX75" fmla="*/ 2234128 w 6394458"/>
                <a:gd name="connsiteY75" fmla="*/ 6858000 h 6858000"/>
                <a:gd name="connsiteX76" fmla="*/ 2151583 w 6394458"/>
                <a:gd name="connsiteY76" fmla="*/ 6802146 h 6858000"/>
                <a:gd name="connsiteX77" fmla="*/ 593791 w 6394458"/>
                <a:gd name="connsiteY77" fmla="*/ 5241450 h 6858000"/>
                <a:gd name="connsiteX78" fmla="*/ 0 w 6394458"/>
                <a:gd name="connsiteY78" fmla="*/ 3044861 h 6858000"/>
                <a:gd name="connsiteX79" fmla="*/ 342337 w 6394458"/>
                <a:gd name="connsiteY79" fmla="*/ 1349581 h 6858000"/>
                <a:gd name="connsiteX80" fmla="*/ 1129762 w 6394458"/>
                <a:gd name="connsiteY80" fmla="*/ 11818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394458" h="6858000">
                  <a:moveTo>
                    <a:pt x="1242460" y="0"/>
                  </a:moveTo>
                  <a:lnTo>
                    <a:pt x="2160732" y="0"/>
                  </a:lnTo>
                  <a:lnTo>
                    <a:pt x="2096124" y="41936"/>
                  </a:lnTo>
                  <a:cubicBezTo>
                    <a:pt x="2053586" y="71988"/>
                    <a:pt x="1997691" y="111913"/>
                    <a:pt x="1942232" y="154451"/>
                  </a:cubicBezTo>
                  <a:lnTo>
                    <a:pt x="1941942" y="154741"/>
                  </a:lnTo>
                  <a:lnTo>
                    <a:pt x="1941652" y="155032"/>
                  </a:lnTo>
                  <a:cubicBezTo>
                    <a:pt x="1920455" y="170711"/>
                    <a:pt x="1899113" y="187262"/>
                    <a:pt x="1878498" y="203377"/>
                  </a:cubicBezTo>
                  <a:lnTo>
                    <a:pt x="1865722" y="213395"/>
                  </a:lnTo>
                  <a:cubicBezTo>
                    <a:pt x="1838863" y="233865"/>
                    <a:pt x="1813311" y="254771"/>
                    <a:pt x="1791679" y="272483"/>
                  </a:cubicBezTo>
                  <a:cubicBezTo>
                    <a:pt x="1684245" y="360463"/>
                    <a:pt x="1590023" y="443216"/>
                    <a:pt x="1503495" y="525389"/>
                  </a:cubicBezTo>
                  <a:cubicBezTo>
                    <a:pt x="1315050" y="703090"/>
                    <a:pt x="1142430" y="895746"/>
                    <a:pt x="990135" y="1098128"/>
                  </a:cubicBezTo>
                  <a:cubicBezTo>
                    <a:pt x="911301" y="1202949"/>
                    <a:pt x="837695" y="1310238"/>
                    <a:pt x="771637" y="1416800"/>
                  </a:cubicBezTo>
                  <a:cubicBezTo>
                    <a:pt x="697595" y="1538898"/>
                    <a:pt x="636764" y="1650106"/>
                    <a:pt x="585660" y="1756960"/>
                  </a:cubicBezTo>
                  <a:lnTo>
                    <a:pt x="585515" y="1757395"/>
                  </a:lnTo>
                  <a:lnTo>
                    <a:pt x="585370" y="1757831"/>
                  </a:lnTo>
                  <a:cubicBezTo>
                    <a:pt x="570271" y="1788174"/>
                    <a:pt x="556334" y="1818952"/>
                    <a:pt x="544574" y="1845230"/>
                  </a:cubicBezTo>
                  <a:lnTo>
                    <a:pt x="524539" y="1889510"/>
                  </a:lnTo>
                  <a:lnTo>
                    <a:pt x="505666" y="1933935"/>
                  </a:lnTo>
                  <a:lnTo>
                    <a:pt x="502762" y="1940904"/>
                  </a:lnTo>
                  <a:cubicBezTo>
                    <a:pt x="491002" y="1969214"/>
                    <a:pt x="479823" y="1996073"/>
                    <a:pt x="469661" y="2023512"/>
                  </a:cubicBezTo>
                  <a:cubicBezTo>
                    <a:pt x="465450" y="2034691"/>
                    <a:pt x="461240" y="2045870"/>
                    <a:pt x="456885" y="2057049"/>
                  </a:cubicBezTo>
                  <a:cubicBezTo>
                    <a:pt x="449190" y="2076794"/>
                    <a:pt x="442076" y="2095522"/>
                    <a:pt x="435688" y="2114395"/>
                  </a:cubicBezTo>
                  <a:lnTo>
                    <a:pt x="435543" y="2114976"/>
                  </a:lnTo>
                  <a:lnTo>
                    <a:pt x="435253" y="2115557"/>
                  </a:lnTo>
                  <a:cubicBezTo>
                    <a:pt x="390392" y="2239687"/>
                    <a:pt x="353226" y="2365123"/>
                    <a:pt x="324770" y="2488382"/>
                  </a:cubicBezTo>
                  <a:cubicBezTo>
                    <a:pt x="265391" y="2742158"/>
                    <a:pt x="235193" y="3002178"/>
                    <a:pt x="235338" y="3261036"/>
                  </a:cubicBezTo>
                  <a:cubicBezTo>
                    <a:pt x="236210" y="3391989"/>
                    <a:pt x="248695" y="3520474"/>
                    <a:pt x="272505" y="3641991"/>
                  </a:cubicBezTo>
                  <a:cubicBezTo>
                    <a:pt x="299073" y="3770621"/>
                    <a:pt x="337110" y="3893154"/>
                    <a:pt x="385891" y="4006104"/>
                  </a:cubicBezTo>
                  <a:lnTo>
                    <a:pt x="386182" y="4006685"/>
                  </a:lnTo>
                  <a:lnTo>
                    <a:pt x="386472" y="4007266"/>
                  </a:lnTo>
                  <a:cubicBezTo>
                    <a:pt x="394747" y="4027591"/>
                    <a:pt x="404039" y="4047626"/>
                    <a:pt x="413911" y="4068823"/>
                  </a:cubicBezTo>
                  <a:cubicBezTo>
                    <a:pt x="417686" y="4077098"/>
                    <a:pt x="421606" y="4085374"/>
                    <a:pt x="425380" y="4093794"/>
                  </a:cubicBezTo>
                  <a:cubicBezTo>
                    <a:pt x="428865" y="4100908"/>
                    <a:pt x="432349" y="4107876"/>
                    <a:pt x="435834" y="4114845"/>
                  </a:cubicBezTo>
                  <a:cubicBezTo>
                    <a:pt x="446867" y="4136913"/>
                    <a:pt x="457320" y="4157819"/>
                    <a:pt x="468644" y="4178435"/>
                  </a:cubicBezTo>
                  <a:lnTo>
                    <a:pt x="468935" y="4179015"/>
                  </a:lnTo>
                  <a:lnTo>
                    <a:pt x="469225" y="4179596"/>
                  </a:lnTo>
                  <a:cubicBezTo>
                    <a:pt x="495213" y="4229103"/>
                    <a:pt x="525120" y="4280352"/>
                    <a:pt x="566496" y="4345828"/>
                  </a:cubicBezTo>
                  <a:cubicBezTo>
                    <a:pt x="598727" y="4397368"/>
                    <a:pt x="633135" y="4447745"/>
                    <a:pt x="674366" y="4507124"/>
                  </a:cubicBezTo>
                  <a:cubicBezTo>
                    <a:pt x="713129" y="4561713"/>
                    <a:pt x="753199" y="4615139"/>
                    <a:pt x="790946" y="4665372"/>
                  </a:cubicBezTo>
                  <a:cubicBezTo>
                    <a:pt x="839001" y="4729106"/>
                    <a:pt x="889379" y="4793421"/>
                    <a:pt x="938015" y="4855559"/>
                  </a:cubicBezTo>
                  <a:cubicBezTo>
                    <a:pt x="969955" y="4896355"/>
                    <a:pt x="1003056" y="4938457"/>
                    <a:pt x="1035286" y="4980269"/>
                  </a:cubicBezTo>
                  <a:cubicBezTo>
                    <a:pt x="1069113" y="5023969"/>
                    <a:pt x="1113684" y="5081606"/>
                    <a:pt x="1158254" y="5140985"/>
                  </a:cubicBezTo>
                  <a:cubicBezTo>
                    <a:pt x="1179451" y="5169005"/>
                    <a:pt x="1200647" y="5198186"/>
                    <a:pt x="1221118" y="5226351"/>
                  </a:cubicBezTo>
                  <a:cubicBezTo>
                    <a:pt x="1240572" y="5253065"/>
                    <a:pt x="1259010" y="5278471"/>
                    <a:pt x="1277448" y="5303007"/>
                  </a:cubicBezTo>
                  <a:lnTo>
                    <a:pt x="1277739" y="5303297"/>
                  </a:lnTo>
                  <a:lnTo>
                    <a:pt x="1278029" y="5303588"/>
                  </a:lnTo>
                  <a:cubicBezTo>
                    <a:pt x="1309824" y="5347287"/>
                    <a:pt x="1343796" y="5391132"/>
                    <a:pt x="1376607" y="5433525"/>
                  </a:cubicBezTo>
                  <a:lnTo>
                    <a:pt x="1395625" y="5458060"/>
                  </a:lnTo>
                  <a:lnTo>
                    <a:pt x="1405207" y="5469965"/>
                  </a:lnTo>
                  <a:cubicBezTo>
                    <a:pt x="1442083" y="5515552"/>
                    <a:pt x="1479976" y="5562736"/>
                    <a:pt x="1518739" y="5607597"/>
                  </a:cubicBezTo>
                  <a:cubicBezTo>
                    <a:pt x="1603960" y="5707481"/>
                    <a:pt x="1691650" y="5802139"/>
                    <a:pt x="1779194" y="5888957"/>
                  </a:cubicBezTo>
                  <a:cubicBezTo>
                    <a:pt x="1965606" y="6072902"/>
                    <a:pt x="2161746" y="6230423"/>
                    <a:pt x="2361805" y="6356876"/>
                  </a:cubicBezTo>
                  <a:cubicBezTo>
                    <a:pt x="2475047" y="6427870"/>
                    <a:pt x="2579867" y="6485217"/>
                    <a:pt x="2682656" y="6532110"/>
                  </a:cubicBezTo>
                  <a:lnTo>
                    <a:pt x="2682946" y="6532255"/>
                  </a:lnTo>
                  <a:lnTo>
                    <a:pt x="2683236" y="6532400"/>
                  </a:lnTo>
                  <a:cubicBezTo>
                    <a:pt x="2787767" y="6581616"/>
                    <a:pt x="2901734" y="6626187"/>
                    <a:pt x="3021944" y="6664805"/>
                  </a:cubicBezTo>
                  <a:cubicBezTo>
                    <a:pt x="3132572" y="6700374"/>
                    <a:pt x="3251620" y="6731298"/>
                    <a:pt x="3375605" y="6756415"/>
                  </a:cubicBezTo>
                  <a:cubicBezTo>
                    <a:pt x="3432661" y="6767738"/>
                    <a:pt x="3493201" y="6777901"/>
                    <a:pt x="3555048" y="6786612"/>
                  </a:cubicBezTo>
                  <a:cubicBezTo>
                    <a:pt x="3613121" y="6794742"/>
                    <a:pt x="3673807" y="6801566"/>
                    <a:pt x="3735218" y="6807083"/>
                  </a:cubicBezTo>
                  <a:cubicBezTo>
                    <a:pt x="3852670" y="6817826"/>
                    <a:pt x="3974622" y="6823052"/>
                    <a:pt x="4108188" y="6823343"/>
                  </a:cubicBezTo>
                  <a:lnTo>
                    <a:pt x="4126917" y="6823343"/>
                  </a:lnTo>
                  <a:cubicBezTo>
                    <a:pt x="4135192" y="6823488"/>
                    <a:pt x="4143322" y="6823488"/>
                    <a:pt x="4151597" y="6823488"/>
                  </a:cubicBezTo>
                  <a:cubicBezTo>
                    <a:pt x="4171487" y="6823488"/>
                    <a:pt x="4186296" y="6823343"/>
                    <a:pt x="4199652" y="6822763"/>
                  </a:cubicBezTo>
                  <a:lnTo>
                    <a:pt x="4200088" y="6822763"/>
                  </a:lnTo>
                  <a:lnTo>
                    <a:pt x="4200523" y="6822763"/>
                  </a:lnTo>
                  <a:lnTo>
                    <a:pt x="4245675" y="6821601"/>
                  </a:lnTo>
                  <a:lnTo>
                    <a:pt x="4291117" y="6819277"/>
                  </a:lnTo>
                  <a:cubicBezTo>
                    <a:pt x="4342801" y="6816955"/>
                    <a:pt x="4397825" y="6812164"/>
                    <a:pt x="4469108" y="6803743"/>
                  </a:cubicBezTo>
                  <a:cubicBezTo>
                    <a:pt x="4700672" y="6775433"/>
                    <a:pt x="4932236" y="6712860"/>
                    <a:pt x="5157267" y="6617766"/>
                  </a:cubicBezTo>
                  <a:cubicBezTo>
                    <a:pt x="5260490" y="6574648"/>
                    <a:pt x="5367344" y="6521656"/>
                    <a:pt x="5484069" y="6455744"/>
                  </a:cubicBezTo>
                  <a:cubicBezTo>
                    <a:pt x="5584535" y="6399414"/>
                    <a:pt x="5688194" y="6334663"/>
                    <a:pt x="5801144" y="6257717"/>
                  </a:cubicBezTo>
                  <a:cubicBezTo>
                    <a:pt x="5894061" y="6194419"/>
                    <a:pt x="5992638" y="6122844"/>
                    <a:pt x="6111106" y="6032542"/>
                  </a:cubicBezTo>
                  <a:cubicBezTo>
                    <a:pt x="6163081" y="5993052"/>
                    <a:pt x="6215491" y="5951676"/>
                    <a:pt x="6264127" y="5913203"/>
                  </a:cubicBezTo>
                  <a:lnTo>
                    <a:pt x="6394458" y="5808939"/>
                  </a:lnTo>
                  <a:lnTo>
                    <a:pt x="6394458" y="6858000"/>
                  </a:lnTo>
                  <a:lnTo>
                    <a:pt x="2234128" y="6858000"/>
                  </a:lnTo>
                  <a:lnTo>
                    <a:pt x="2151583" y="6802146"/>
                  </a:lnTo>
                  <a:cubicBezTo>
                    <a:pt x="1509012" y="6424386"/>
                    <a:pt x="970245" y="5884748"/>
                    <a:pt x="593791" y="5241450"/>
                  </a:cubicBezTo>
                  <a:cubicBezTo>
                    <a:pt x="205286" y="4577683"/>
                    <a:pt x="0" y="3818240"/>
                    <a:pt x="0" y="3044861"/>
                  </a:cubicBezTo>
                  <a:cubicBezTo>
                    <a:pt x="0" y="2457023"/>
                    <a:pt x="115129" y="1886606"/>
                    <a:pt x="342337" y="1349581"/>
                  </a:cubicBezTo>
                  <a:cubicBezTo>
                    <a:pt x="534284" y="895692"/>
                    <a:pt x="798705" y="482372"/>
                    <a:pt x="1129762" y="11818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75" name="Freeform: Shape 37">
              <a:extLst>
                <a:ext uri="{FF2B5EF4-FFF2-40B4-BE49-F238E27FC236}">
                  <a16:creationId xmlns:a16="http://schemas.microsoft.com/office/drawing/2014/main" id="{1905757E-C772-4187-BD34-A12DC33F3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266" y="0"/>
              <a:ext cx="6419426" cy="6858000"/>
            </a:xfrm>
            <a:custGeom>
              <a:avLst/>
              <a:gdLst>
                <a:gd name="connsiteX0" fmla="*/ 6419426 w 6419426"/>
                <a:gd name="connsiteY0" fmla="*/ 6276207 h 6858000"/>
                <a:gd name="connsiteX1" fmla="*/ 6419426 w 6419426"/>
                <a:gd name="connsiteY1" fmla="*/ 6858000 h 6858000"/>
                <a:gd name="connsiteX2" fmla="*/ 5377226 w 6419426"/>
                <a:gd name="connsiteY2" fmla="*/ 6858000 h 6858000"/>
                <a:gd name="connsiteX3" fmla="*/ 5526079 w 6419426"/>
                <a:gd name="connsiteY3" fmla="*/ 6799309 h 6858000"/>
                <a:gd name="connsiteX4" fmla="*/ 6372097 w 6419426"/>
                <a:gd name="connsiteY4" fmla="*/ 6313400 h 6858000"/>
                <a:gd name="connsiteX5" fmla="*/ 0 w 6419426"/>
                <a:gd name="connsiteY5" fmla="*/ 3944218 h 6858000"/>
                <a:gd name="connsiteX6" fmla="*/ 31811 w 6419426"/>
                <a:gd name="connsiteY6" fmla="*/ 4082046 h 6858000"/>
                <a:gd name="connsiteX7" fmla="*/ 2375871 w 6419426"/>
                <a:gd name="connsiteY7" fmla="*/ 6799309 h 6858000"/>
                <a:gd name="connsiteX8" fmla="*/ 2524724 w 6419426"/>
                <a:gd name="connsiteY8" fmla="*/ 6858000 h 6858000"/>
                <a:gd name="connsiteX9" fmla="*/ 0 w 6419426"/>
                <a:gd name="connsiteY9" fmla="*/ 6858000 h 6858000"/>
                <a:gd name="connsiteX10" fmla="*/ 0 w 6419426"/>
                <a:gd name="connsiteY10" fmla="*/ 0 h 6858000"/>
                <a:gd name="connsiteX11" fmla="*/ 1320019 w 6419426"/>
                <a:gd name="connsiteY11" fmla="*/ 0 h 6858000"/>
                <a:gd name="connsiteX12" fmla="*/ 1089625 w 6419426"/>
                <a:gd name="connsiteY12" fmla="*/ 209396 h 6858000"/>
                <a:gd name="connsiteX13" fmla="*/ 31811 w 6419426"/>
                <a:gd name="connsiteY13" fmla="*/ 2059448 h 6858000"/>
                <a:gd name="connsiteX14" fmla="*/ 0 w 6419426"/>
                <a:gd name="connsiteY14" fmla="*/ 219727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19426" h="6858000">
                  <a:moveTo>
                    <a:pt x="6419426" y="6276207"/>
                  </a:moveTo>
                  <a:lnTo>
                    <a:pt x="6419426" y="6858000"/>
                  </a:lnTo>
                  <a:lnTo>
                    <a:pt x="5377226" y="6858000"/>
                  </a:lnTo>
                  <a:lnTo>
                    <a:pt x="5526079" y="6799309"/>
                  </a:lnTo>
                  <a:cubicBezTo>
                    <a:pt x="5828657" y="6671330"/>
                    <a:pt x="6112428" y="6507594"/>
                    <a:pt x="6372097" y="6313400"/>
                  </a:cubicBezTo>
                  <a:close/>
                  <a:moveTo>
                    <a:pt x="0" y="3944218"/>
                  </a:moveTo>
                  <a:lnTo>
                    <a:pt x="31811" y="4082046"/>
                  </a:lnTo>
                  <a:cubicBezTo>
                    <a:pt x="347839" y="5310348"/>
                    <a:pt x="1226077" y="6312987"/>
                    <a:pt x="2375871" y="6799309"/>
                  </a:cubicBezTo>
                  <a:lnTo>
                    <a:pt x="2524724" y="6858000"/>
                  </a:lnTo>
                  <a:lnTo>
                    <a:pt x="0" y="6858000"/>
                  </a:lnTo>
                  <a:close/>
                  <a:moveTo>
                    <a:pt x="0" y="0"/>
                  </a:moveTo>
                  <a:lnTo>
                    <a:pt x="1320019" y="0"/>
                  </a:lnTo>
                  <a:lnTo>
                    <a:pt x="1089625" y="209396"/>
                  </a:lnTo>
                  <a:cubicBezTo>
                    <a:pt x="586180" y="712841"/>
                    <a:pt x="214775" y="1348326"/>
                    <a:pt x="31811" y="2059448"/>
                  </a:cubicBezTo>
                  <a:lnTo>
                    <a:pt x="0" y="21972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45C9FC-349F-309F-7EE4-D7831DAF9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495" y="1046922"/>
            <a:ext cx="4803636" cy="756730"/>
          </a:xfrm>
        </p:spPr>
        <p:txBody>
          <a:bodyPr anchor="b">
            <a:normAutofit/>
          </a:bodyPr>
          <a:lstStyle/>
          <a:p>
            <a:r>
              <a:rPr lang="en-GB" sz="3600" b="1" dirty="0"/>
              <a:t>Data preparation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A888720-6B46-002D-5404-B786F82BD2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963352"/>
              </p:ext>
            </p:extLst>
          </p:nvPr>
        </p:nvGraphicFramePr>
        <p:xfrm>
          <a:off x="569843" y="1949427"/>
          <a:ext cx="5172611" cy="3987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487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AC57BC5-C81B-6A54-C3B2-22DBED31E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>
            <a:normAutofit/>
          </a:bodyPr>
          <a:lstStyle/>
          <a:p>
            <a:pPr defTabSz="603504"/>
            <a:r>
              <a:rPr lang="en-US" kern="1200" dirty="0">
                <a:latin typeface="+mj-lt"/>
                <a:ea typeface="+mj-ea"/>
                <a:cs typeface="+mj-cs"/>
              </a:rPr>
              <a:t>Churn vs. Retention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35B97815-7498-9187-C735-A66B05B1B295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188595" indent="-188595" defTabSz="603504"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GB" sz="2400" kern="1200" dirty="0">
                <a:latin typeface="+mn-lt"/>
                <a:ea typeface="+mn-ea"/>
                <a:cs typeface="+mn-cs"/>
              </a:rPr>
              <a:t>Total number of customers: </a:t>
            </a:r>
            <a:r>
              <a:rPr lang="en-GB" sz="2400" b="1" kern="1200" dirty="0">
                <a:latin typeface="+mn-lt"/>
                <a:ea typeface="+mn-ea"/>
                <a:cs typeface="+mn-cs"/>
              </a:rPr>
              <a:t>3,333</a:t>
            </a:r>
          </a:p>
          <a:p>
            <a:pPr marL="0" indent="0" defTabSz="603504">
              <a:spcBef>
                <a:spcPts val="660"/>
              </a:spcBef>
              <a:buNone/>
            </a:pPr>
            <a:endParaRPr lang="en-GB" sz="2400" dirty="0">
              <a:solidFill>
                <a:srgbClr val="FF0000"/>
              </a:solidFill>
            </a:endParaRPr>
          </a:p>
          <a:p>
            <a:pPr marL="0" indent="0" defTabSz="603504">
              <a:spcBef>
                <a:spcPts val="660"/>
              </a:spcBef>
              <a:buNone/>
            </a:pPr>
            <a:endParaRPr lang="en-GB" sz="2400" kern="12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188595" indent="-188595" defTabSz="603504"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Terminated accounts</a:t>
            </a:r>
            <a:r>
              <a:rPr lang="en-GB" sz="2400" kern="1200" dirty="0">
                <a:latin typeface="+mn-lt"/>
                <a:ea typeface="+mn-ea"/>
                <a:cs typeface="+mn-cs"/>
              </a:rPr>
              <a:t>: </a:t>
            </a:r>
            <a:r>
              <a:rPr lang="en-GB" sz="2400" b="1" kern="1200" dirty="0">
                <a:latin typeface="+mn-lt"/>
                <a:ea typeface="+mn-ea"/>
                <a:cs typeface="+mn-cs"/>
              </a:rPr>
              <a:t>483</a:t>
            </a:r>
          </a:p>
          <a:p>
            <a:pPr marL="188595" indent="-188595" defTabSz="603504">
              <a:spcBef>
                <a:spcPts val="660"/>
              </a:spcBef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FF0000"/>
              </a:solidFill>
            </a:endParaRPr>
          </a:p>
          <a:p>
            <a:pPr marL="0" indent="0" defTabSz="603504">
              <a:spcBef>
                <a:spcPts val="660"/>
              </a:spcBef>
              <a:buNone/>
            </a:pPr>
            <a:endParaRPr lang="en-GB" sz="2400" kern="12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188595" indent="-188595" defTabSz="603504"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GB" sz="2400" kern="1200" dirty="0">
                <a:latin typeface="+mn-lt"/>
                <a:ea typeface="+mn-ea"/>
                <a:cs typeface="+mn-cs"/>
              </a:rPr>
              <a:t>Churn rate: </a:t>
            </a:r>
            <a:r>
              <a:rPr lang="en-GB" sz="2400" b="1" kern="1200" dirty="0">
                <a:latin typeface="+mn-lt"/>
                <a:ea typeface="+mn-ea"/>
                <a:cs typeface="+mn-cs"/>
              </a:rPr>
              <a:t>14.5%</a:t>
            </a:r>
            <a:endParaRPr lang="en-GB" sz="2400" b="1" dirty="0"/>
          </a:p>
          <a:p>
            <a:endParaRPr lang="en-GB" sz="18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383F822-9080-8200-00C2-9BBDF97453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681434"/>
              </p:ext>
            </p:extLst>
          </p:nvPr>
        </p:nvGraphicFramePr>
        <p:xfrm>
          <a:off x="429768" y="1715648"/>
          <a:ext cx="6702552" cy="452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42547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3056</TotalTime>
  <Words>895</Words>
  <Application>Microsoft Office PowerPoint</Application>
  <PresentationFormat>Widescreen</PresentationFormat>
  <Paragraphs>129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Georgia</vt:lpstr>
      <vt:lpstr>Roboto</vt:lpstr>
      <vt:lpstr>Office Theme</vt:lpstr>
      <vt:lpstr>CUSTOMER CHURN PREDICTION</vt:lpstr>
      <vt:lpstr>Group 8 members</vt:lpstr>
      <vt:lpstr>Outline</vt:lpstr>
      <vt:lpstr>Overview</vt:lpstr>
      <vt:lpstr>Business Problem</vt:lpstr>
      <vt:lpstr>Objectives</vt:lpstr>
      <vt:lpstr>Data understanding</vt:lpstr>
      <vt:lpstr>Data preparation</vt:lpstr>
      <vt:lpstr>Churn vs. Retention</vt:lpstr>
      <vt:lpstr>Churn by State</vt:lpstr>
      <vt:lpstr>Churn by area code</vt:lpstr>
      <vt:lpstr>How does an international plan affect churn?</vt:lpstr>
      <vt:lpstr>How does a voicemail plan affect churn?</vt:lpstr>
      <vt:lpstr>Churn by customer service calls</vt:lpstr>
      <vt:lpstr>Churn by Total calls vs. Total charges</vt:lpstr>
      <vt:lpstr> Churn by Total minutes vs. Total charges </vt:lpstr>
      <vt:lpstr> Churn by Total international calls and minutes vs. Total international charges </vt:lpstr>
      <vt:lpstr>Modeling</vt:lpstr>
      <vt:lpstr>Evaluation</vt:lpstr>
      <vt:lpstr>ROC-AUC results</vt:lpstr>
      <vt:lpstr>Recall results</vt:lpstr>
      <vt:lpstr>Winning model: Tuned Random Forest Classifier</vt:lpstr>
      <vt:lpstr>Which features contribute most to customer churn?</vt:lpstr>
      <vt:lpstr>Conclusions</vt:lpstr>
      <vt:lpstr>Recommendations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SyriaTel Customer Churn Prediction</dc:title>
  <dc:creator>N N</dc:creator>
  <cp:lastModifiedBy>Janet Patricks</cp:lastModifiedBy>
  <cp:revision>33</cp:revision>
  <dcterms:created xsi:type="dcterms:W3CDTF">2023-07-17T10:23:00Z</dcterms:created>
  <dcterms:modified xsi:type="dcterms:W3CDTF">2023-07-19T15:50:07Z</dcterms:modified>
</cp:coreProperties>
</file>