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502B-78FE-4E7C-8D90-61FD0521165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C66C-A424-4E52-A915-D73AC8F9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99" y="1431798"/>
            <a:ext cx="4362450" cy="323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51" y="1800606"/>
            <a:ext cx="3905250" cy="93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51" y="3181350"/>
            <a:ext cx="561975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9184" y="1502671"/>
                <a:ext cx="1624740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</a:t>
                </a:r>
                <a:r>
                  <a:rPr lang="en-US" b="1" u="sng" dirty="0" smtClean="0"/>
                  <a:t> </a:t>
                </a:r>
                <a14:m>
                  <m:oMath xmlns:m="http://schemas.openxmlformats.org/officeDocument/2006/math">
                    <m:r>
                      <a:rPr lang="en-US" i="1" u="sng"/>
                      <m:t>𝐺</m:t>
                    </m:r>
                    <m:d>
                      <m:dPr>
                        <m:ctrlPr>
                          <a:rPr lang="en-US" i="1" u="sng"/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u="sng"/>
                            </m:ctrlPr>
                          </m:accPr>
                          <m:e>
                            <m:r>
                              <a:rPr lang="en-US" i="1" u="sng"/>
                              <m:t>𝑁</m:t>
                            </m:r>
                          </m:e>
                        </m:acc>
                        <m:r>
                          <a:rPr lang="en-US" i="1" u="sng"/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 u="sng"/>
                            </m:ctrlPr>
                          </m:accPr>
                          <m:e>
                            <m:r>
                              <a:rPr lang="en-US" i="1" u="sng"/>
                              <m:t>𝐸</m:t>
                            </m:r>
                          </m:e>
                        </m:acc>
                      </m:e>
                    </m:d>
                  </m:oMath>
                </a14:m>
                <a:endParaRPr lang="en-US" u="sng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84" y="1502671"/>
                <a:ext cx="1624740" cy="425181"/>
              </a:xfrm>
              <a:prstGeom prst="rect">
                <a:avLst/>
              </a:prstGeom>
              <a:blipFill rotWithShape="0">
                <a:blip r:embed="rId5"/>
                <a:stretch>
                  <a:fillRect l="-2996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10040" y="2764393"/>
                <a:ext cx="1022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en-US" b="1" u="sn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/>
                        </m:ctrlPr>
                      </m:sSubPr>
                      <m:e>
                        <m:r>
                          <a:rPr lang="en-US" i="1" u="sng"/>
                          <m:t>𝑁</m:t>
                        </m:r>
                      </m:e>
                      <m:sub>
                        <m:r>
                          <a:rPr lang="en-US" i="1" u="sng"/>
                          <m:t>𝐴</m:t>
                        </m:r>
                      </m:sub>
                    </m:sSub>
                  </m:oMath>
                </a14:m>
                <a:endParaRPr lang="en-US" u="sng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40" y="2764393"/>
                <a:ext cx="10229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762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104734" y="1502671"/>
                <a:ext cx="175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en-US" b="1" u="sng" dirty="0" smtClean="0"/>
                  <a:t> </a:t>
                </a:r>
                <a14:m>
                  <m:oMath xmlns:m="http://schemas.openxmlformats.org/officeDocument/2006/math">
                    <m:r>
                      <a:rPr lang="en-US" i="1" u="sng"/>
                      <m:t>𝐸</m:t>
                    </m:r>
                    <m:d>
                      <m:dPr>
                        <m:ctrlPr>
                          <a:rPr lang="en-US" i="1" u="sng"/>
                        </m:ctrlPr>
                      </m:dPr>
                      <m:e>
                        <m:sSub>
                          <m:sSubPr>
                            <m:ctrlPr>
                              <a:rPr lang="en-US" i="1" u="sng"/>
                            </m:ctrlPr>
                          </m:sSubPr>
                          <m:e>
                            <m:r>
                              <a:rPr lang="en-US" i="1" u="sng"/>
                              <m:t>𝑁</m:t>
                            </m:r>
                          </m:e>
                          <m:sub>
                            <m:r>
                              <a:rPr lang="en-US" i="1" u="sng"/>
                              <m:t>𝐴</m:t>
                            </m:r>
                          </m:sub>
                        </m:sSub>
                        <m:r>
                          <a:rPr lang="en-US" i="1" u="sng"/>
                          <m:t> , </m:t>
                        </m:r>
                        <m:sSub>
                          <m:sSubPr>
                            <m:ctrlPr>
                              <a:rPr lang="en-US" i="1" u="sng"/>
                            </m:ctrlPr>
                          </m:sSubPr>
                          <m:e>
                            <m:r>
                              <a:rPr lang="en-US" i="1" u="sng"/>
                              <m:t>𝑁</m:t>
                            </m:r>
                          </m:e>
                          <m:sub>
                            <m:r>
                              <a:rPr lang="en-US" i="1" u="sng"/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u="sng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34" y="1502671"/>
                <a:ext cx="175952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68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2948" r="32256"/>
          <a:stretch/>
        </p:blipFill>
        <p:spPr>
          <a:xfrm>
            <a:off x="8012176" y="3089522"/>
            <a:ext cx="1358900" cy="933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04651" y="2812018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Weight: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8296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2</cp:revision>
  <dcterms:created xsi:type="dcterms:W3CDTF">2017-03-19T19:31:10Z</dcterms:created>
  <dcterms:modified xsi:type="dcterms:W3CDTF">2017-03-19T19:42:01Z</dcterms:modified>
</cp:coreProperties>
</file>