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sldIdLst>
    <p:sldId id="256" r:id="rId2"/>
    <p:sldId id="269" r:id="rId3"/>
    <p:sldId id="270" r:id="rId4"/>
    <p:sldId id="271" r:id="rId5"/>
    <p:sldId id="272" r:id="rId6"/>
    <p:sldId id="257" r:id="rId7"/>
    <p:sldId id="259" r:id="rId8"/>
    <p:sldId id="260" r:id="rId9"/>
    <p:sldId id="262" r:id="rId10"/>
    <p:sldId id="261" r:id="rId11"/>
    <p:sldId id="263" r:id="rId12"/>
    <p:sldId id="264" r:id="rId13"/>
    <p:sldId id="265" r:id="rId14"/>
    <p:sldId id="266" r:id="rId15"/>
    <p:sldId id="267" r:id="rId16"/>
    <p:sldId id="275" r:id="rId17"/>
    <p:sldId id="26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94660"/>
  </p:normalViewPr>
  <p:slideViewPr>
    <p:cSldViewPr snapToGrid="0">
      <p:cViewPr varScale="1">
        <p:scale>
          <a:sx n="82" d="100"/>
          <a:sy n="82" d="100"/>
        </p:scale>
        <p:origin x="71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A1C012-8297-4361-ACE8-A2509FB18911}"/>
              </a:ext>
            </a:extLst>
          </p:cNvPr>
          <p:cNvSpPr/>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EC2572-8518-46FF-8F60-FE2963DF4A6E}"/>
              </a:ext>
            </a:extLst>
          </p:cNvPr>
          <p:cNvSpPr>
            <a:spLocks noGrp="1"/>
          </p:cNvSpPr>
          <p:nvPr>
            <p:ph type="ctrTitle"/>
          </p:nvPr>
        </p:nvSpPr>
        <p:spPr>
          <a:xfrm>
            <a:off x="960120" y="640080"/>
            <a:ext cx="10268712" cy="3227832"/>
          </a:xfrm>
        </p:spPr>
        <p:txBody>
          <a:bodyPr anchor="b">
            <a:normAutofit/>
          </a:bodyPr>
          <a:lstStyle>
            <a:lvl1pPr algn="ctr">
              <a:defRPr sz="8800" baseline="0">
                <a:solidFill>
                  <a:schemeClr val="tx1"/>
                </a:solidFill>
              </a:defRPr>
            </a:lvl1pPr>
          </a:lstStyle>
          <a:p>
            <a:r>
              <a:rPr lang="en-US" dirty="0"/>
              <a:t>Click to edit Master title style</a:t>
            </a:r>
          </a:p>
        </p:txBody>
      </p:sp>
      <p:sp>
        <p:nvSpPr>
          <p:cNvPr id="3" name="Subtitle 2">
            <a:extLst>
              <a:ext uri="{FF2B5EF4-FFF2-40B4-BE49-F238E27FC236}">
                <a16:creationId xmlns:a16="http://schemas.microsoft.com/office/drawing/2014/main" id="{A7A0C76A-7715-48A4-8CF5-14BBF61962A1}"/>
              </a:ext>
            </a:extLst>
          </p:cNvPr>
          <p:cNvSpPr>
            <a:spLocks noGrp="1"/>
          </p:cNvSpPr>
          <p:nvPr>
            <p:ph type="subTitle" idx="1"/>
          </p:nvPr>
        </p:nvSpPr>
        <p:spPr>
          <a:xfrm>
            <a:off x="960120" y="4526280"/>
            <a:ext cx="10268712" cy="1508760"/>
          </a:xfrm>
        </p:spPr>
        <p:txBody>
          <a:bodyPr>
            <a:normAutofit/>
          </a:bodyPr>
          <a:lstStyle>
            <a:lvl1pPr marL="0" indent="0" algn="ctr">
              <a:buNone/>
              <a:defRPr sz="36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1" name="Date Placeholder 10">
            <a:extLst>
              <a:ext uri="{FF2B5EF4-FFF2-40B4-BE49-F238E27FC236}">
                <a16:creationId xmlns:a16="http://schemas.microsoft.com/office/drawing/2014/main" id="{52D4EF84-F7DF-49C5-9285-301284ADB99A}"/>
              </a:ext>
            </a:extLst>
          </p:cNvPr>
          <p:cNvSpPr>
            <a:spLocks noGrp="1"/>
          </p:cNvSpPr>
          <p:nvPr>
            <p:ph type="dt" sz="half" idx="10"/>
          </p:nvPr>
        </p:nvSpPr>
        <p:spPr/>
        <p:txBody>
          <a:bodyPr/>
          <a:lstStyle>
            <a:lvl1pPr>
              <a:defRPr>
                <a:solidFill>
                  <a:schemeClr val="bg1"/>
                </a:solidFill>
              </a:defRPr>
            </a:lvl1pPr>
          </a:lstStyle>
          <a:p>
            <a:pPr algn="r"/>
            <a:fld id="{A37D6D71-8B28-4ED6-B932-04B197003D23}" type="datetimeFigureOut">
              <a:rPr lang="en-US" smtClean="0"/>
              <a:pPr algn="r"/>
              <a:t>6/27/2023</a:t>
            </a:fld>
            <a:endParaRPr lang="en-US" dirty="0"/>
          </a:p>
        </p:txBody>
      </p:sp>
      <p:sp>
        <p:nvSpPr>
          <p:cNvPr id="12" name="Footer Placeholder 11">
            <a:extLst>
              <a:ext uri="{FF2B5EF4-FFF2-40B4-BE49-F238E27FC236}">
                <a16:creationId xmlns:a16="http://schemas.microsoft.com/office/drawing/2014/main" id="{81266E04-79AF-49EF-86BC-DB29D304BBEC}"/>
              </a:ext>
            </a:extLst>
          </p:cNvPr>
          <p:cNvSpPr>
            <a:spLocks noGrp="1"/>
          </p:cNvSpPr>
          <p:nvPr>
            <p:ph type="ftr" sz="quarter" idx="11"/>
          </p:nvPr>
        </p:nvSpPr>
        <p:spPr/>
        <p:txBody>
          <a:bodyPr/>
          <a:lstStyle>
            <a:lvl1pPr>
              <a:defRPr>
                <a:solidFill>
                  <a:schemeClr val="bg1"/>
                </a:solidFill>
              </a:defRPr>
            </a:lvl1pPr>
          </a:lstStyle>
          <a:p>
            <a:endParaRPr lang="en-US" dirty="0">
              <a:solidFill>
                <a:schemeClr val="bg1"/>
              </a:solidFill>
            </a:endParaRPr>
          </a:p>
        </p:txBody>
      </p:sp>
      <p:sp>
        <p:nvSpPr>
          <p:cNvPr id="13" name="Slide Number Placeholder 12">
            <a:extLst>
              <a:ext uri="{FF2B5EF4-FFF2-40B4-BE49-F238E27FC236}">
                <a16:creationId xmlns:a16="http://schemas.microsoft.com/office/drawing/2014/main" id="{90DF5B53-9A9A-46CE-A910-25ADA58753A8}"/>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42838703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327B9-64C6-4AFE-8E67-F60CD17A800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92656D-F600-4D76-8A0F-BDBE78759B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A13412-4939-4879-B91F-BB5B029B6CEB}"/>
              </a:ext>
            </a:extLst>
          </p:cNvPr>
          <p:cNvSpPr>
            <a:spLocks noGrp="1"/>
          </p:cNvSpPr>
          <p:nvPr>
            <p:ph type="dt" sz="half" idx="10"/>
          </p:nvPr>
        </p:nvSpPr>
        <p:spPr/>
        <p:txBody>
          <a:bodyPr/>
          <a:lstStyle/>
          <a:p>
            <a:pPr algn="r"/>
            <a:fld id="{A37D6D71-8B28-4ED6-B932-04B197003D23}" type="datetimeFigureOut">
              <a:rPr lang="en-US" smtClean="0"/>
              <a:pPr algn="r"/>
              <a:t>6/27/2023</a:t>
            </a:fld>
            <a:endParaRPr lang="en-US" dirty="0"/>
          </a:p>
        </p:txBody>
      </p:sp>
      <p:sp>
        <p:nvSpPr>
          <p:cNvPr id="8" name="Footer Placeholder 7">
            <a:extLst>
              <a:ext uri="{FF2B5EF4-FFF2-40B4-BE49-F238E27FC236}">
                <a16:creationId xmlns:a16="http://schemas.microsoft.com/office/drawing/2014/main" id="{95237DB9-DE7D-4687-82D7-612600F06C3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6C819356-0444-4C23-82D3-E2FDE28D3DCB}"/>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5572428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EB51B7C-D548-4AB7-90A4-C196105E6D56}"/>
              </a:ext>
            </a:extLst>
          </p:cNvPr>
          <p:cNvSpPr/>
          <p:nvPr/>
        </p:nvSpPr>
        <p:spPr>
          <a:xfrm>
            <a:off x="7108274" y="0"/>
            <a:ext cx="508372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32DC521B-8B54-4843-9FF4-B2C30FA0043F}"/>
              </a:ext>
            </a:extLst>
          </p:cNvPr>
          <p:cNvSpPr>
            <a:spLocks noGrp="1"/>
          </p:cNvSpPr>
          <p:nvPr>
            <p:ph type="title" orient="vert"/>
          </p:nvPr>
        </p:nvSpPr>
        <p:spPr>
          <a:xfrm>
            <a:off x="7751740" y="643467"/>
            <a:ext cx="3477092" cy="5533495"/>
          </a:xfrm>
        </p:spPr>
        <p:txBody>
          <a:bodyPr vert="eaVert" tIns="91440" bIns="91440"/>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410E3F10-9E27-41E6-A965-4243E37BE3D5}"/>
              </a:ext>
            </a:extLst>
          </p:cNvPr>
          <p:cNvSpPr>
            <a:spLocks noGrp="1"/>
          </p:cNvSpPr>
          <p:nvPr>
            <p:ph type="body" orient="vert" idx="1"/>
          </p:nvPr>
        </p:nvSpPr>
        <p:spPr>
          <a:xfrm>
            <a:off x="960120" y="643467"/>
            <a:ext cx="5504687" cy="5533496"/>
          </a:xfrm>
        </p:spPr>
        <p:txBody>
          <a:bodyPr vert="eaVert" tIns="91440"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6341D62D-51A0-4AD7-8027-BF548FB6AAF3}"/>
              </a:ext>
            </a:extLst>
          </p:cNvPr>
          <p:cNvSpPr>
            <a:spLocks noGrp="1"/>
          </p:cNvSpPr>
          <p:nvPr>
            <p:ph type="dt" sz="half" idx="10"/>
          </p:nvPr>
        </p:nvSpPr>
        <p:spPr>
          <a:xfrm>
            <a:off x="7617898" y="6356350"/>
            <a:ext cx="2522798" cy="365125"/>
          </a:xfrm>
        </p:spPr>
        <p:txBody>
          <a:bodyPr/>
          <a:lstStyle>
            <a:lvl1pPr>
              <a:defRPr>
                <a:solidFill>
                  <a:schemeClr val="bg1"/>
                </a:solidFill>
              </a:defRPr>
            </a:lvl1pPr>
          </a:lstStyle>
          <a:p>
            <a:pPr algn="r"/>
            <a:fld id="{A37D6D71-8B28-4ED6-B932-04B197003D23}" type="datetimeFigureOut">
              <a:rPr lang="en-US" smtClean="0"/>
              <a:pPr algn="r"/>
              <a:t>6/27/2023</a:t>
            </a:fld>
            <a:endParaRPr lang="en-US" dirty="0"/>
          </a:p>
        </p:txBody>
      </p:sp>
      <p:sp>
        <p:nvSpPr>
          <p:cNvPr id="8" name="Footer Placeholder 7">
            <a:extLst>
              <a:ext uri="{FF2B5EF4-FFF2-40B4-BE49-F238E27FC236}">
                <a16:creationId xmlns:a16="http://schemas.microsoft.com/office/drawing/2014/main" id="{A5857492-A701-44A1-B1D5-7B2C8CD06582}"/>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EED2E8AE-F1AA-4D19-A434-102501D3B460}"/>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9448720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80910-921F-4143-AB01-0F0AFC2908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0182FC-5A0B-4C24-A6ED-990ED5BA90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B6172F4-3DB0-4AE3-8926-081B78034C68}"/>
              </a:ext>
            </a:extLst>
          </p:cNvPr>
          <p:cNvSpPr>
            <a:spLocks noGrp="1"/>
          </p:cNvSpPr>
          <p:nvPr>
            <p:ph type="dt" sz="half" idx="10"/>
          </p:nvPr>
        </p:nvSpPr>
        <p:spPr/>
        <p:txBody>
          <a:bodyPr/>
          <a:lstStyle/>
          <a:p>
            <a:pPr algn="r"/>
            <a:fld id="{A37D6D71-8B28-4ED6-B932-04B197003D23}" type="datetimeFigureOut">
              <a:rPr lang="en-US" smtClean="0"/>
              <a:pPr algn="r"/>
              <a:t>6/27/2023</a:t>
            </a:fld>
            <a:endParaRPr lang="en-US" dirty="0"/>
          </a:p>
        </p:txBody>
      </p:sp>
      <p:sp>
        <p:nvSpPr>
          <p:cNvPr id="8" name="Footer Placeholder 7">
            <a:extLst>
              <a:ext uri="{FF2B5EF4-FFF2-40B4-BE49-F238E27FC236}">
                <a16:creationId xmlns:a16="http://schemas.microsoft.com/office/drawing/2014/main" id="{825F1358-C731-465B-BCB1-2CCBFD6ECF7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C8D59536-57D3-4C8A-A207-568465A32E45}"/>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1562529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81E0804-8E9E-4C6E-B18D-44FE715B239E}"/>
              </a:ext>
            </a:extLst>
          </p:cNvPr>
          <p:cNvSpPr/>
          <p:nvPr/>
        </p:nvSpPr>
        <p:spPr>
          <a:xfrm>
            <a:off x="0" y="0"/>
            <a:ext cx="12192000" cy="42249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278AA1-17A5-44BF-8791-EACDA31F5D86}"/>
              </a:ext>
            </a:extLst>
          </p:cNvPr>
          <p:cNvSpPr>
            <a:spLocks noGrp="1"/>
          </p:cNvSpPr>
          <p:nvPr>
            <p:ph type="title"/>
          </p:nvPr>
        </p:nvSpPr>
        <p:spPr>
          <a:xfrm>
            <a:off x="960120" y="768096"/>
            <a:ext cx="10268712" cy="3136392"/>
          </a:xfrm>
        </p:spPr>
        <p:txBody>
          <a:bodyPr anchor="b">
            <a:normAutofit/>
          </a:bodyPr>
          <a:lstStyle>
            <a:lvl1pPr>
              <a:defRPr sz="72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01203A5-DA79-4778-AB85-150365748494}"/>
              </a:ext>
            </a:extLst>
          </p:cNvPr>
          <p:cNvSpPr>
            <a:spLocks noGrp="1"/>
          </p:cNvSpPr>
          <p:nvPr>
            <p:ph type="body" idx="1"/>
          </p:nvPr>
        </p:nvSpPr>
        <p:spPr>
          <a:xfrm>
            <a:off x="960120" y="4544568"/>
            <a:ext cx="10268712" cy="1545336"/>
          </a:xfrm>
        </p:spPr>
        <p:txBody>
          <a:bodyPr>
            <a:normAutofit/>
          </a:bodyPr>
          <a:lstStyle>
            <a:lvl1pPr marL="0" indent="0">
              <a:buNone/>
              <a:defRPr sz="36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9" name="Date Placeholder 8">
            <a:extLst>
              <a:ext uri="{FF2B5EF4-FFF2-40B4-BE49-F238E27FC236}">
                <a16:creationId xmlns:a16="http://schemas.microsoft.com/office/drawing/2014/main" id="{CE3B1B5E-0912-44AE-BAED-70B980E53915}"/>
              </a:ext>
            </a:extLst>
          </p:cNvPr>
          <p:cNvSpPr>
            <a:spLocks noGrp="1"/>
          </p:cNvSpPr>
          <p:nvPr>
            <p:ph type="dt" sz="half" idx="10"/>
          </p:nvPr>
        </p:nvSpPr>
        <p:spPr/>
        <p:txBody>
          <a:bodyPr/>
          <a:lstStyle/>
          <a:p>
            <a:pPr algn="r"/>
            <a:fld id="{A37D6D71-8B28-4ED6-B932-04B197003D23}" type="datetimeFigureOut">
              <a:rPr lang="en-US" smtClean="0"/>
              <a:pPr algn="r"/>
              <a:t>6/27/2023</a:t>
            </a:fld>
            <a:endParaRPr lang="en-US" dirty="0"/>
          </a:p>
        </p:txBody>
      </p:sp>
      <p:sp>
        <p:nvSpPr>
          <p:cNvPr id="10" name="Footer Placeholder 9">
            <a:extLst>
              <a:ext uri="{FF2B5EF4-FFF2-40B4-BE49-F238E27FC236}">
                <a16:creationId xmlns:a16="http://schemas.microsoft.com/office/drawing/2014/main" id="{346C82F1-A7B2-4F03-A26B-59D79BF5BFD5}"/>
              </a:ext>
            </a:extLst>
          </p:cNvPr>
          <p:cNvSpPr>
            <a:spLocks noGrp="1"/>
          </p:cNvSpPr>
          <p:nvPr>
            <p:ph type="ftr" sz="quarter" idx="11"/>
          </p:nvPr>
        </p:nvSpPr>
        <p:spPr/>
        <p:txBody>
          <a:bodyPr/>
          <a:lstStyle/>
          <a:p>
            <a:endParaRPr lang="en-US" dirty="0">
              <a:solidFill>
                <a:schemeClr val="tx1"/>
              </a:solidFill>
            </a:endParaRPr>
          </a:p>
        </p:txBody>
      </p:sp>
      <p:sp>
        <p:nvSpPr>
          <p:cNvPr id="11" name="Slide Number Placeholder 10">
            <a:extLst>
              <a:ext uri="{FF2B5EF4-FFF2-40B4-BE49-F238E27FC236}">
                <a16:creationId xmlns:a16="http://schemas.microsoft.com/office/drawing/2014/main" id="{B1DC1ABC-47A9-477B-A29D-F6690EE6B532}"/>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4604143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5F398-F05F-4793-9FA5-5B817EB95A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17F1CD-2CD4-4BBB-AB36-73A20B1A8D69}"/>
              </a:ext>
            </a:extLst>
          </p:cNvPr>
          <p:cNvSpPr>
            <a:spLocks noGrp="1"/>
          </p:cNvSpPr>
          <p:nvPr>
            <p:ph sz="half" idx="1"/>
          </p:nvPr>
        </p:nvSpPr>
        <p:spPr>
          <a:xfrm>
            <a:off x="960120" y="2587752"/>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67BBE02-B884-4CCC-9CBD-13B792BBA2BE}"/>
              </a:ext>
            </a:extLst>
          </p:cNvPr>
          <p:cNvSpPr>
            <a:spLocks noGrp="1"/>
          </p:cNvSpPr>
          <p:nvPr>
            <p:ph sz="half" idx="2"/>
          </p:nvPr>
        </p:nvSpPr>
        <p:spPr>
          <a:xfrm>
            <a:off x="6412992" y="2583371"/>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Date Placeholder 11">
            <a:extLst>
              <a:ext uri="{FF2B5EF4-FFF2-40B4-BE49-F238E27FC236}">
                <a16:creationId xmlns:a16="http://schemas.microsoft.com/office/drawing/2014/main" id="{B7FBE509-AA68-4D63-A589-AD5DE7FFFECA}"/>
              </a:ext>
            </a:extLst>
          </p:cNvPr>
          <p:cNvSpPr>
            <a:spLocks noGrp="1"/>
          </p:cNvSpPr>
          <p:nvPr>
            <p:ph type="dt" sz="half" idx="10"/>
          </p:nvPr>
        </p:nvSpPr>
        <p:spPr/>
        <p:txBody>
          <a:bodyPr/>
          <a:lstStyle/>
          <a:p>
            <a:pPr algn="r"/>
            <a:fld id="{A37D6D71-8B28-4ED6-B932-04B197003D23}" type="datetimeFigureOut">
              <a:rPr lang="en-US" smtClean="0"/>
              <a:pPr algn="r"/>
              <a:t>6/27/2023</a:t>
            </a:fld>
            <a:endParaRPr lang="en-US" dirty="0"/>
          </a:p>
        </p:txBody>
      </p:sp>
      <p:sp>
        <p:nvSpPr>
          <p:cNvPr id="13" name="Footer Placeholder 12">
            <a:extLst>
              <a:ext uri="{FF2B5EF4-FFF2-40B4-BE49-F238E27FC236}">
                <a16:creationId xmlns:a16="http://schemas.microsoft.com/office/drawing/2014/main" id="{9C1A4D52-57E4-4F45-BC2C-9FD73E9CEC59}"/>
              </a:ext>
            </a:extLst>
          </p:cNvPr>
          <p:cNvSpPr>
            <a:spLocks noGrp="1"/>
          </p:cNvSpPr>
          <p:nvPr>
            <p:ph type="ftr" sz="quarter" idx="11"/>
          </p:nvPr>
        </p:nvSpPr>
        <p:spPr/>
        <p:txBody>
          <a:bodyPr/>
          <a:lstStyle/>
          <a:p>
            <a:endParaRPr lang="en-US" dirty="0">
              <a:solidFill>
                <a:schemeClr val="tx1"/>
              </a:solidFill>
            </a:endParaRPr>
          </a:p>
        </p:txBody>
      </p:sp>
      <p:sp>
        <p:nvSpPr>
          <p:cNvPr id="14" name="Slide Number Placeholder 13">
            <a:extLst>
              <a:ext uri="{FF2B5EF4-FFF2-40B4-BE49-F238E27FC236}">
                <a16:creationId xmlns:a16="http://schemas.microsoft.com/office/drawing/2014/main" id="{E76AD5E1-358D-4236-85AE-74713259EF08}"/>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42242275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287D32C-166A-4FBE-B24D-C25769095429}"/>
              </a:ext>
            </a:extLst>
          </p:cNvPr>
          <p:cNvSpPr>
            <a:spLocks noGrp="1"/>
          </p:cNvSpPr>
          <p:nvPr>
            <p:ph type="body" idx="1"/>
          </p:nvPr>
        </p:nvSpPr>
        <p:spPr>
          <a:xfrm>
            <a:off x="960121"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9EC567-F249-462A-B71A-9C40D50E26AA}"/>
              </a:ext>
            </a:extLst>
          </p:cNvPr>
          <p:cNvSpPr>
            <a:spLocks noGrp="1"/>
          </p:cNvSpPr>
          <p:nvPr>
            <p:ph sz="half" idx="2"/>
          </p:nvPr>
        </p:nvSpPr>
        <p:spPr>
          <a:xfrm>
            <a:off x="960120"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BB7D2C6-69D1-4DE4-BF68-5FB0623DB9E3}"/>
              </a:ext>
            </a:extLst>
          </p:cNvPr>
          <p:cNvSpPr>
            <a:spLocks noGrp="1"/>
          </p:cNvSpPr>
          <p:nvPr>
            <p:ph type="body" sz="quarter" idx="3"/>
          </p:nvPr>
        </p:nvSpPr>
        <p:spPr>
          <a:xfrm>
            <a:off x="6409944"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367CC7-ED09-4F8D-A39A-C5969D33B9F8}"/>
              </a:ext>
            </a:extLst>
          </p:cNvPr>
          <p:cNvSpPr>
            <a:spLocks noGrp="1"/>
          </p:cNvSpPr>
          <p:nvPr>
            <p:ph sz="quarter" idx="4"/>
          </p:nvPr>
        </p:nvSpPr>
        <p:spPr>
          <a:xfrm>
            <a:off x="6409944"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5F92A44F-DE98-4FB5-B474-5DCCDD267A79}"/>
              </a:ext>
            </a:extLst>
          </p:cNvPr>
          <p:cNvSpPr>
            <a:spLocks noGrp="1"/>
          </p:cNvSpPr>
          <p:nvPr>
            <p:ph type="dt" sz="half" idx="10"/>
          </p:nvPr>
        </p:nvSpPr>
        <p:spPr/>
        <p:txBody>
          <a:bodyPr/>
          <a:lstStyle/>
          <a:p>
            <a:pPr algn="r"/>
            <a:fld id="{A37D6D71-8B28-4ED6-B932-04B197003D23}" type="datetimeFigureOut">
              <a:rPr lang="en-US" smtClean="0"/>
              <a:pPr algn="r"/>
              <a:t>6/27/2023</a:t>
            </a:fld>
            <a:endParaRPr lang="en-US" dirty="0"/>
          </a:p>
        </p:txBody>
      </p:sp>
      <p:sp>
        <p:nvSpPr>
          <p:cNvPr id="11" name="Footer Placeholder 10">
            <a:extLst>
              <a:ext uri="{FF2B5EF4-FFF2-40B4-BE49-F238E27FC236}">
                <a16:creationId xmlns:a16="http://schemas.microsoft.com/office/drawing/2014/main" id="{3ACC79DA-A9E4-4E93-93F1-81907A901BBB}"/>
              </a:ext>
            </a:extLst>
          </p:cNvPr>
          <p:cNvSpPr>
            <a:spLocks noGrp="1"/>
          </p:cNvSpPr>
          <p:nvPr>
            <p:ph type="ftr" sz="quarter" idx="11"/>
          </p:nvPr>
        </p:nvSpPr>
        <p:spPr/>
        <p:txBody>
          <a:bodyPr/>
          <a:lstStyle/>
          <a:p>
            <a:endParaRPr lang="en-US" dirty="0">
              <a:solidFill>
                <a:schemeClr val="tx1"/>
              </a:solidFill>
            </a:endParaRPr>
          </a:p>
        </p:txBody>
      </p:sp>
      <p:sp>
        <p:nvSpPr>
          <p:cNvPr id="12" name="Slide Number Placeholder 11">
            <a:extLst>
              <a:ext uri="{FF2B5EF4-FFF2-40B4-BE49-F238E27FC236}">
                <a16:creationId xmlns:a16="http://schemas.microsoft.com/office/drawing/2014/main" id="{404DFE57-AA80-4ED8-AD77-35CC56F3FBC6}"/>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3" name="Title 12">
            <a:extLst>
              <a:ext uri="{FF2B5EF4-FFF2-40B4-BE49-F238E27FC236}">
                <a16:creationId xmlns:a16="http://schemas.microsoft.com/office/drawing/2014/main" id="{FB62259C-ADDF-4293-AD3B-AB2E04A748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656102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C7BA0-DC57-452F-85B7-C979AA690920}"/>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F1C53797-8D72-4774-AC93-EB9FDD650CCD}"/>
              </a:ext>
            </a:extLst>
          </p:cNvPr>
          <p:cNvSpPr>
            <a:spLocks noGrp="1"/>
          </p:cNvSpPr>
          <p:nvPr>
            <p:ph type="dt" sz="half" idx="10"/>
          </p:nvPr>
        </p:nvSpPr>
        <p:spPr/>
        <p:txBody>
          <a:bodyPr/>
          <a:lstStyle/>
          <a:p>
            <a:pPr algn="r"/>
            <a:fld id="{A37D6D71-8B28-4ED6-B932-04B197003D23}" type="datetimeFigureOut">
              <a:rPr lang="en-US" smtClean="0"/>
              <a:pPr algn="r"/>
              <a:t>6/27/2023</a:t>
            </a:fld>
            <a:endParaRPr lang="en-US" dirty="0"/>
          </a:p>
        </p:txBody>
      </p:sp>
      <p:sp>
        <p:nvSpPr>
          <p:cNvPr id="7" name="Footer Placeholder 6">
            <a:extLst>
              <a:ext uri="{FF2B5EF4-FFF2-40B4-BE49-F238E27FC236}">
                <a16:creationId xmlns:a16="http://schemas.microsoft.com/office/drawing/2014/main" id="{9E945AB7-1A32-4516-ABF9-B40958AE2E73}"/>
              </a:ext>
            </a:extLst>
          </p:cNvPr>
          <p:cNvSpPr>
            <a:spLocks noGrp="1"/>
          </p:cNvSpPr>
          <p:nvPr>
            <p:ph type="ftr" sz="quarter" idx="11"/>
          </p:nvPr>
        </p:nvSpPr>
        <p:spPr/>
        <p:txBody>
          <a:bodyPr/>
          <a:lstStyle/>
          <a:p>
            <a:endParaRPr lang="en-US" dirty="0">
              <a:solidFill>
                <a:schemeClr val="tx1"/>
              </a:solidFill>
            </a:endParaRPr>
          </a:p>
        </p:txBody>
      </p:sp>
      <p:sp>
        <p:nvSpPr>
          <p:cNvPr id="8" name="Slide Number Placeholder 7">
            <a:extLst>
              <a:ext uri="{FF2B5EF4-FFF2-40B4-BE49-F238E27FC236}">
                <a16:creationId xmlns:a16="http://schemas.microsoft.com/office/drawing/2014/main" id="{B22923C3-1D67-4089-A6B1-9A10315E807F}"/>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2927003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FC0A8DC1-14F6-453B-A724-D6493F063F83}"/>
              </a:ext>
            </a:extLst>
          </p:cNvPr>
          <p:cNvSpPr>
            <a:spLocks noGrp="1"/>
          </p:cNvSpPr>
          <p:nvPr>
            <p:ph type="dt" sz="half" idx="10"/>
          </p:nvPr>
        </p:nvSpPr>
        <p:spPr/>
        <p:txBody>
          <a:bodyPr/>
          <a:lstStyle/>
          <a:p>
            <a:pPr algn="r"/>
            <a:fld id="{A37D6D71-8B28-4ED6-B932-04B197003D23}" type="datetimeFigureOut">
              <a:rPr lang="en-US" smtClean="0"/>
              <a:pPr algn="r"/>
              <a:t>6/27/2023</a:t>
            </a:fld>
            <a:endParaRPr lang="en-US" dirty="0"/>
          </a:p>
        </p:txBody>
      </p:sp>
      <p:sp>
        <p:nvSpPr>
          <p:cNvPr id="6" name="Footer Placeholder 5">
            <a:extLst>
              <a:ext uri="{FF2B5EF4-FFF2-40B4-BE49-F238E27FC236}">
                <a16:creationId xmlns:a16="http://schemas.microsoft.com/office/drawing/2014/main" id="{66E63FF0-1A91-4698-B12A-112D05373593}"/>
              </a:ext>
            </a:extLst>
          </p:cNvPr>
          <p:cNvSpPr>
            <a:spLocks noGrp="1"/>
          </p:cNvSpPr>
          <p:nvPr>
            <p:ph type="ftr" sz="quarter" idx="11"/>
          </p:nvPr>
        </p:nvSpPr>
        <p:spPr/>
        <p:txBody>
          <a:bodyPr/>
          <a:lstStyle/>
          <a:p>
            <a:endParaRPr lang="en-US" dirty="0">
              <a:solidFill>
                <a:schemeClr val="tx1"/>
              </a:solidFill>
            </a:endParaRPr>
          </a:p>
        </p:txBody>
      </p:sp>
      <p:sp>
        <p:nvSpPr>
          <p:cNvPr id="7" name="Slide Number Placeholder 6">
            <a:extLst>
              <a:ext uri="{FF2B5EF4-FFF2-40B4-BE49-F238E27FC236}">
                <a16:creationId xmlns:a16="http://schemas.microsoft.com/office/drawing/2014/main" id="{1E066D53-44B3-4F04-93FD-9756A60139F9}"/>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9671716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83A0FE-F7E3-433E-9A29-D778690D223A}"/>
              </a:ext>
            </a:extLst>
          </p:cNvPr>
          <p:cNvSpPr>
            <a:spLocks noGrp="1"/>
          </p:cNvSpPr>
          <p:nvPr>
            <p:ph idx="1"/>
          </p:nvPr>
        </p:nvSpPr>
        <p:spPr>
          <a:xfrm>
            <a:off x="5183188" y="2591850"/>
            <a:ext cx="6045644" cy="3593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794B15D-55F5-4208-AF40-41CAFEB56F4C}"/>
              </a:ext>
            </a:extLst>
          </p:cNvPr>
          <p:cNvSpPr>
            <a:spLocks noGrp="1"/>
          </p:cNvSpPr>
          <p:nvPr>
            <p:ph type="body" sz="half" idx="2"/>
          </p:nvPr>
        </p:nvSpPr>
        <p:spPr>
          <a:xfrm>
            <a:off x="960120" y="2591850"/>
            <a:ext cx="3811905" cy="3277137"/>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E8A46CE7-2F0F-4C85-B633-B9FCB8347AE7}"/>
              </a:ext>
            </a:extLst>
          </p:cNvPr>
          <p:cNvSpPr>
            <a:spLocks noGrp="1"/>
          </p:cNvSpPr>
          <p:nvPr>
            <p:ph type="dt" sz="half" idx="10"/>
          </p:nvPr>
        </p:nvSpPr>
        <p:spPr/>
        <p:txBody>
          <a:bodyPr/>
          <a:lstStyle/>
          <a:p>
            <a:pPr algn="r"/>
            <a:fld id="{A37D6D71-8B28-4ED6-B932-04B197003D23}" type="datetimeFigureOut">
              <a:rPr lang="en-US" smtClean="0"/>
              <a:pPr algn="r"/>
              <a:t>6/27/2023</a:t>
            </a:fld>
            <a:endParaRPr lang="en-US" dirty="0"/>
          </a:p>
        </p:txBody>
      </p:sp>
      <p:sp>
        <p:nvSpPr>
          <p:cNvPr id="9" name="Footer Placeholder 8">
            <a:extLst>
              <a:ext uri="{FF2B5EF4-FFF2-40B4-BE49-F238E27FC236}">
                <a16:creationId xmlns:a16="http://schemas.microsoft.com/office/drawing/2014/main" id="{D0900919-3A73-4918-9D97-8DBE7ABB7A19}"/>
              </a:ext>
            </a:extLst>
          </p:cNvPr>
          <p:cNvSpPr>
            <a:spLocks noGrp="1"/>
          </p:cNvSpPr>
          <p:nvPr>
            <p:ph type="ftr" sz="quarter" idx="11"/>
          </p:nvPr>
        </p:nvSpPr>
        <p:spPr/>
        <p:txBody>
          <a:bodyPr/>
          <a:lstStyle/>
          <a:p>
            <a:endParaRPr lang="en-US" dirty="0">
              <a:solidFill>
                <a:schemeClr val="tx1"/>
              </a:solidFill>
            </a:endParaRPr>
          </a:p>
        </p:txBody>
      </p:sp>
      <p:sp>
        <p:nvSpPr>
          <p:cNvPr id="10" name="Slide Number Placeholder 9">
            <a:extLst>
              <a:ext uri="{FF2B5EF4-FFF2-40B4-BE49-F238E27FC236}">
                <a16:creationId xmlns:a16="http://schemas.microsoft.com/office/drawing/2014/main" id="{08BC1001-E44E-4A9A-9E60-2E319A844F65}"/>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1" name="Title 10">
            <a:extLst>
              <a:ext uri="{FF2B5EF4-FFF2-40B4-BE49-F238E27FC236}">
                <a16:creationId xmlns:a16="http://schemas.microsoft.com/office/drawing/2014/main" id="{A125AC31-022C-40AA-B65C-C9AC48395A6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952256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797A575-703F-410E-9A84-F9B578FEAE80}"/>
              </a:ext>
            </a:extLst>
          </p:cNvPr>
          <p:cNvSpPr>
            <a:spLocks noGrp="1"/>
          </p:cNvSpPr>
          <p:nvPr>
            <p:ph type="pic" idx="1"/>
          </p:nvPr>
        </p:nvSpPr>
        <p:spPr>
          <a:xfrm>
            <a:off x="0" y="2267712"/>
            <a:ext cx="6571469" cy="4590288"/>
          </a:xfrm>
          <a:solidFill>
            <a:schemeClr val="bg1">
              <a:lumMod val="85000"/>
            </a:schemeClr>
          </a:solidFill>
          <a:ln>
            <a:no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1518B509-934D-400A-A922-45B61AC6EDD8}"/>
              </a:ext>
            </a:extLst>
          </p:cNvPr>
          <p:cNvSpPr>
            <a:spLocks noGrp="1"/>
          </p:cNvSpPr>
          <p:nvPr>
            <p:ph type="body" sz="half" idx="2"/>
          </p:nvPr>
        </p:nvSpPr>
        <p:spPr>
          <a:xfrm>
            <a:off x="7235971" y="2587752"/>
            <a:ext cx="3992856" cy="3593592"/>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99813C51-6954-4F3A-A043-D1BCC8B50F83}"/>
              </a:ext>
            </a:extLst>
          </p:cNvPr>
          <p:cNvSpPr>
            <a:spLocks noGrp="1"/>
          </p:cNvSpPr>
          <p:nvPr>
            <p:ph type="dt" sz="half" idx="10"/>
          </p:nvPr>
        </p:nvSpPr>
        <p:spPr/>
        <p:txBody>
          <a:bodyPr/>
          <a:lstStyle/>
          <a:p>
            <a:pPr algn="r"/>
            <a:fld id="{A37D6D71-8B28-4ED6-B932-04B197003D23}" type="datetimeFigureOut">
              <a:rPr lang="en-US" smtClean="0"/>
              <a:pPr algn="r"/>
              <a:t>6/27/2023</a:t>
            </a:fld>
            <a:endParaRPr lang="en-US" dirty="0"/>
          </a:p>
        </p:txBody>
      </p:sp>
      <p:sp>
        <p:nvSpPr>
          <p:cNvPr id="9" name="Footer Placeholder 8">
            <a:extLst>
              <a:ext uri="{FF2B5EF4-FFF2-40B4-BE49-F238E27FC236}">
                <a16:creationId xmlns:a16="http://schemas.microsoft.com/office/drawing/2014/main" id="{C0AC32FB-49A3-40E4-9D24-177597043627}"/>
              </a:ext>
            </a:extLst>
          </p:cNvPr>
          <p:cNvSpPr>
            <a:spLocks noGrp="1"/>
          </p:cNvSpPr>
          <p:nvPr>
            <p:ph type="ftr" sz="quarter" idx="11"/>
          </p:nvPr>
        </p:nvSpPr>
        <p:spPr/>
        <p:txBody>
          <a:bodyPr/>
          <a:lstStyle>
            <a:lvl1pPr>
              <a:defRPr>
                <a:solidFill>
                  <a:srgbClr val="FFFFFF"/>
                </a:solidFill>
                <a:effectLst>
                  <a:outerShdw blurRad="50800" dist="38100" dir="2700000" algn="tl" rotWithShape="0">
                    <a:prstClr val="black">
                      <a:alpha val="43000"/>
                    </a:prstClr>
                  </a:outerShdw>
                </a:effectLst>
              </a:defRPr>
            </a:lvl1pPr>
          </a:lstStyle>
          <a:p>
            <a:endParaRPr lang="en-US" dirty="0">
              <a:effectLst>
                <a:outerShdw blurRad="50800" dist="38100" dir="2700000" algn="tl" rotWithShape="0">
                  <a:prstClr val="black">
                    <a:alpha val="43000"/>
                  </a:prstClr>
                </a:outerShdw>
              </a:effectLst>
            </a:endParaRPr>
          </a:p>
        </p:txBody>
      </p:sp>
      <p:sp>
        <p:nvSpPr>
          <p:cNvPr id="10" name="Slide Number Placeholder 9">
            <a:extLst>
              <a:ext uri="{FF2B5EF4-FFF2-40B4-BE49-F238E27FC236}">
                <a16:creationId xmlns:a16="http://schemas.microsoft.com/office/drawing/2014/main" id="{EC93F5E6-DAE6-447B-8038-5F4C9A799F57}"/>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2" name="Title 1">
            <a:extLst>
              <a:ext uri="{FF2B5EF4-FFF2-40B4-BE49-F238E27FC236}">
                <a16:creationId xmlns:a16="http://schemas.microsoft.com/office/drawing/2014/main" id="{9BFF97FB-514D-4FE8-A9A4-E9A111A56ED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86318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D153959-30FA-4987-A094-7243641F474B}"/>
              </a:ext>
            </a:extLst>
          </p:cNvPr>
          <p:cNvSpPr/>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50216229-A6DB-436A-B327-667E80F0A563}"/>
              </a:ext>
            </a:extLst>
          </p:cNvPr>
          <p:cNvSpPr>
            <a:spLocks noGrp="1"/>
          </p:cNvSpPr>
          <p:nvPr>
            <p:ph type="title"/>
          </p:nvPr>
        </p:nvSpPr>
        <p:spPr>
          <a:xfrm>
            <a:off x="960120" y="317814"/>
            <a:ext cx="10268712" cy="170078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B2B351D-270D-480D-8AF5-6A213ED2B3FB}"/>
              </a:ext>
            </a:extLst>
          </p:cNvPr>
          <p:cNvSpPr>
            <a:spLocks noGrp="1"/>
          </p:cNvSpPr>
          <p:nvPr>
            <p:ph type="body" idx="1"/>
          </p:nvPr>
        </p:nvSpPr>
        <p:spPr>
          <a:xfrm>
            <a:off x="960120" y="2587752"/>
            <a:ext cx="10268712" cy="35935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1EB0E73-3310-4A8F-BB4A-7A6A99121A61}"/>
              </a:ext>
            </a:extLst>
          </p:cNvPr>
          <p:cNvSpPr>
            <a:spLocks noGrp="1"/>
          </p:cNvSpPr>
          <p:nvPr>
            <p:ph type="dt" sz="half" idx="2"/>
          </p:nvPr>
        </p:nvSpPr>
        <p:spPr>
          <a:xfrm>
            <a:off x="6903720" y="6356350"/>
            <a:ext cx="3236976" cy="365125"/>
          </a:xfrm>
          <a:prstGeom prst="rect">
            <a:avLst/>
          </a:prstGeom>
        </p:spPr>
        <p:txBody>
          <a:bodyPr vert="horz" lIns="91440" tIns="45720" rIns="91440" bIns="45720" rtlCol="0" anchor="ctr"/>
          <a:lstStyle>
            <a:lvl1pPr algn="just">
              <a:defRPr sz="1200" spc="50" baseline="0">
                <a:solidFill>
                  <a:schemeClr val="tx1"/>
                </a:solidFill>
              </a:defRPr>
            </a:lvl1pPr>
          </a:lstStyle>
          <a:p>
            <a:pPr algn="r"/>
            <a:fld id="{A37D6D71-8B28-4ED6-B932-04B197003D23}" type="datetimeFigureOut">
              <a:rPr lang="en-US" smtClean="0"/>
              <a:pPr algn="r"/>
              <a:t>6/27/2023</a:t>
            </a:fld>
            <a:endParaRPr lang="en-US" spc="50" dirty="0"/>
          </a:p>
        </p:txBody>
      </p:sp>
      <p:sp>
        <p:nvSpPr>
          <p:cNvPr id="5" name="Footer Placeholder 4">
            <a:extLst>
              <a:ext uri="{FF2B5EF4-FFF2-40B4-BE49-F238E27FC236}">
                <a16:creationId xmlns:a16="http://schemas.microsoft.com/office/drawing/2014/main" id="{1381C4C0-515B-4404-A780-C31E7DFE54A4}"/>
              </a:ext>
            </a:extLst>
          </p:cNvPr>
          <p:cNvSpPr>
            <a:spLocks noGrp="1"/>
          </p:cNvSpPr>
          <p:nvPr>
            <p:ph type="ftr" sz="quarter" idx="3"/>
          </p:nvPr>
        </p:nvSpPr>
        <p:spPr>
          <a:xfrm>
            <a:off x="960120" y="6356350"/>
            <a:ext cx="5504688" cy="365125"/>
          </a:xfrm>
          <a:prstGeom prst="rect">
            <a:avLst/>
          </a:prstGeom>
        </p:spPr>
        <p:txBody>
          <a:bodyPr vert="horz" lIns="91440" tIns="45720" rIns="91440" bIns="45720" rtlCol="0" anchor="ctr"/>
          <a:lstStyle>
            <a:lvl1pPr algn="l">
              <a:defRPr sz="1100" cap="all" spc="50" baseline="0">
                <a:solidFill>
                  <a:schemeClr val="tx1"/>
                </a:solidFill>
              </a:defRPr>
            </a:lvl1pPr>
          </a:lstStyle>
          <a:p>
            <a:endParaRPr lang="en-US" spc="50" dirty="0"/>
          </a:p>
        </p:txBody>
      </p:sp>
      <p:sp>
        <p:nvSpPr>
          <p:cNvPr id="6" name="Slide Number Placeholder 5">
            <a:extLst>
              <a:ext uri="{FF2B5EF4-FFF2-40B4-BE49-F238E27FC236}">
                <a16:creationId xmlns:a16="http://schemas.microsoft.com/office/drawing/2014/main" id="{944C30C7-F013-428C-A6F7-A8CCCD14CEF4}"/>
              </a:ext>
            </a:extLst>
          </p:cNvPr>
          <p:cNvSpPr>
            <a:spLocks noGrp="1"/>
          </p:cNvSpPr>
          <p:nvPr>
            <p:ph type="sldNum" sz="quarter" idx="4"/>
          </p:nvPr>
        </p:nvSpPr>
        <p:spPr>
          <a:xfrm>
            <a:off x="10296144" y="6356350"/>
            <a:ext cx="932688" cy="365125"/>
          </a:xfrm>
          <a:prstGeom prst="rect">
            <a:avLst/>
          </a:prstGeom>
        </p:spPr>
        <p:txBody>
          <a:bodyPr vert="horz" lIns="91440" tIns="45720" rIns="91440" bIns="45720" rtlCol="0" anchor="ctr"/>
          <a:lstStyle>
            <a:lvl1pPr algn="r">
              <a:defRPr sz="1200">
                <a:solidFill>
                  <a:schemeClr val="tx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94926672"/>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2" r:id="rId6"/>
    <p:sldLayoutId id="2147483688" r:id="rId7"/>
    <p:sldLayoutId id="2147483689" r:id="rId8"/>
    <p:sldLayoutId id="2147483690" r:id="rId9"/>
    <p:sldLayoutId id="2147483691" r:id="rId10"/>
    <p:sldLayoutId id="2147483693" r:id="rId11"/>
  </p:sldLayoutIdLst>
  <p:txStyles>
    <p:titleStyle>
      <a:lvl1pPr algn="l" defTabSz="914400" rtl="0" eaLnBrk="1" latinLnBrk="0" hangingPunct="1">
        <a:lnSpc>
          <a:spcPct val="90000"/>
        </a:lnSpc>
        <a:spcBef>
          <a:spcPct val="0"/>
        </a:spcBef>
        <a:buNone/>
        <a:defRPr sz="6600" kern="1200" cap="all" spc="120" baseline="0">
          <a:solidFill>
            <a:schemeClr val="bg1"/>
          </a:solidFill>
          <a:latin typeface="+mj-lt"/>
          <a:ea typeface="+mj-ea"/>
          <a:cs typeface="+mj-cs"/>
        </a:defRPr>
      </a:lvl1pPr>
    </p:titleStyle>
    <p:bodyStyle>
      <a:lvl1pPr marL="0" indent="0" algn="l" defTabSz="914400" rtl="0" eaLnBrk="1" latinLnBrk="0" hangingPunct="1">
        <a:lnSpc>
          <a:spcPct val="101000"/>
        </a:lnSpc>
        <a:spcBef>
          <a:spcPts val="700"/>
        </a:spcBef>
        <a:spcAft>
          <a:spcPts val="700"/>
        </a:spcAft>
        <a:buFont typeface="Arial" panose="020B0604020202020204" pitchFamily="34" charset="0"/>
        <a:buNone/>
        <a:defRPr sz="2600" kern="1200" spc="50" baseline="0">
          <a:solidFill>
            <a:schemeClr val="tx1"/>
          </a:solidFill>
          <a:latin typeface="+mn-lt"/>
          <a:ea typeface="+mn-ea"/>
          <a:cs typeface="+mn-cs"/>
        </a:defRPr>
      </a:lvl1pPr>
      <a:lvl2pPr marL="274320" indent="-274320" algn="l" defTabSz="914400" rtl="0" eaLnBrk="1" latinLnBrk="0" hangingPunct="1">
        <a:lnSpc>
          <a:spcPct val="101000"/>
        </a:lnSpc>
        <a:spcBef>
          <a:spcPts val="400"/>
        </a:spcBef>
        <a:spcAft>
          <a:spcPts val="400"/>
        </a:spcAft>
        <a:buClrTx/>
        <a:buFont typeface="Wingdings" panose="05000000000000000000" pitchFamily="2" charset="2"/>
        <a:buChar char="§"/>
        <a:defRPr sz="2300" kern="1200" spc="50" baseline="0">
          <a:solidFill>
            <a:schemeClr val="tx1"/>
          </a:solidFill>
          <a:latin typeface="+mn-lt"/>
          <a:ea typeface="+mn-ea"/>
          <a:cs typeface="+mn-cs"/>
        </a:defRPr>
      </a:lvl2pPr>
      <a:lvl3pPr marL="27432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3pPr>
      <a:lvl4pPr marL="594360" indent="-274320" algn="l" defTabSz="914400" rtl="0" eaLnBrk="1" latinLnBrk="0" hangingPunct="1">
        <a:lnSpc>
          <a:spcPct val="101000"/>
        </a:lnSpc>
        <a:spcBef>
          <a:spcPts val="400"/>
        </a:spcBef>
        <a:spcAft>
          <a:spcPts val="400"/>
        </a:spcAft>
        <a:buClrTx/>
        <a:buFont typeface="Wingdings" panose="05000000000000000000" pitchFamily="2" charset="2"/>
        <a:buChar char="§"/>
        <a:defRPr sz="1800" kern="1200" spc="50" baseline="0">
          <a:solidFill>
            <a:schemeClr val="tx1"/>
          </a:solidFill>
          <a:latin typeface="+mn-lt"/>
          <a:ea typeface="+mn-ea"/>
          <a:cs typeface="+mn-cs"/>
        </a:defRPr>
      </a:lvl4pPr>
      <a:lvl5pPr marL="59436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1D153959-30FA-4987-A094-7243641F4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6">
            <a:extLst>
              <a:ext uri="{FF2B5EF4-FFF2-40B4-BE49-F238E27FC236}">
                <a16:creationId xmlns:a16="http://schemas.microsoft.com/office/drawing/2014/main" id="{558DA214-7FDA-4C9D-A7CF-9AD725E29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447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73CBA8-F91B-6D3F-C9BE-14F365F37898}"/>
              </a:ext>
            </a:extLst>
          </p:cNvPr>
          <p:cNvSpPr>
            <a:spLocks noGrp="1"/>
          </p:cNvSpPr>
          <p:nvPr>
            <p:ph type="ctrTitle"/>
          </p:nvPr>
        </p:nvSpPr>
        <p:spPr>
          <a:xfrm>
            <a:off x="865187" y="2622028"/>
            <a:ext cx="4500737" cy="2095501"/>
          </a:xfrm>
        </p:spPr>
        <p:txBody>
          <a:bodyPr vert="horz" lIns="91440" tIns="45720" rIns="91440" bIns="45720" rtlCol="0" anchor="ctr">
            <a:normAutofit/>
          </a:bodyPr>
          <a:lstStyle/>
          <a:p>
            <a:pPr algn="l"/>
            <a:r>
              <a:rPr lang="en-US" sz="5600" kern="1200" cap="all" spc="120" baseline="0">
                <a:latin typeface="+mj-lt"/>
                <a:ea typeface="+mj-ea"/>
                <a:cs typeface="+mj-cs"/>
              </a:rPr>
              <a:t>Mess Management</a:t>
            </a:r>
            <a:endParaRPr lang="en-US" sz="5600" kern="1200" cap="all" spc="120" baseline="0" dirty="0">
              <a:latin typeface="+mj-lt"/>
              <a:ea typeface="+mj-ea"/>
              <a:cs typeface="+mj-cs"/>
            </a:endParaRPr>
          </a:p>
        </p:txBody>
      </p:sp>
      <p:sp>
        <p:nvSpPr>
          <p:cNvPr id="5" name="Rectangle 4">
            <a:extLst>
              <a:ext uri="{FF2B5EF4-FFF2-40B4-BE49-F238E27FC236}">
                <a16:creationId xmlns:a16="http://schemas.microsoft.com/office/drawing/2014/main" id="{094D6E31-E5E7-0D6C-EF65-C4924F77E605}"/>
              </a:ext>
            </a:extLst>
          </p:cNvPr>
          <p:cNvSpPr/>
          <p:nvPr/>
        </p:nvSpPr>
        <p:spPr>
          <a:xfrm>
            <a:off x="865188" y="5074569"/>
            <a:ext cx="4500737" cy="3594100"/>
          </a:xfrm>
          <a:prstGeom prst="rect">
            <a:avLst/>
          </a:prstGeom>
        </p:spPr>
        <p:txBody>
          <a:bodyPr vert="horz" lIns="91440" tIns="45720" rIns="91440" bIns="45720" rtlCol="0" anchor="t">
            <a:normAutofit/>
          </a:bodyPr>
          <a:lstStyle/>
          <a:p>
            <a:pPr>
              <a:lnSpc>
                <a:spcPct val="101000"/>
              </a:lnSpc>
              <a:spcAft>
                <a:spcPts val="600"/>
              </a:spcAft>
            </a:pPr>
            <a:r>
              <a:rPr lang="en-US" spc="50">
                <a:ln w="0"/>
                <a:effectLst>
                  <a:outerShdw blurRad="38100" dist="19050" dir="2700000" algn="tl" rotWithShape="0">
                    <a:schemeClr val="dk1">
                      <a:alpha val="40000"/>
                    </a:schemeClr>
                  </a:outerShdw>
                </a:effectLst>
              </a:rPr>
              <a:t>112103077 Pranav Lande</a:t>
            </a:r>
          </a:p>
          <a:p>
            <a:pPr>
              <a:lnSpc>
                <a:spcPct val="101000"/>
              </a:lnSpc>
              <a:spcAft>
                <a:spcPts val="600"/>
              </a:spcAft>
            </a:pPr>
            <a:r>
              <a:rPr lang="en-US" spc="50">
                <a:ln w="0"/>
                <a:effectLst>
                  <a:outerShdw blurRad="38100" dist="19050" dir="2700000" algn="tl" rotWithShape="0">
                    <a:schemeClr val="dk1">
                      <a:alpha val="40000"/>
                    </a:schemeClr>
                  </a:outerShdw>
                </a:effectLst>
              </a:rPr>
              <a:t>112103078</a:t>
            </a:r>
            <a:r>
              <a:rPr lang="en-US" b="0" cap="none" spc="50">
                <a:ln w="0"/>
                <a:effectLst>
                  <a:outerShdw blurRad="38100" dist="19050" dir="2700000" algn="tl" rotWithShape="0">
                    <a:schemeClr val="dk1">
                      <a:alpha val="40000"/>
                    </a:schemeClr>
                  </a:outerShdw>
                </a:effectLst>
              </a:rPr>
              <a:t> Jaykumar Lokhande</a:t>
            </a:r>
            <a:endParaRPr lang="en-US" b="0" cap="none" spc="50" dirty="0">
              <a:ln w="0"/>
              <a:effectLst>
                <a:outerShdw blurRad="38100" dist="19050" dir="2700000" algn="tl" rotWithShape="0">
                  <a:schemeClr val="dk1">
                    <a:alpha val="40000"/>
                  </a:schemeClr>
                </a:outerShdw>
              </a:effectLst>
            </a:endParaRPr>
          </a:p>
        </p:txBody>
      </p:sp>
      <p:pic>
        <p:nvPicPr>
          <p:cNvPr id="4" name="Picture 2">
            <a:extLst>
              <a:ext uri="{FF2B5EF4-FFF2-40B4-BE49-F238E27FC236}">
                <a16:creationId xmlns:a16="http://schemas.microsoft.com/office/drawing/2014/main" id="{E33F966D-53F7-FCAC-4528-25E89BDD42F7}"/>
              </a:ext>
            </a:extLst>
          </p:cNvPr>
          <p:cNvPicPr>
            <a:picLocks noChangeAspect="1"/>
          </p:cNvPicPr>
          <p:nvPr/>
        </p:nvPicPr>
        <p:blipFill rotWithShape="1">
          <a:blip r:embed="rId2"/>
          <a:srcRect l="12843" r="24919" b="1"/>
          <a:stretch/>
        </p:blipFill>
        <p:spPr>
          <a:xfrm>
            <a:off x="6094474" y="10"/>
            <a:ext cx="6097526" cy="6857990"/>
          </a:xfrm>
          <a:prstGeom prst="rect">
            <a:avLst/>
          </a:prstGeom>
        </p:spPr>
      </p:pic>
      <p:sp>
        <p:nvSpPr>
          <p:cNvPr id="3" name="Rectangle 2">
            <a:extLst>
              <a:ext uri="{FF2B5EF4-FFF2-40B4-BE49-F238E27FC236}">
                <a16:creationId xmlns:a16="http://schemas.microsoft.com/office/drawing/2014/main" id="{B680FEF9-7B8E-FF61-80FC-24D433D1845E}"/>
              </a:ext>
            </a:extLst>
          </p:cNvPr>
          <p:cNvSpPr/>
          <p:nvPr/>
        </p:nvSpPr>
        <p:spPr>
          <a:xfrm>
            <a:off x="865187" y="481557"/>
            <a:ext cx="2850781" cy="1754326"/>
          </a:xfrm>
          <a:prstGeom prst="rect">
            <a:avLst/>
          </a:prstGeom>
          <a:noFill/>
        </p:spPr>
        <p:txBody>
          <a:bodyPr wrap="none" lIns="91440" tIns="45720" rIns="91440" bIns="45720">
            <a:spAutoFit/>
          </a:bodyPr>
          <a:lstStyle/>
          <a:p>
            <a:r>
              <a:rPr lang="en-US" sz="5400" b="1" cap="none" spc="0">
                <a:ln w="13462">
                  <a:solidFill>
                    <a:schemeClr val="bg1"/>
                  </a:solidFill>
                  <a:prstDash val="solid"/>
                </a:ln>
                <a:solidFill>
                  <a:schemeClr val="tx1">
                    <a:lumMod val="85000"/>
                    <a:lumOff val="15000"/>
                  </a:schemeClr>
                </a:solidFill>
                <a:effectLst>
                  <a:outerShdw dist="38100" dir="2700000" algn="bl" rotWithShape="0">
                    <a:schemeClr val="accent5"/>
                  </a:outerShdw>
                </a:effectLst>
              </a:rPr>
              <a:t>RPOOP</a:t>
            </a:r>
            <a:endParaRPr lang="en-US" sz="5400" b="1">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a:p>
            <a:pPr algn="ctr"/>
            <a:r>
              <a:rPr lang="en-US" sz="5400" b="1" cap="none" spc="0">
                <a:ln w="13462">
                  <a:solidFill>
                    <a:schemeClr val="bg1"/>
                  </a:solidFill>
                  <a:prstDash val="solid"/>
                </a:ln>
                <a:solidFill>
                  <a:schemeClr val="tx1">
                    <a:lumMod val="85000"/>
                    <a:lumOff val="15000"/>
                  </a:schemeClr>
                </a:solidFill>
                <a:effectLst>
                  <a:outerShdw dist="38100" dir="2700000" algn="bl" rotWithShape="0">
                    <a:schemeClr val="accent5"/>
                  </a:outerShdw>
                </a:effectLst>
              </a:rPr>
              <a:t>PROJECT</a:t>
            </a:r>
            <a:endPar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44115291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A1C012-8297-4361-ACE8-A2509FB189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shot of a phone&#10;&#10;Description automatically generated with medium confidence">
            <a:extLst>
              <a:ext uri="{FF2B5EF4-FFF2-40B4-BE49-F238E27FC236}">
                <a16:creationId xmlns:a16="http://schemas.microsoft.com/office/drawing/2014/main" id="{C5A10AC2-440A-F374-D2A7-DD8488C56D20}"/>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3239" r="3427"/>
          <a:stretch/>
        </p:blipFill>
        <p:spPr>
          <a:xfrm>
            <a:off x="-4" y="0"/>
            <a:ext cx="12191980" cy="6857990"/>
          </a:xfrm>
          <a:prstGeom prst="rect">
            <a:avLst/>
          </a:prstGeom>
        </p:spPr>
      </p:pic>
      <p:sp>
        <p:nvSpPr>
          <p:cNvPr id="14" name="Rectangle 13">
            <a:extLst>
              <a:ext uri="{FF2B5EF4-FFF2-40B4-BE49-F238E27FC236}">
                <a16:creationId xmlns:a16="http://schemas.microsoft.com/office/drawing/2014/main" id="{5816E978-1809-4EE5-9DFC-90ECA301A7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8" y="-1534136"/>
            <a:ext cx="4592270" cy="12192001"/>
          </a:xfrm>
          <a:prstGeom prst="rect">
            <a:avLst/>
          </a:prstGeom>
          <a:gradFill>
            <a:gsLst>
              <a:gs pos="35000">
                <a:schemeClr val="tx1">
                  <a:alpha val="46000"/>
                </a:schemeClr>
              </a:gs>
              <a:gs pos="21000">
                <a:schemeClr val="tx1">
                  <a:alpha val="30000"/>
                </a:schemeClr>
              </a:gs>
              <a:gs pos="0">
                <a:schemeClr val="tx1">
                  <a:alpha val="0"/>
                </a:schemeClr>
              </a:gs>
              <a:gs pos="100000">
                <a:schemeClr val="tx1">
                  <a:alpha val="8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727F24A-F2FB-FCED-E31F-C349F242ED9E}"/>
              </a:ext>
            </a:extLst>
          </p:cNvPr>
          <p:cNvSpPr>
            <a:spLocks noGrp="1"/>
          </p:cNvSpPr>
          <p:nvPr>
            <p:ph type="title"/>
          </p:nvPr>
        </p:nvSpPr>
        <p:spPr>
          <a:xfrm>
            <a:off x="351691" y="3540370"/>
            <a:ext cx="4501661" cy="2545290"/>
          </a:xfrm>
        </p:spPr>
        <p:txBody>
          <a:bodyPr vert="horz" lIns="91440" tIns="45720" rIns="91440" bIns="45720" rtlCol="0" anchor="b">
            <a:normAutofit fontScale="90000"/>
          </a:bodyPr>
          <a:lstStyle/>
          <a:p>
            <a:pPr algn="ctr"/>
            <a:r>
              <a:rPr lang="en-US" sz="6800" dirty="0">
                <a:solidFill>
                  <a:srgbClr val="FFFFFF"/>
                </a:solidFill>
              </a:rPr>
              <a:t>See what admin selected</a:t>
            </a:r>
          </a:p>
        </p:txBody>
      </p:sp>
    </p:spTree>
    <p:extLst>
      <p:ext uri="{BB962C8B-B14F-4D97-AF65-F5344CB8AC3E}">
        <p14:creationId xmlns:p14="http://schemas.microsoft.com/office/powerpoint/2010/main" val="33873348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A1C012-8297-4361-ACE8-A2509FB189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shot of a computer&#10;&#10;Description automatically generated with low confidence">
            <a:extLst>
              <a:ext uri="{FF2B5EF4-FFF2-40B4-BE49-F238E27FC236}">
                <a16:creationId xmlns:a16="http://schemas.microsoft.com/office/drawing/2014/main" id="{92F47BCF-E4A0-1D8C-CDB6-04EACE8BAF51}"/>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5333"/>
          <a:stretch/>
        </p:blipFill>
        <p:spPr>
          <a:xfrm>
            <a:off x="-4" y="-85958"/>
            <a:ext cx="12191980" cy="6857990"/>
          </a:xfrm>
          <a:prstGeom prst="rect">
            <a:avLst/>
          </a:prstGeom>
        </p:spPr>
      </p:pic>
      <p:sp>
        <p:nvSpPr>
          <p:cNvPr id="14" name="Rectangle 13">
            <a:extLst>
              <a:ext uri="{FF2B5EF4-FFF2-40B4-BE49-F238E27FC236}">
                <a16:creationId xmlns:a16="http://schemas.microsoft.com/office/drawing/2014/main" id="{5816E978-1809-4EE5-9DFC-90ECA301A7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8" y="-1534136"/>
            <a:ext cx="4592270" cy="12192001"/>
          </a:xfrm>
          <a:prstGeom prst="rect">
            <a:avLst/>
          </a:prstGeom>
          <a:gradFill>
            <a:gsLst>
              <a:gs pos="35000">
                <a:schemeClr val="tx1">
                  <a:alpha val="46000"/>
                </a:schemeClr>
              </a:gs>
              <a:gs pos="21000">
                <a:schemeClr val="tx1">
                  <a:alpha val="30000"/>
                </a:schemeClr>
              </a:gs>
              <a:gs pos="0">
                <a:schemeClr val="tx1">
                  <a:alpha val="0"/>
                </a:schemeClr>
              </a:gs>
              <a:gs pos="100000">
                <a:schemeClr val="tx1">
                  <a:alpha val="8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92E35B3-1789-99E1-74A3-08B2AE214C76}"/>
              </a:ext>
            </a:extLst>
          </p:cNvPr>
          <p:cNvSpPr>
            <a:spLocks noGrp="1"/>
          </p:cNvSpPr>
          <p:nvPr>
            <p:ph type="title"/>
          </p:nvPr>
        </p:nvSpPr>
        <p:spPr>
          <a:xfrm>
            <a:off x="6946705" y="3234805"/>
            <a:ext cx="4924865" cy="2297315"/>
          </a:xfrm>
        </p:spPr>
        <p:txBody>
          <a:bodyPr vert="horz" lIns="91440" tIns="45720" rIns="91440" bIns="45720" rtlCol="0" anchor="b">
            <a:normAutofit fontScale="90000"/>
          </a:bodyPr>
          <a:lstStyle/>
          <a:p>
            <a:pPr algn="ctr"/>
            <a:r>
              <a:rPr lang="en-US" sz="5500" dirty="0">
                <a:solidFill>
                  <a:srgbClr val="FFFFFF"/>
                </a:solidFill>
              </a:rPr>
              <a:t>New Meal Added in user </a:t>
            </a:r>
            <a:r>
              <a:rPr lang="en-US" sz="5500" dirty="0" err="1">
                <a:solidFill>
                  <a:srgbClr val="FFFFFF"/>
                </a:solidFill>
              </a:rPr>
              <a:t>PAge</a:t>
            </a:r>
            <a:endParaRPr lang="en-US" sz="5500" dirty="0">
              <a:solidFill>
                <a:srgbClr val="FFFFFF"/>
              </a:solidFill>
            </a:endParaRPr>
          </a:p>
        </p:txBody>
      </p:sp>
    </p:spTree>
    <p:extLst>
      <p:ext uri="{BB962C8B-B14F-4D97-AF65-F5344CB8AC3E}">
        <p14:creationId xmlns:p14="http://schemas.microsoft.com/office/powerpoint/2010/main" val="24022416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A1C012-8297-4361-ACE8-A2509FB189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shot of a computer&#10;&#10;Description automatically generated">
            <a:extLst>
              <a:ext uri="{FF2B5EF4-FFF2-40B4-BE49-F238E27FC236}">
                <a16:creationId xmlns:a16="http://schemas.microsoft.com/office/drawing/2014/main" id="{C1A0BCD3-59A2-53AC-B505-264E37B8B050}"/>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672" r="4439" b="-1"/>
          <a:stretch/>
        </p:blipFill>
        <p:spPr>
          <a:xfrm>
            <a:off x="20" y="10"/>
            <a:ext cx="12191980" cy="6857990"/>
          </a:xfrm>
          <a:prstGeom prst="rect">
            <a:avLst/>
          </a:prstGeom>
        </p:spPr>
      </p:pic>
      <p:sp>
        <p:nvSpPr>
          <p:cNvPr id="14" name="Rectangle 13">
            <a:extLst>
              <a:ext uri="{FF2B5EF4-FFF2-40B4-BE49-F238E27FC236}">
                <a16:creationId xmlns:a16="http://schemas.microsoft.com/office/drawing/2014/main" id="{5816E978-1809-4EE5-9DFC-90ECA301A7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8" y="-1534136"/>
            <a:ext cx="4592270" cy="12192001"/>
          </a:xfrm>
          <a:prstGeom prst="rect">
            <a:avLst/>
          </a:prstGeom>
          <a:gradFill>
            <a:gsLst>
              <a:gs pos="35000">
                <a:schemeClr val="tx1">
                  <a:alpha val="46000"/>
                </a:schemeClr>
              </a:gs>
              <a:gs pos="21000">
                <a:schemeClr val="tx1">
                  <a:alpha val="30000"/>
                </a:schemeClr>
              </a:gs>
              <a:gs pos="0">
                <a:schemeClr val="tx1">
                  <a:alpha val="0"/>
                </a:schemeClr>
              </a:gs>
              <a:gs pos="100000">
                <a:schemeClr val="tx1">
                  <a:alpha val="8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6C9C8E1-F8A7-68D0-624B-0EEEA3704D60}"/>
              </a:ext>
            </a:extLst>
          </p:cNvPr>
          <p:cNvSpPr>
            <a:spLocks noGrp="1"/>
          </p:cNvSpPr>
          <p:nvPr>
            <p:ph type="title"/>
          </p:nvPr>
        </p:nvSpPr>
        <p:spPr>
          <a:xfrm>
            <a:off x="960120" y="3681454"/>
            <a:ext cx="10268712" cy="1550896"/>
          </a:xfrm>
        </p:spPr>
        <p:txBody>
          <a:bodyPr vert="horz" lIns="91440" tIns="45720" rIns="91440" bIns="45720" rtlCol="0" anchor="b">
            <a:normAutofit/>
          </a:bodyPr>
          <a:lstStyle/>
          <a:p>
            <a:pPr algn="ctr"/>
            <a:r>
              <a:rPr lang="en-US" sz="4800">
                <a:solidFill>
                  <a:srgbClr val="FFFFFF"/>
                </a:solidFill>
              </a:rPr>
              <a:t>Bill generation of particular month or day</a:t>
            </a:r>
          </a:p>
        </p:txBody>
      </p:sp>
    </p:spTree>
    <p:extLst>
      <p:ext uri="{BB962C8B-B14F-4D97-AF65-F5344CB8AC3E}">
        <p14:creationId xmlns:p14="http://schemas.microsoft.com/office/powerpoint/2010/main" val="18326698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A1C012-8297-4361-ACE8-A2509FB189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shot of a computer&#10;&#10;Description automatically generated with medium confidence">
            <a:extLst>
              <a:ext uri="{FF2B5EF4-FFF2-40B4-BE49-F238E27FC236}">
                <a16:creationId xmlns:a16="http://schemas.microsoft.com/office/drawing/2014/main" id="{AD433415-AB6A-E452-1FC9-4A7DC43B090C}"/>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19111" b="-1"/>
          <a:stretch/>
        </p:blipFill>
        <p:spPr>
          <a:xfrm>
            <a:off x="20" y="0"/>
            <a:ext cx="12191980" cy="6857990"/>
          </a:xfrm>
          <a:prstGeom prst="rect">
            <a:avLst/>
          </a:prstGeom>
        </p:spPr>
      </p:pic>
      <p:sp>
        <p:nvSpPr>
          <p:cNvPr id="14" name="Rectangle 13">
            <a:extLst>
              <a:ext uri="{FF2B5EF4-FFF2-40B4-BE49-F238E27FC236}">
                <a16:creationId xmlns:a16="http://schemas.microsoft.com/office/drawing/2014/main" id="{5816E978-1809-4EE5-9DFC-90ECA301A7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8" y="-1534136"/>
            <a:ext cx="4592270" cy="12192001"/>
          </a:xfrm>
          <a:prstGeom prst="rect">
            <a:avLst/>
          </a:prstGeom>
          <a:gradFill>
            <a:gsLst>
              <a:gs pos="35000">
                <a:schemeClr val="tx1">
                  <a:alpha val="46000"/>
                </a:schemeClr>
              </a:gs>
              <a:gs pos="21000">
                <a:schemeClr val="tx1">
                  <a:alpha val="30000"/>
                </a:schemeClr>
              </a:gs>
              <a:gs pos="0">
                <a:schemeClr val="tx1">
                  <a:alpha val="0"/>
                </a:schemeClr>
              </a:gs>
              <a:gs pos="100000">
                <a:schemeClr val="tx1">
                  <a:alpha val="8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E558450-D6A9-0545-CEAE-BD8B295550B0}"/>
              </a:ext>
            </a:extLst>
          </p:cNvPr>
          <p:cNvSpPr>
            <a:spLocks noGrp="1"/>
          </p:cNvSpPr>
          <p:nvPr>
            <p:ph type="title"/>
          </p:nvPr>
        </p:nvSpPr>
        <p:spPr>
          <a:xfrm>
            <a:off x="5533053" y="5187820"/>
            <a:ext cx="6549531" cy="1509759"/>
          </a:xfrm>
        </p:spPr>
        <p:txBody>
          <a:bodyPr vert="horz" lIns="91440" tIns="45720" rIns="91440" bIns="45720" rtlCol="0" anchor="b">
            <a:normAutofit/>
          </a:bodyPr>
          <a:lstStyle/>
          <a:p>
            <a:pPr algn="ctr"/>
            <a:r>
              <a:rPr lang="en-US" dirty="0">
                <a:solidFill>
                  <a:srgbClr val="FFFFFF"/>
                </a:solidFill>
              </a:rPr>
              <a:t>Bill selected</a:t>
            </a:r>
          </a:p>
        </p:txBody>
      </p:sp>
    </p:spTree>
    <p:extLst>
      <p:ext uri="{BB962C8B-B14F-4D97-AF65-F5344CB8AC3E}">
        <p14:creationId xmlns:p14="http://schemas.microsoft.com/office/powerpoint/2010/main" val="33178730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A1C012-8297-4361-ACE8-A2509FB189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shot of a computer&#10;&#10;Description automatically generated">
            <a:extLst>
              <a:ext uri="{FF2B5EF4-FFF2-40B4-BE49-F238E27FC236}">
                <a16:creationId xmlns:a16="http://schemas.microsoft.com/office/drawing/2014/main" id="{5EF79D5C-E903-BEB4-B902-F9F731683539}"/>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4339" r="3217"/>
          <a:stretch/>
        </p:blipFill>
        <p:spPr>
          <a:xfrm>
            <a:off x="20" y="10"/>
            <a:ext cx="12191980" cy="6857990"/>
          </a:xfrm>
          <a:prstGeom prst="rect">
            <a:avLst/>
          </a:prstGeom>
        </p:spPr>
      </p:pic>
      <p:sp>
        <p:nvSpPr>
          <p:cNvPr id="14" name="Rectangle 13">
            <a:extLst>
              <a:ext uri="{FF2B5EF4-FFF2-40B4-BE49-F238E27FC236}">
                <a16:creationId xmlns:a16="http://schemas.microsoft.com/office/drawing/2014/main" id="{5816E978-1809-4EE5-9DFC-90ECA301A7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8" y="-1534136"/>
            <a:ext cx="4592270" cy="12192001"/>
          </a:xfrm>
          <a:prstGeom prst="rect">
            <a:avLst/>
          </a:prstGeom>
          <a:gradFill>
            <a:gsLst>
              <a:gs pos="35000">
                <a:schemeClr val="tx1">
                  <a:alpha val="46000"/>
                </a:schemeClr>
              </a:gs>
              <a:gs pos="21000">
                <a:schemeClr val="tx1">
                  <a:alpha val="30000"/>
                </a:schemeClr>
              </a:gs>
              <a:gs pos="0">
                <a:schemeClr val="tx1">
                  <a:alpha val="0"/>
                </a:schemeClr>
              </a:gs>
              <a:gs pos="100000">
                <a:schemeClr val="tx1">
                  <a:alpha val="8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4CD31AB-707E-9ECE-E995-45F753D59F5B}"/>
              </a:ext>
            </a:extLst>
          </p:cNvPr>
          <p:cNvSpPr>
            <a:spLocks noGrp="1"/>
          </p:cNvSpPr>
          <p:nvPr>
            <p:ph type="title"/>
          </p:nvPr>
        </p:nvSpPr>
        <p:spPr>
          <a:xfrm>
            <a:off x="7043511" y="5227380"/>
            <a:ext cx="4908062" cy="1264325"/>
          </a:xfrm>
        </p:spPr>
        <p:txBody>
          <a:bodyPr vert="horz" lIns="91440" tIns="45720" rIns="91440" bIns="45720" rtlCol="0" anchor="b">
            <a:normAutofit fontScale="90000"/>
          </a:bodyPr>
          <a:lstStyle/>
          <a:p>
            <a:pPr algn="ctr"/>
            <a:r>
              <a:rPr lang="en-US" sz="7300" dirty="0">
                <a:solidFill>
                  <a:srgbClr val="FFFFFF"/>
                </a:solidFill>
              </a:rPr>
              <a:t>Generated</a:t>
            </a:r>
            <a:r>
              <a:rPr lang="en-US" sz="8800" dirty="0">
                <a:solidFill>
                  <a:srgbClr val="FFFFFF"/>
                </a:solidFill>
              </a:rPr>
              <a:t> </a:t>
            </a:r>
            <a:r>
              <a:rPr lang="en-US" sz="7300" dirty="0">
                <a:solidFill>
                  <a:srgbClr val="FFFFFF"/>
                </a:solidFill>
              </a:rPr>
              <a:t>Bill</a:t>
            </a:r>
            <a:endParaRPr lang="en-US" sz="8800" dirty="0">
              <a:solidFill>
                <a:srgbClr val="FFFFFF"/>
              </a:solidFill>
            </a:endParaRPr>
          </a:p>
        </p:txBody>
      </p:sp>
      <p:sp>
        <p:nvSpPr>
          <p:cNvPr id="6" name="Rectangle 5">
            <a:extLst>
              <a:ext uri="{FF2B5EF4-FFF2-40B4-BE49-F238E27FC236}">
                <a16:creationId xmlns:a16="http://schemas.microsoft.com/office/drawing/2014/main" id="{2299135F-BF7A-6173-8926-6B15A3CFB659}"/>
              </a:ext>
            </a:extLst>
          </p:cNvPr>
          <p:cNvSpPr/>
          <p:nvPr/>
        </p:nvSpPr>
        <p:spPr>
          <a:xfrm>
            <a:off x="6400800" y="2966720"/>
            <a:ext cx="365760" cy="2098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2855147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A1C012-8297-4361-ACE8-A2509FB189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shot of a computer&#10;&#10;Description automatically generated with medium confidence">
            <a:extLst>
              <a:ext uri="{FF2B5EF4-FFF2-40B4-BE49-F238E27FC236}">
                <a16:creationId xmlns:a16="http://schemas.microsoft.com/office/drawing/2014/main" id="{E7D626A1-8FE9-F6C7-C964-615031B8A6E6}"/>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5778"/>
          <a:stretch/>
        </p:blipFill>
        <p:spPr>
          <a:xfrm>
            <a:off x="20" y="10"/>
            <a:ext cx="12191980" cy="6857990"/>
          </a:xfrm>
          <a:prstGeom prst="rect">
            <a:avLst/>
          </a:prstGeom>
        </p:spPr>
      </p:pic>
      <p:sp>
        <p:nvSpPr>
          <p:cNvPr id="14" name="Rectangle 13">
            <a:extLst>
              <a:ext uri="{FF2B5EF4-FFF2-40B4-BE49-F238E27FC236}">
                <a16:creationId xmlns:a16="http://schemas.microsoft.com/office/drawing/2014/main" id="{5816E978-1809-4EE5-9DFC-90ECA301A7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8" y="-1534136"/>
            <a:ext cx="4592270" cy="12192001"/>
          </a:xfrm>
          <a:prstGeom prst="rect">
            <a:avLst/>
          </a:prstGeom>
          <a:gradFill>
            <a:gsLst>
              <a:gs pos="35000">
                <a:schemeClr val="tx1">
                  <a:alpha val="46000"/>
                </a:schemeClr>
              </a:gs>
              <a:gs pos="21000">
                <a:schemeClr val="tx1">
                  <a:alpha val="30000"/>
                </a:schemeClr>
              </a:gs>
              <a:gs pos="0">
                <a:schemeClr val="tx1">
                  <a:alpha val="0"/>
                </a:schemeClr>
              </a:gs>
              <a:gs pos="100000">
                <a:schemeClr val="tx1">
                  <a:alpha val="8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885F432-7B55-5305-D1BE-309021A497C1}"/>
              </a:ext>
            </a:extLst>
          </p:cNvPr>
          <p:cNvSpPr>
            <a:spLocks noGrp="1"/>
          </p:cNvSpPr>
          <p:nvPr>
            <p:ph type="title"/>
          </p:nvPr>
        </p:nvSpPr>
        <p:spPr>
          <a:xfrm>
            <a:off x="1160145" y="4756672"/>
            <a:ext cx="10268712" cy="1550896"/>
          </a:xfrm>
        </p:spPr>
        <p:txBody>
          <a:bodyPr vert="horz" lIns="91440" tIns="45720" rIns="91440" bIns="45720" rtlCol="0" anchor="b">
            <a:normAutofit/>
          </a:bodyPr>
          <a:lstStyle/>
          <a:p>
            <a:pPr algn="ctr"/>
            <a:r>
              <a:rPr lang="en-US" sz="7200" dirty="0">
                <a:solidFill>
                  <a:srgbClr val="FFFFFF"/>
                </a:solidFill>
              </a:rPr>
              <a:t>Admin dashboard</a:t>
            </a:r>
          </a:p>
        </p:txBody>
      </p:sp>
      <p:sp>
        <p:nvSpPr>
          <p:cNvPr id="6" name="Rectangle 5">
            <a:extLst>
              <a:ext uri="{FF2B5EF4-FFF2-40B4-BE49-F238E27FC236}">
                <a16:creationId xmlns:a16="http://schemas.microsoft.com/office/drawing/2014/main" id="{266BF282-ACEE-651F-2A47-E278C0C061C0}"/>
              </a:ext>
            </a:extLst>
          </p:cNvPr>
          <p:cNvSpPr/>
          <p:nvPr/>
        </p:nvSpPr>
        <p:spPr>
          <a:xfrm>
            <a:off x="2153920" y="4490720"/>
            <a:ext cx="304800" cy="142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6793766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558DA214-7FDA-4C9D-A7CF-9AD725E29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447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E8C5D7-BB58-3A3E-3278-369A92F7EEA8}"/>
              </a:ext>
            </a:extLst>
          </p:cNvPr>
          <p:cNvSpPr>
            <a:spLocks noGrp="1"/>
          </p:cNvSpPr>
          <p:nvPr>
            <p:ph type="title"/>
          </p:nvPr>
        </p:nvSpPr>
        <p:spPr>
          <a:xfrm>
            <a:off x="960438" y="317499"/>
            <a:ext cx="4500737" cy="2095501"/>
          </a:xfrm>
        </p:spPr>
        <p:txBody>
          <a:bodyPr>
            <a:normAutofit/>
          </a:bodyPr>
          <a:lstStyle/>
          <a:p>
            <a:r>
              <a:rPr lang="en-US" sz="5600" b="0" i="0">
                <a:solidFill>
                  <a:schemeClr val="tx1"/>
                </a:solidFill>
                <a:effectLst/>
                <a:latin typeface="Söhne"/>
              </a:rPr>
              <a:t>Conclusion:</a:t>
            </a:r>
            <a:endParaRPr lang="en-IN" sz="5600">
              <a:solidFill>
                <a:schemeClr val="tx1"/>
              </a:solidFill>
            </a:endParaRPr>
          </a:p>
        </p:txBody>
      </p:sp>
      <p:sp>
        <p:nvSpPr>
          <p:cNvPr id="3" name="Content Placeholder 2">
            <a:extLst>
              <a:ext uri="{FF2B5EF4-FFF2-40B4-BE49-F238E27FC236}">
                <a16:creationId xmlns:a16="http://schemas.microsoft.com/office/drawing/2014/main" id="{55A61FD8-881B-F8E7-B04E-CEF46CFBECF0}"/>
              </a:ext>
            </a:extLst>
          </p:cNvPr>
          <p:cNvSpPr>
            <a:spLocks noGrp="1"/>
          </p:cNvSpPr>
          <p:nvPr>
            <p:ph idx="1"/>
          </p:nvPr>
        </p:nvSpPr>
        <p:spPr>
          <a:xfrm>
            <a:off x="960438" y="2587625"/>
            <a:ext cx="4500737" cy="3594100"/>
          </a:xfrm>
        </p:spPr>
        <p:txBody>
          <a:bodyPr anchor="t">
            <a:normAutofit/>
          </a:bodyPr>
          <a:lstStyle/>
          <a:p>
            <a:pPr>
              <a:lnSpc>
                <a:spcPct val="91000"/>
              </a:lnSpc>
            </a:pPr>
            <a:r>
              <a:rPr lang="en-US" sz="2400" b="0" i="0">
                <a:effectLst/>
                <a:latin typeface="Söhne"/>
              </a:rPr>
              <a:t>"In conclusion, the Mess Management Website simplifies meal management in mess settings, improving efficiency, user experience, and transparency. It offers a scalable solution that can contribute to the success and growth of institutions in the food service industry."</a:t>
            </a:r>
          </a:p>
          <a:p>
            <a:pPr>
              <a:lnSpc>
                <a:spcPct val="91000"/>
              </a:lnSpc>
            </a:pPr>
            <a:endParaRPr lang="en-IN" sz="2400"/>
          </a:p>
        </p:txBody>
      </p:sp>
      <p:pic>
        <p:nvPicPr>
          <p:cNvPr id="5" name="Picture 4" descr="Light bulb on yellow background with sketched light beams and cord">
            <a:extLst>
              <a:ext uri="{FF2B5EF4-FFF2-40B4-BE49-F238E27FC236}">
                <a16:creationId xmlns:a16="http://schemas.microsoft.com/office/drawing/2014/main" id="{7E02C626-F5AC-EB02-3C7E-3067908E70E9}"/>
              </a:ext>
            </a:extLst>
          </p:cNvPr>
          <p:cNvPicPr>
            <a:picLocks noChangeAspect="1"/>
          </p:cNvPicPr>
          <p:nvPr/>
        </p:nvPicPr>
        <p:blipFill rotWithShape="1">
          <a:blip r:embed="rId2"/>
          <a:srcRect l="44789" r="531"/>
          <a:stretch/>
        </p:blipFill>
        <p:spPr>
          <a:xfrm>
            <a:off x="6094474" y="10"/>
            <a:ext cx="6097526" cy="6857990"/>
          </a:xfrm>
          <a:prstGeom prst="rect">
            <a:avLst/>
          </a:prstGeom>
        </p:spPr>
      </p:pic>
    </p:spTree>
    <p:extLst>
      <p:ext uri="{BB962C8B-B14F-4D97-AF65-F5344CB8AC3E}">
        <p14:creationId xmlns:p14="http://schemas.microsoft.com/office/powerpoint/2010/main" val="3096798796"/>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8">
            <a:extLst>
              <a:ext uri="{FF2B5EF4-FFF2-40B4-BE49-F238E27FC236}">
                <a16:creationId xmlns:a16="http://schemas.microsoft.com/office/drawing/2014/main" id="{09A1C012-8297-4361-ACE8-A2509FB189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0">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4" descr="Tying a bow in an arrangment of presents">
            <a:extLst>
              <a:ext uri="{FF2B5EF4-FFF2-40B4-BE49-F238E27FC236}">
                <a16:creationId xmlns:a16="http://schemas.microsoft.com/office/drawing/2014/main" id="{CC03F492-66DE-1946-DF0C-B8DB3EFCEE59}"/>
              </a:ext>
            </a:extLst>
          </p:cNvPr>
          <p:cNvPicPr>
            <a:picLocks noChangeAspect="1"/>
          </p:cNvPicPr>
          <p:nvPr/>
        </p:nvPicPr>
        <p:blipFill rotWithShape="1">
          <a:blip r:embed="rId2"/>
          <a:srcRect t="7026" b="8705"/>
          <a:stretch/>
        </p:blipFill>
        <p:spPr>
          <a:xfrm>
            <a:off x="20" y="10"/>
            <a:ext cx="12191980" cy="6857990"/>
          </a:xfrm>
          <a:prstGeom prst="rect">
            <a:avLst/>
          </a:prstGeom>
        </p:spPr>
      </p:pic>
      <p:sp>
        <p:nvSpPr>
          <p:cNvPr id="18" name="Rectangle 12">
            <a:extLst>
              <a:ext uri="{FF2B5EF4-FFF2-40B4-BE49-F238E27FC236}">
                <a16:creationId xmlns:a16="http://schemas.microsoft.com/office/drawing/2014/main" id="{5816E978-1809-4EE5-9DFC-90ECA301A7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8" y="-1534136"/>
            <a:ext cx="4592270" cy="12192001"/>
          </a:xfrm>
          <a:prstGeom prst="rect">
            <a:avLst/>
          </a:prstGeom>
          <a:gradFill>
            <a:gsLst>
              <a:gs pos="35000">
                <a:schemeClr val="tx1">
                  <a:alpha val="46000"/>
                </a:schemeClr>
              </a:gs>
              <a:gs pos="21000">
                <a:schemeClr val="tx1">
                  <a:alpha val="30000"/>
                </a:schemeClr>
              </a:gs>
              <a:gs pos="0">
                <a:schemeClr val="tx1">
                  <a:alpha val="0"/>
                </a:schemeClr>
              </a:gs>
              <a:gs pos="100000">
                <a:schemeClr val="tx1">
                  <a:alpha val="8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4991095-67C1-6F27-80F2-017B410A4E30}"/>
              </a:ext>
            </a:extLst>
          </p:cNvPr>
          <p:cNvSpPr>
            <a:spLocks noGrp="1"/>
          </p:cNvSpPr>
          <p:nvPr>
            <p:ph type="title"/>
          </p:nvPr>
        </p:nvSpPr>
        <p:spPr>
          <a:xfrm>
            <a:off x="960120" y="3681454"/>
            <a:ext cx="10268712" cy="1550896"/>
          </a:xfrm>
        </p:spPr>
        <p:txBody>
          <a:bodyPr vert="horz" lIns="91440" tIns="45720" rIns="91440" bIns="45720" rtlCol="0" anchor="b">
            <a:normAutofit/>
          </a:bodyPr>
          <a:lstStyle/>
          <a:p>
            <a:pPr algn="ctr"/>
            <a:r>
              <a:rPr lang="en-US" sz="8800">
                <a:solidFill>
                  <a:srgbClr val="FFFFFF"/>
                </a:solidFill>
              </a:rPr>
              <a:t>Thank you</a:t>
            </a:r>
          </a:p>
        </p:txBody>
      </p:sp>
    </p:spTree>
    <p:extLst>
      <p:ext uri="{BB962C8B-B14F-4D97-AF65-F5344CB8AC3E}">
        <p14:creationId xmlns:p14="http://schemas.microsoft.com/office/powerpoint/2010/main" val="16697153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8">
            <a:extLst>
              <a:ext uri="{FF2B5EF4-FFF2-40B4-BE49-F238E27FC236}">
                <a16:creationId xmlns:a16="http://schemas.microsoft.com/office/drawing/2014/main" id="{09A1C012-8297-4361-ACE8-A2509FB189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0">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4" descr="Cooked food with ingredients on a table">
            <a:extLst>
              <a:ext uri="{FF2B5EF4-FFF2-40B4-BE49-F238E27FC236}">
                <a16:creationId xmlns:a16="http://schemas.microsoft.com/office/drawing/2014/main" id="{203D41F5-F05D-8B8F-0D52-D6187A357D2A}"/>
              </a:ext>
            </a:extLst>
          </p:cNvPr>
          <p:cNvPicPr>
            <a:picLocks noChangeAspect="1"/>
          </p:cNvPicPr>
          <p:nvPr/>
        </p:nvPicPr>
        <p:blipFill rotWithShape="1">
          <a:blip r:embed="rId2">
            <a:alphaModFix amt="60000"/>
          </a:blip>
          <a:srcRect t="24640" b="1102"/>
          <a:stretch/>
        </p:blipFill>
        <p:spPr>
          <a:xfrm>
            <a:off x="20" y="10"/>
            <a:ext cx="12191980" cy="6857990"/>
          </a:xfrm>
          <a:prstGeom prst="rect">
            <a:avLst/>
          </a:prstGeom>
        </p:spPr>
      </p:pic>
      <p:sp>
        <p:nvSpPr>
          <p:cNvPr id="2" name="Title 1">
            <a:extLst>
              <a:ext uri="{FF2B5EF4-FFF2-40B4-BE49-F238E27FC236}">
                <a16:creationId xmlns:a16="http://schemas.microsoft.com/office/drawing/2014/main" id="{ACB51B80-9547-F5E8-5FA1-546CB129040D}"/>
              </a:ext>
            </a:extLst>
          </p:cNvPr>
          <p:cNvSpPr>
            <a:spLocks noGrp="1"/>
          </p:cNvSpPr>
          <p:nvPr>
            <p:ph type="title"/>
          </p:nvPr>
        </p:nvSpPr>
        <p:spPr>
          <a:xfrm>
            <a:off x="960120" y="640080"/>
            <a:ext cx="10268712" cy="3227832"/>
          </a:xfrm>
        </p:spPr>
        <p:txBody>
          <a:bodyPr vert="horz" lIns="91440" tIns="45720" rIns="91440" bIns="45720" rtlCol="0" anchor="b">
            <a:normAutofit/>
          </a:bodyPr>
          <a:lstStyle/>
          <a:p>
            <a:pPr algn="ctr"/>
            <a:r>
              <a:rPr lang="en-US" sz="3500" b="0" i="0" dirty="0">
                <a:solidFill>
                  <a:schemeClr val="tx1"/>
                </a:solidFill>
                <a:effectLst/>
              </a:rPr>
              <a:t>Managing meals in a mess setting can be a complex and time-consuming task. The traditional manual processes often lead to inefficiencies, miscommunication, and challenges in maintaining accurate records.</a:t>
            </a:r>
            <a:endParaRPr lang="en-US" sz="3500" dirty="0">
              <a:solidFill>
                <a:schemeClr val="tx1"/>
              </a:solidFill>
            </a:endParaRPr>
          </a:p>
        </p:txBody>
      </p:sp>
    </p:spTree>
    <p:extLst>
      <p:ext uri="{BB962C8B-B14F-4D97-AF65-F5344CB8AC3E}">
        <p14:creationId xmlns:p14="http://schemas.microsoft.com/office/powerpoint/2010/main" val="367616948"/>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9A1C012-8297-4361-ACE8-A2509FB189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opview of mint green workspace with laptop, coffee, notebook, pen, glasses, and mouse">
            <a:extLst>
              <a:ext uri="{FF2B5EF4-FFF2-40B4-BE49-F238E27FC236}">
                <a16:creationId xmlns:a16="http://schemas.microsoft.com/office/drawing/2014/main" id="{AFA81E12-B858-C7FF-2530-713751F112D2}"/>
              </a:ext>
            </a:extLst>
          </p:cNvPr>
          <p:cNvPicPr>
            <a:picLocks noChangeAspect="1"/>
          </p:cNvPicPr>
          <p:nvPr/>
        </p:nvPicPr>
        <p:blipFill rotWithShape="1">
          <a:blip r:embed="rId2">
            <a:alphaModFix amt="60000"/>
          </a:blip>
          <a:srcRect b="15730"/>
          <a:stretch/>
        </p:blipFill>
        <p:spPr>
          <a:xfrm>
            <a:off x="0" y="0"/>
            <a:ext cx="12191980" cy="6857990"/>
          </a:xfrm>
          <a:prstGeom prst="rect">
            <a:avLst/>
          </a:prstGeom>
        </p:spPr>
      </p:pic>
      <p:sp>
        <p:nvSpPr>
          <p:cNvPr id="2" name="Title 1">
            <a:extLst>
              <a:ext uri="{FF2B5EF4-FFF2-40B4-BE49-F238E27FC236}">
                <a16:creationId xmlns:a16="http://schemas.microsoft.com/office/drawing/2014/main" id="{D92EAD3B-EE5E-9B9C-D865-955B1D529004}"/>
              </a:ext>
            </a:extLst>
          </p:cNvPr>
          <p:cNvSpPr>
            <a:spLocks noGrp="1"/>
          </p:cNvSpPr>
          <p:nvPr>
            <p:ph type="title"/>
          </p:nvPr>
        </p:nvSpPr>
        <p:spPr>
          <a:xfrm>
            <a:off x="5192485" y="930729"/>
            <a:ext cx="6155871" cy="3665764"/>
          </a:xfrm>
        </p:spPr>
        <p:txBody>
          <a:bodyPr vert="horz" lIns="91440" tIns="45720" rIns="91440" bIns="45720" rtlCol="0" anchor="b">
            <a:normAutofit/>
          </a:bodyPr>
          <a:lstStyle/>
          <a:p>
            <a:pPr algn="ctr"/>
            <a:r>
              <a:rPr lang="en-US" sz="2800" dirty="0">
                <a:solidFill>
                  <a:schemeClr val="tx1"/>
                </a:solidFill>
              </a:rPr>
              <a:t>WE</a:t>
            </a:r>
            <a:r>
              <a:rPr lang="en-US" sz="2800" b="0" i="0" dirty="0">
                <a:solidFill>
                  <a:schemeClr val="tx1"/>
                </a:solidFill>
                <a:effectLst/>
              </a:rPr>
              <a:t> have developed a Mess Management Website to address these challenges. This web-based solution offers a user-friendly interface for administrators to add, update, and manage meals. Users can view and select their desired meals in real-time</a:t>
            </a:r>
            <a:endParaRPr lang="en-US" sz="2800" dirty="0">
              <a:solidFill>
                <a:schemeClr val="tx1"/>
              </a:solidFill>
            </a:endParaRPr>
          </a:p>
        </p:txBody>
      </p:sp>
    </p:spTree>
    <p:extLst>
      <p:ext uri="{BB962C8B-B14F-4D97-AF65-F5344CB8AC3E}">
        <p14:creationId xmlns:p14="http://schemas.microsoft.com/office/powerpoint/2010/main" val="2906722836"/>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A1C012-8297-4361-ACE8-A2509FB189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62"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65E0E3C-32F3-480B-9842-7611BBE2E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345" y="0"/>
            <a:ext cx="753465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03E0DA-7D24-3CD8-B4B1-09C6F23A1269}"/>
              </a:ext>
            </a:extLst>
          </p:cNvPr>
          <p:cNvSpPr>
            <a:spLocks noGrp="1"/>
          </p:cNvSpPr>
          <p:nvPr>
            <p:ph type="title"/>
          </p:nvPr>
        </p:nvSpPr>
        <p:spPr>
          <a:xfrm>
            <a:off x="5630518" y="3641969"/>
            <a:ext cx="5916145" cy="1370241"/>
          </a:xfrm>
        </p:spPr>
        <p:txBody>
          <a:bodyPr vert="horz" lIns="91440" tIns="45720" rIns="91440" bIns="45720" rtlCol="0" anchor="b">
            <a:normAutofit/>
          </a:bodyPr>
          <a:lstStyle/>
          <a:p>
            <a:r>
              <a:rPr lang="en-US" sz="2200" dirty="0"/>
              <a:t> </a:t>
            </a:r>
            <a:br>
              <a:rPr lang="en-US" sz="2200" dirty="0"/>
            </a:br>
            <a:endParaRPr lang="en-US" sz="2200" dirty="0"/>
          </a:p>
        </p:txBody>
      </p:sp>
      <p:pic>
        <p:nvPicPr>
          <p:cNvPr id="7" name="Graphic 6" descr="Web Design">
            <a:extLst>
              <a:ext uri="{FF2B5EF4-FFF2-40B4-BE49-F238E27FC236}">
                <a16:creationId xmlns:a16="http://schemas.microsoft.com/office/drawing/2014/main" id="{CA0DA5F3-E214-F849-B2C9-05788189100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5337" y="1622132"/>
            <a:ext cx="3386716" cy="3386716"/>
          </a:xfrm>
          <a:prstGeom prst="rect">
            <a:avLst/>
          </a:prstGeom>
        </p:spPr>
      </p:pic>
      <p:sp>
        <p:nvSpPr>
          <p:cNvPr id="3" name="TextBox 2">
            <a:extLst>
              <a:ext uri="{FF2B5EF4-FFF2-40B4-BE49-F238E27FC236}">
                <a16:creationId xmlns:a16="http://schemas.microsoft.com/office/drawing/2014/main" id="{79EE23BF-434F-4B85-F56E-33751FF9511C}"/>
              </a:ext>
            </a:extLst>
          </p:cNvPr>
          <p:cNvSpPr txBox="1"/>
          <p:nvPr/>
        </p:nvSpPr>
        <p:spPr>
          <a:xfrm>
            <a:off x="5630518" y="890954"/>
            <a:ext cx="3673231" cy="1754326"/>
          </a:xfrm>
          <a:prstGeom prst="rect">
            <a:avLst/>
          </a:prstGeom>
          <a:noFill/>
        </p:spPr>
        <p:txBody>
          <a:bodyPr wrap="square" rtlCol="0">
            <a:spAutoFit/>
          </a:bodyPr>
          <a:lstStyle/>
          <a:p>
            <a:r>
              <a:rPr lang="en-US" sz="1800" b="0" i="0" dirty="0">
                <a:effectLst/>
              </a:rPr>
              <a:t>The Mess Management Website is built using a combination of technologies. The front-end is developed using HTML and CSS to create the website's structure and visual design.</a:t>
            </a:r>
            <a:endParaRPr lang="en-US" dirty="0"/>
          </a:p>
        </p:txBody>
      </p:sp>
      <p:sp>
        <p:nvSpPr>
          <p:cNvPr id="4" name="Title 1">
            <a:extLst>
              <a:ext uri="{FF2B5EF4-FFF2-40B4-BE49-F238E27FC236}">
                <a16:creationId xmlns:a16="http://schemas.microsoft.com/office/drawing/2014/main" id="{2F03E0DA-7D24-3CD8-B4B1-09C6F23A1269}"/>
              </a:ext>
            </a:extLst>
          </p:cNvPr>
          <p:cNvSpPr>
            <a:spLocks noGrp="1"/>
          </p:cNvSpPr>
          <p:nvPr/>
        </p:nvSpPr>
        <p:spPr>
          <a:xfrm>
            <a:off x="5060512" y="902294"/>
            <a:ext cx="5916145" cy="3812102"/>
          </a:xfrm>
          <a:prstGeom prst="rect">
            <a:avLst/>
          </a:prstGeom>
        </p:spPr>
        <p:txBody>
          <a:bodyPr vert="horz" lIns="91440" tIns="45720" rIns="91440" bIns="45720" rtlCol="0" anchor="b">
            <a:normAutofit fontScale="92500" lnSpcReduction="10000"/>
          </a:bodyPr>
          <a:lstStyle>
            <a:lvl1pPr algn="l" defTabSz="914400" rtl="0" eaLnBrk="1" latinLnBrk="0" hangingPunct="1">
              <a:lnSpc>
                <a:spcPct val="90000"/>
              </a:lnSpc>
              <a:spcBef>
                <a:spcPct val="0"/>
              </a:spcBef>
              <a:buNone/>
              <a:defRPr sz="6600" kern="1200" cap="all" spc="120" baseline="0">
                <a:solidFill>
                  <a:schemeClr val="bg1"/>
                </a:solidFill>
                <a:latin typeface="+mj-lt"/>
                <a:ea typeface="+mj-ea"/>
                <a:cs typeface="+mj-cs"/>
              </a:defRPr>
            </a:lvl1pPr>
          </a:lstStyle>
          <a:p>
            <a:r>
              <a:rPr lang="en-US" sz="2200" b="0" i="0" dirty="0">
                <a:effectLst/>
              </a:rPr>
              <a:t>The Mess Management Website is built using a combination of technologies. The front-end is developed using HTML and CSS to create the website's structure and visual design. </a:t>
            </a:r>
          </a:p>
          <a:p>
            <a:endParaRPr lang="en-US" sz="2200" dirty="0"/>
          </a:p>
          <a:p>
            <a:r>
              <a:rPr lang="en-US" sz="2200" b="0" i="0" dirty="0">
                <a:effectLst/>
              </a:rPr>
              <a:t>Python, with the Flask framework, powers the back-end, enabling server-side logic and database interactions.</a:t>
            </a:r>
          </a:p>
          <a:p>
            <a:endParaRPr lang="en-US" sz="2200" dirty="0"/>
          </a:p>
          <a:p>
            <a:r>
              <a:rPr lang="en-US" sz="2200" b="0" i="0" dirty="0">
                <a:effectLst/>
              </a:rPr>
              <a:t> JavaScript adds interactivity and real-time updates to enhance the user experience. </a:t>
            </a:r>
          </a:p>
          <a:p>
            <a:endParaRPr lang="en-US" sz="2200" b="0" i="0" dirty="0">
              <a:effectLst/>
            </a:endParaRPr>
          </a:p>
          <a:p>
            <a:r>
              <a:rPr lang="en-US" sz="2200" b="0" i="0" dirty="0">
                <a:effectLst/>
              </a:rPr>
              <a:t>The SQL database is utilized for secure data storage and retrieval.</a:t>
            </a:r>
            <a:endParaRPr lang="en-US" sz="2200" dirty="0"/>
          </a:p>
        </p:txBody>
      </p:sp>
    </p:spTree>
    <p:extLst>
      <p:ext uri="{BB962C8B-B14F-4D97-AF65-F5344CB8AC3E}">
        <p14:creationId xmlns:p14="http://schemas.microsoft.com/office/powerpoint/2010/main" val="31116324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58FB36D-73B3-45EF-8CD4-221CCC8BE0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D7835D7-DF12-420F-843A-1C5083D2B3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DA0D59-5A22-D86B-1A1A-1911393B1019}"/>
              </a:ext>
            </a:extLst>
          </p:cNvPr>
          <p:cNvSpPr>
            <a:spLocks noGrp="1"/>
          </p:cNvSpPr>
          <p:nvPr>
            <p:ph type="title"/>
          </p:nvPr>
        </p:nvSpPr>
        <p:spPr>
          <a:xfrm>
            <a:off x="960120" y="317814"/>
            <a:ext cx="10268712" cy="1700784"/>
          </a:xfrm>
        </p:spPr>
        <p:txBody>
          <a:bodyPr>
            <a:normAutofit/>
          </a:bodyPr>
          <a:lstStyle/>
          <a:p>
            <a:r>
              <a:rPr lang="en-US" b="0" i="0" dirty="0">
                <a:effectLst/>
                <a:latin typeface="Söhne"/>
              </a:rPr>
              <a:t>Business Impact:</a:t>
            </a:r>
            <a:endParaRPr lang="en-IN" dirty="0"/>
          </a:p>
        </p:txBody>
      </p:sp>
      <p:sp>
        <p:nvSpPr>
          <p:cNvPr id="3" name="Content Placeholder 2">
            <a:extLst>
              <a:ext uri="{FF2B5EF4-FFF2-40B4-BE49-F238E27FC236}">
                <a16:creationId xmlns:a16="http://schemas.microsoft.com/office/drawing/2014/main" id="{91DD0433-C94C-B1A5-412B-A16DE6573B4C}"/>
              </a:ext>
            </a:extLst>
          </p:cNvPr>
          <p:cNvSpPr>
            <a:spLocks noGrp="1"/>
          </p:cNvSpPr>
          <p:nvPr>
            <p:ph idx="1"/>
          </p:nvPr>
        </p:nvSpPr>
        <p:spPr>
          <a:xfrm>
            <a:off x="960120" y="2784143"/>
            <a:ext cx="5782586" cy="3433031"/>
          </a:xfrm>
        </p:spPr>
        <p:txBody>
          <a:bodyPr anchor="t">
            <a:normAutofit/>
          </a:bodyPr>
          <a:lstStyle/>
          <a:p>
            <a:pPr>
              <a:lnSpc>
                <a:spcPct val="91000"/>
              </a:lnSpc>
            </a:pPr>
            <a:r>
              <a:rPr lang="en-US" sz="2200" b="0" i="0">
                <a:effectLst/>
                <a:latin typeface="Söhne"/>
              </a:rPr>
              <a:t>"The implementation of this solution can have several positive business impacts. By automating and streamlining the meal management process, the Mess Management Website improves operational efficiency, saves time, and reduces errors. Users benefit from a seamless and transparent experience, leading to increased satisfaction and loyalty."</a:t>
            </a:r>
          </a:p>
          <a:p>
            <a:pPr>
              <a:lnSpc>
                <a:spcPct val="91000"/>
              </a:lnSpc>
            </a:pPr>
            <a:endParaRPr lang="en-IN" sz="2200"/>
          </a:p>
        </p:txBody>
      </p:sp>
      <p:pic>
        <p:nvPicPr>
          <p:cNvPr id="7" name="Graphic 6" descr="Covered plate">
            <a:extLst>
              <a:ext uri="{FF2B5EF4-FFF2-40B4-BE49-F238E27FC236}">
                <a16:creationId xmlns:a16="http://schemas.microsoft.com/office/drawing/2014/main" id="{90114C2E-1DB6-7D52-2155-93DCEDA1F11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57175" y="2852382"/>
            <a:ext cx="3364792" cy="3364792"/>
          </a:xfrm>
          <a:prstGeom prst="rect">
            <a:avLst/>
          </a:prstGeom>
        </p:spPr>
      </p:pic>
    </p:spTree>
    <p:extLst>
      <p:ext uri="{BB962C8B-B14F-4D97-AF65-F5344CB8AC3E}">
        <p14:creationId xmlns:p14="http://schemas.microsoft.com/office/powerpoint/2010/main" val="14776760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10">
            <a:extLst>
              <a:ext uri="{FF2B5EF4-FFF2-40B4-BE49-F238E27FC236}">
                <a16:creationId xmlns:a16="http://schemas.microsoft.com/office/drawing/2014/main" id="{09A1C012-8297-4361-ACE8-A2509FB189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Rectangle 12">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computer&#10;&#10;Description automatically generated">
            <a:extLst>
              <a:ext uri="{FF2B5EF4-FFF2-40B4-BE49-F238E27FC236}">
                <a16:creationId xmlns:a16="http://schemas.microsoft.com/office/drawing/2014/main" id="{EC758F90-0AD3-AA22-988A-EB3DD363875A}"/>
              </a:ext>
            </a:extLst>
          </p:cNvPr>
          <p:cNvPicPr>
            <a:picLocks noChangeAspect="1"/>
          </p:cNvPicPr>
          <p:nvPr/>
        </p:nvPicPr>
        <p:blipFill rotWithShape="1">
          <a:blip r:embed="rId2">
            <a:extLst>
              <a:ext uri="{28A0092B-C50C-407E-A947-70E740481C1C}">
                <a14:useLocalDpi xmlns:a14="http://schemas.microsoft.com/office/drawing/2010/main" val="0"/>
              </a:ext>
            </a:extLst>
          </a:blip>
          <a:srcRect l="1382" r="3951"/>
          <a:stretch/>
        </p:blipFill>
        <p:spPr>
          <a:xfrm>
            <a:off x="0" y="-150858"/>
            <a:ext cx="12191998" cy="7008858"/>
          </a:xfrm>
          <a:prstGeom prst="rect">
            <a:avLst/>
          </a:prstGeom>
        </p:spPr>
      </p:pic>
      <p:sp>
        <p:nvSpPr>
          <p:cNvPr id="15" name="Rectangle 14">
            <a:extLst>
              <a:ext uri="{FF2B5EF4-FFF2-40B4-BE49-F238E27FC236}">
                <a16:creationId xmlns:a16="http://schemas.microsoft.com/office/drawing/2014/main" id="{5816E978-1809-4EE5-9DFC-90ECA301A7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8" y="-1534136"/>
            <a:ext cx="4592270" cy="12192001"/>
          </a:xfrm>
          <a:prstGeom prst="rect">
            <a:avLst/>
          </a:prstGeom>
          <a:gradFill>
            <a:gsLst>
              <a:gs pos="35000">
                <a:schemeClr val="tx1">
                  <a:alpha val="46000"/>
                </a:schemeClr>
              </a:gs>
              <a:gs pos="21000">
                <a:schemeClr val="tx1">
                  <a:alpha val="30000"/>
                </a:schemeClr>
              </a:gs>
              <a:gs pos="0">
                <a:schemeClr val="tx1">
                  <a:alpha val="0"/>
                </a:schemeClr>
              </a:gs>
              <a:gs pos="100000">
                <a:schemeClr val="tx1">
                  <a:alpha val="8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7E843014-FA8E-A6F1-92F7-822BEB2754DC}"/>
              </a:ext>
            </a:extLst>
          </p:cNvPr>
          <p:cNvSpPr/>
          <p:nvPr/>
        </p:nvSpPr>
        <p:spPr>
          <a:xfrm>
            <a:off x="0" y="985146"/>
            <a:ext cx="1939388" cy="445069"/>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1200" b="0" cap="all" spc="120" dirty="0">
                <a:ln w="0"/>
                <a:solidFill>
                  <a:srgbClr val="FFFFFF"/>
                </a:solidFill>
                <a:effectLst>
                  <a:outerShdw blurRad="38100" dist="19050" dir="2700000" algn="tl" rotWithShape="0">
                    <a:schemeClr val="dk1">
                      <a:alpha val="40000"/>
                    </a:schemeClr>
                  </a:outerShdw>
                </a:effectLst>
                <a:latin typeface="+mj-lt"/>
                <a:ea typeface="+mj-ea"/>
                <a:cs typeface="+mj-cs"/>
              </a:rPr>
              <a:t>Login/Registration Page:</a:t>
            </a:r>
          </a:p>
        </p:txBody>
      </p:sp>
    </p:spTree>
    <p:extLst>
      <p:ext uri="{BB962C8B-B14F-4D97-AF65-F5344CB8AC3E}">
        <p14:creationId xmlns:p14="http://schemas.microsoft.com/office/powerpoint/2010/main" val="34596413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screenshot of a menu&#10;&#10;Description automatically generated with low confidence">
            <a:extLst>
              <a:ext uri="{FF2B5EF4-FFF2-40B4-BE49-F238E27FC236}">
                <a16:creationId xmlns:a16="http://schemas.microsoft.com/office/drawing/2014/main" id="{F04A3CA0-6020-9ED7-0CD8-4360B05B02CC}"/>
              </a:ext>
            </a:extLst>
          </p:cNvPr>
          <p:cNvPicPr>
            <a:picLocks noGrp="1" noChangeAspect="1"/>
          </p:cNvPicPr>
          <p:nvPr>
            <p:ph idx="4294967295"/>
          </p:nvPr>
        </p:nvPicPr>
        <p:blipFill rotWithShape="1">
          <a:blip r:embed="rId2">
            <a:extLst>
              <a:ext uri="{28A0092B-C50C-407E-A947-70E740481C1C}">
                <a14:useLocalDpi xmlns:a14="http://schemas.microsoft.com/office/drawing/2010/main" val="0"/>
              </a:ext>
            </a:extLst>
          </a:blip>
          <a:srcRect l="5753" r="25"/>
          <a:stretch/>
        </p:blipFill>
        <p:spPr>
          <a:xfrm>
            <a:off x="0" y="5297"/>
            <a:ext cx="12192000" cy="6852703"/>
          </a:xfrm>
        </p:spPr>
      </p:pic>
      <p:sp>
        <p:nvSpPr>
          <p:cNvPr id="6" name="TextBox 5">
            <a:extLst>
              <a:ext uri="{FF2B5EF4-FFF2-40B4-BE49-F238E27FC236}">
                <a16:creationId xmlns:a16="http://schemas.microsoft.com/office/drawing/2014/main" id="{00D15B50-171E-9B59-D76F-5AFB291F330A}"/>
              </a:ext>
            </a:extLst>
          </p:cNvPr>
          <p:cNvSpPr txBox="1"/>
          <p:nvPr/>
        </p:nvSpPr>
        <p:spPr>
          <a:xfrm>
            <a:off x="195385" y="6119445"/>
            <a:ext cx="2125784" cy="400110"/>
          </a:xfrm>
          <a:prstGeom prst="rect">
            <a:avLst/>
          </a:prstGeom>
          <a:noFill/>
        </p:spPr>
        <p:txBody>
          <a:bodyPr wrap="square" rtlCol="0">
            <a:spAutoFit/>
          </a:bodyPr>
          <a:lstStyle/>
          <a:p>
            <a:r>
              <a:rPr lang="en-US" sz="2000" dirty="0">
                <a:solidFill>
                  <a:srgbClr val="00B0F0"/>
                </a:solidFill>
              </a:rPr>
              <a:t>Menu Page</a:t>
            </a:r>
            <a:r>
              <a:rPr lang="en-US" dirty="0">
                <a:solidFill>
                  <a:srgbClr val="00B0F0"/>
                </a:solidFill>
              </a:rPr>
              <a:t>: </a:t>
            </a:r>
          </a:p>
        </p:txBody>
      </p:sp>
    </p:spTree>
    <p:extLst>
      <p:ext uri="{BB962C8B-B14F-4D97-AF65-F5344CB8AC3E}">
        <p14:creationId xmlns:p14="http://schemas.microsoft.com/office/powerpoint/2010/main" val="35640352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9">
            <a:extLst>
              <a:ext uri="{FF2B5EF4-FFF2-40B4-BE49-F238E27FC236}">
                <a16:creationId xmlns:a16="http://schemas.microsoft.com/office/drawing/2014/main" id="{09A1C012-8297-4361-ACE8-A2509FB189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1">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shot of a computer&#10;&#10;Description automatically generated">
            <a:extLst>
              <a:ext uri="{FF2B5EF4-FFF2-40B4-BE49-F238E27FC236}">
                <a16:creationId xmlns:a16="http://schemas.microsoft.com/office/drawing/2014/main" id="{80FF4511-AA47-1A53-1CE3-0245344A2EFB}"/>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4889" r="1" b="1"/>
          <a:stretch/>
        </p:blipFill>
        <p:spPr>
          <a:xfrm>
            <a:off x="20" y="10"/>
            <a:ext cx="12191980" cy="6857990"/>
          </a:xfrm>
          <a:prstGeom prst="rect">
            <a:avLst/>
          </a:prstGeom>
        </p:spPr>
      </p:pic>
      <p:sp>
        <p:nvSpPr>
          <p:cNvPr id="18" name="Rectangle 13">
            <a:extLst>
              <a:ext uri="{FF2B5EF4-FFF2-40B4-BE49-F238E27FC236}">
                <a16:creationId xmlns:a16="http://schemas.microsoft.com/office/drawing/2014/main" id="{5816E978-1809-4EE5-9DFC-90ECA301A7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8" y="-1534136"/>
            <a:ext cx="4592270" cy="12192001"/>
          </a:xfrm>
          <a:prstGeom prst="rect">
            <a:avLst/>
          </a:prstGeom>
          <a:gradFill>
            <a:gsLst>
              <a:gs pos="35000">
                <a:schemeClr val="tx1">
                  <a:alpha val="46000"/>
                </a:schemeClr>
              </a:gs>
              <a:gs pos="21000">
                <a:schemeClr val="tx1">
                  <a:alpha val="30000"/>
                </a:schemeClr>
              </a:gs>
              <a:gs pos="0">
                <a:schemeClr val="tx1">
                  <a:alpha val="0"/>
                </a:schemeClr>
              </a:gs>
              <a:gs pos="100000">
                <a:schemeClr val="tx1">
                  <a:alpha val="8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E8F66E6-DFF4-29B9-791C-2613DEDD3678}"/>
              </a:ext>
            </a:extLst>
          </p:cNvPr>
          <p:cNvSpPr>
            <a:spLocks noGrp="1"/>
          </p:cNvSpPr>
          <p:nvPr>
            <p:ph type="title"/>
          </p:nvPr>
        </p:nvSpPr>
        <p:spPr>
          <a:xfrm>
            <a:off x="960120" y="3681454"/>
            <a:ext cx="10268712" cy="1550896"/>
          </a:xfrm>
        </p:spPr>
        <p:txBody>
          <a:bodyPr vert="horz" lIns="91440" tIns="45720" rIns="91440" bIns="45720" rtlCol="0" anchor="b">
            <a:normAutofit/>
          </a:bodyPr>
          <a:lstStyle/>
          <a:p>
            <a:pPr algn="ctr"/>
            <a:r>
              <a:rPr lang="en-US" sz="6000" dirty="0">
                <a:solidFill>
                  <a:srgbClr val="FFFFFF"/>
                </a:solidFill>
              </a:rPr>
              <a:t>Admin Page to add meal</a:t>
            </a:r>
          </a:p>
        </p:txBody>
      </p:sp>
    </p:spTree>
    <p:extLst>
      <p:ext uri="{BB962C8B-B14F-4D97-AF65-F5344CB8AC3E}">
        <p14:creationId xmlns:p14="http://schemas.microsoft.com/office/powerpoint/2010/main" val="19828856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A1C012-8297-4361-ACE8-A2509FB189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shot of a computer&#10;&#10;Description automatically generated">
            <a:extLst>
              <a:ext uri="{FF2B5EF4-FFF2-40B4-BE49-F238E27FC236}">
                <a16:creationId xmlns:a16="http://schemas.microsoft.com/office/drawing/2014/main" id="{7C18E1FC-7AA4-8282-DE6B-FC114422B117}"/>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6222" r="-1" b="-1"/>
          <a:stretch/>
        </p:blipFill>
        <p:spPr>
          <a:xfrm>
            <a:off x="20" y="10"/>
            <a:ext cx="12191980" cy="6857990"/>
          </a:xfrm>
          <a:prstGeom prst="rect">
            <a:avLst/>
          </a:prstGeom>
        </p:spPr>
      </p:pic>
      <p:sp>
        <p:nvSpPr>
          <p:cNvPr id="14" name="Rectangle 13">
            <a:extLst>
              <a:ext uri="{FF2B5EF4-FFF2-40B4-BE49-F238E27FC236}">
                <a16:creationId xmlns:a16="http://schemas.microsoft.com/office/drawing/2014/main" id="{5816E978-1809-4EE5-9DFC-90ECA301A7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8" y="-1534136"/>
            <a:ext cx="4592270" cy="12192001"/>
          </a:xfrm>
          <a:prstGeom prst="rect">
            <a:avLst/>
          </a:prstGeom>
          <a:gradFill>
            <a:gsLst>
              <a:gs pos="35000">
                <a:schemeClr val="tx1">
                  <a:alpha val="46000"/>
                </a:schemeClr>
              </a:gs>
              <a:gs pos="21000">
                <a:schemeClr val="tx1">
                  <a:alpha val="30000"/>
                </a:schemeClr>
              </a:gs>
              <a:gs pos="0">
                <a:schemeClr val="tx1">
                  <a:alpha val="0"/>
                </a:schemeClr>
              </a:gs>
              <a:gs pos="100000">
                <a:schemeClr val="tx1">
                  <a:alpha val="8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B4C9380-C16A-EF3B-D4F5-0FBEF53241F3}"/>
              </a:ext>
            </a:extLst>
          </p:cNvPr>
          <p:cNvSpPr>
            <a:spLocks noGrp="1"/>
          </p:cNvSpPr>
          <p:nvPr>
            <p:ph type="title"/>
          </p:nvPr>
        </p:nvSpPr>
        <p:spPr>
          <a:xfrm>
            <a:off x="960120" y="3681454"/>
            <a:ext cx="10268712" cy="1550896"/>
          </a:xfrm>
        </p:spPr>
        <p:txBody>
          <a:bodyPr vert="horz" lIns="91440" tIns="45720" rIns="91440" bIns="45720" rtlCol="0" anchor="b">
            <a:normAutofit/>
          </a:bodyPr>
          <a:lstStyle/>
          <a:p>
            <a:pPr algn="ctr"/>
            <a:r>
              <a:rPr lang="en-US" sz="6000" dirty="0">
                <a:solidFill>
                  <a:srgbClr val="FFFFFF"/>
                </a:solidFill>
              </a:rPr>
              <a:t>Selecting a meal</a:t>
            </a:r>
          </a:p>
        </p:txBody>
      </p:sp>
    </p:spTree>
    <p:extLst>
      <p:ext uri="{BB962C8B-B14F-4D97-AF65-F5344CB8AC3E}">
        <p14:creationId xmlns:p14="http://schemas.microsoft.com/office/powerpoint/2010/main" val="513114344"/>
      </p:ext>
    </p:extLst>
  </p:cSld>
  <p:clrMapOvr>
    <a:masterClrMapping/>
  </p:clrMapOvr>
</p:sld>
</file>

<file path=ppt/theme/theme1.xml><?xml version="1.0" encoding="utf-8"?>
<a:theme xmlns:a="http://schemas.openxmlformats.org/drawingml/2006/main" name="JuxtaposeVTI">
  <a:themeElements>
    <a:clrScheme name="AnalogousFromDarkSeedLeftStep">
      <a:dk1>
        <a:srgbClr val="000000"/>
      </a:dk1>
      <a:lt1>
        <a:srgbClr val="FFFFFF"/>
      </a:lt1>
      <a:dk2>
        <a:srgbClr val="1B2430"/>
      </a:dk2>
      <a:lt2>
        <a:srgbClr val="F1F3F0"/>
      </a:lt2>
      <a:accent1>
        <a:srgbClr val="D42BE5"/>
      </a:accent1>
      <a:accent2>
        <a:srgbClr val="7519D3"/>
      </a:accent2>
      <a:accent3>
        <a:srgbClr val="3D2FE5"/>
      </a:accent3>
      <a:accent4>
        <a:srgbClr val="1958D3"/>
      </a:accent4>
      <a:accent5>
        <a:srgbClr val="2BB8E5"/>
      </a:accent5>
      <a:accent6>
        <a:srgbClr val="17C1A4"/>
      </a:accent6>
      <a:hlink>
        <a:srgbClr val="3F8ABF"/>
      </a:hlink>
      <a:folHlink>
        <a:srgbClr val="7F7F7F"/>
      </a:folHlink>
    </a:clrScheme>
    <a:fontScheme name="Custom 167">
      <a:majorFont>
        <a:latin typeface="Franklin Gothic Demi Cond"/>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JuxtaposeVTI" id="{FBDCC3B4-6EA8-442A-B697-43C068E31FE3}" vid="{090F2E09-E4E2-4F71-A70E-279F5A0D9E0A}"/>
    </a:ext>
  </a:extLst>
</a:theme>
</file>

<file path=docProps/app.xml><?xml version="1.0" encoding="utf-8"?>
<Properties xmlns="http://schemas.openxmlformats.org/officeDocument/2006/extended-properties" xmlns:vt="http://schemas.openxmlformats.org/officeDocument/2006/docPropsVTypes">
  <TotalTime>171</TotalTime>
  <Words>329</Words>
  <Application>Microsoft Office PowerPoint</Application>
  <PresentationFormat>Widescreen</PresentationFormat>
  <Paragraphs>31</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Franklin Gothic Demi Cond</vt:lpstr>
      <vt:lpstr>Franklin Gothic Medium</vt:lpstr>
      <vt:lpstr>Söhne</vt:lpstr>
      <vt:lpstr>Wingdings</vt:lpstr>
      <vt:lpstr>JuxtaposeVTI</vt:lpstr>
      <vt:lpstr>Mess Management</vt:lpstr>
      <vt:lpstr>Managing meals in a mess setting can be a complex and time-consuming task. The traditional manual processes often lead to inefficiencies, miscommunication, and challenges in maintaining accurate records.</vt:lpstr>
      <vt:lpstr>WE have developed a Mess Management Website to address these challenges. This web-based solution offers a user-friendly interface for administrators to add, update, and manage meals. Users can view and select their desired meals in real-time</vt:lpstr>
      <vt:lpstr>  </vt:lpstr>
      <vt:lpstr>Business Impact:</vt:lpstr>
      <vt:lpstr>PowerPoint Presentation</vt:lpstr>
      <vt:lpstr>PowerPoint Presentation</vt:lpstr>
      <vt:lpstr>Admin Page to add meal</vt:lpstr>
      <vt:lpstr>Selecting a meal</vt:lpstr>
      <vt:lpstr>See what admin selected</vt:lpstr>
      <vt:lpstr>New Meal Added in user PAge</vt:lpstr>
      <vt:lpstr>Bill generation of particular month or day</vt:lpstr>
      <vt:lpstr>Bill selected</vt:lpstr>
      <vt:lpstr>Generated Bill</vt:lpstr>
      <vt:lpstr>Admin dashboard</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Mess Management</dc:title>
  <dc:creator>Jaykumar Lokhande</dc:creator>
  <cp:lastModifiedBy>Jaykumar Lokhande</cp:lastModifiedBy>
  <cp:revision>12</cp:revision>
  <dcterms:created xsi:type="dcterms:W3CDTF">2023-06-17T14:21:56Z</dcterms:created>
  <dcterms:modified xsi:type="dcterms:W3CDTF">2023-06-27T07:25:39Z</dcterms:modified>
</cp:coreProperties>
</file>