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6AA3-F0ED-4315-82F7-090A9BA62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1BDA9-A9CF-4374-A6EC-754DC6757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D143-C458-4ED7-8AC3-D74C5A2A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4CA0-EE48-4A59-9AD3-A06119FD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90C9A-0585-4FD0-AABA-58DED8CB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48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4198-F1C7-4914-8E15-EA4DFB09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42123-1BE8-41DC-B85A-D4725EFC4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27C34-643D-4FBE-8A7F-2FFB0A0C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C723A-97DE-44E5-9FA1-6C669049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06AFA-0DC8-41D8-BED7-BEB23A4F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1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FD497-D07A-49D5-A225-77F8F4004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E6380-756D-43E6-AEE0-9BDE0B3D8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DB67E-AABE-4E7E-AABE-A828F8FB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EF6E-8364-4F65-9AE3-F13DFAE8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6CDC-3F5B-4FAF-A3F4-170B10B3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8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161A-57B7-4262-AE30-8E60B2AE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2A1B-97A1-41B5-88A9-93FFC789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F3CD-F28B-4596-8EBA-053EDB12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50B80-B94A-4C03-80E6-69271355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33E0-2C30-4D90-8583-06A58323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38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BE4C-FDE0-4B02-8924-F22971EF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C779-50AA-4727-B1E4-E9B9FB70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159EC-A70D-47A1-AF1B-4C26D3D1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5242-C2F2-48A9-9287-B07D7753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32A1-DD30-4F16-B082-132E3B60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63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656C-5820-4E16-8B92-CCAA48F6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05ECA-AE6C-40B6-842A-4BC9A62D9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83971-61DD-42DB-8A2B-5A5324563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AB30C-18C4-4FC4-B368-14DC000F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C5BFF-DD55-4AEA-8448-C3C84D8C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98C7-0721-4134-B10F-CC240514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29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C5FE-7BE1-4339-91FE-331B7C35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B6B56-3BAD-4B20-892B-A50198C16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1D946-A9DA-484D-AB31-A7E905F78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6192F-BB4A-4382-8396-40E6AE652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121B1-99CD-4766-BD2F-B93652C63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EEE55-F243-447F-84AA-03379CEA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B5BF1-8C31-49E4-A2EF-BE687647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8A525-C89B-4210-837C-AD3F0935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7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0D7C-7146-48F1-B225-9BA4D51E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9947D-7C0A-49ED-AEB4-E4124DFB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D884C-54C6-4A54-9629-62C9A2F4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7EB39-B636-4AF2-B2B4-7635309F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31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BBA59-E009-488D-ACC4-4DE1881C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0AAD7-144F-4DB3-8B4B-9BF48214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EAE4D-71FB-431D-A4A4-40B00F3E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34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9946-C799-4810-A7AF-BFAC0DAA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6311-F5FB-4686-AE6B-292DB1F92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FA32D-F3F4-4E2F-83F5-33F37ECB6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3363-0444-4DAA-A544-71402C84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2323C-CCC1-4DAD-86F5-C6E03D87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F9397-09EE-4EE8-AF35-752BAF56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51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46F8-DFEB-4ED2-AE36-4519684F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694C4-3034-48BD-B1F6-1A3759A0B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837DD-873C-4C91-86FB-775CE2F9B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747C1-B11D-47C5-98F7-FA8C9C15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1FDE-65F3-4047-820A-92A625BF3486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44B84-D695-4E6F-94F8-6A2F87FA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0020-4688-4AD4-9055-5C62DA49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4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E0F27-3D57-4F39-8FD7-7B958F02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7664-A3A1-48F7-A5E9-9B4058AD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9C2F-464C-4DD9-954A-4E48BA549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11FDE-65F3-4047-820A-92A625BF3486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BFD6-A799-444E-A1B9-AC0CA57C0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BFB3-2503-47B2-B723-2BED26C98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EC8C-C0F0-4B75-B93D-161AD793EC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57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9C5E52-2C05-4B66-AE78-ED9DB0933F3D}"/>
              </a:ext>
            </a:extLst>
          </p:cNvPr>
          <p:cNvSpPr/>
          <p:nvPr/>
        </p:nvSpPr>
        <p:spPr>
          <a:xfrm>
            <a:off x="6170037" y="234891"/>
            <a:ext cx="1778466" cy="5536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Case6 [Case6]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EC557C-1617-4640-8FA2-49B0BE8DB30C}"/>
              </a:ext>
            </a:extLst>
          </p:cNvPr>
          <p:cNvSpPr/>
          <p:nvPr/>
        </p:nvSpPr>
        <p:spPr>
          <a:xfrm>
            <a:off x="2007063" y="1594693"/>
            <a:ext cx="2268000" cy="55367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20081001 022733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 - BREAST IMAGING TOMOSYNTHESIS]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CA26E7-213B-48AB-9B6F-2ACF54C673F6}"/>
              </a:ext>
            </a:extLst>
          </p:cNvPr>
          <p:cNvSpPr/>
          <p:nvPr/>
        </p:nvSpPr>
        <p:spPr>
          <a:xfrm>
            <a:off x="9699477" y="1594693"/>
            <a:ext cx="2412000" cy="55367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20081001 030956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 - MAMMOGRAM DIGITAL DX UNILAT RT]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E977C7-DBD3-4DE9-BE45-71756C305739}"/>
              </a:ext>
            </a:extLst>
          </p:cNvPr>
          <p:cNvSpPr/>
          <p:nvPr/>
        </p:nvSpPr>
        <p:spPr>
          <a:xfrm>
            <a:off x="7269073" y="1594693"/>
            <a:ext cx="2232000" cy="55367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20081001 070915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 - MAMMOGRAM DIGITAL SCR BILAT]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A885D9-16AD-4479-9795-952DB30E1549}"/>
              </a:ext>
            </a:extLst>
          </p:cNvPr>
          <p:cNvSpPr/>
          <p:nvPr/>
        </p:nvSpPr>
        <p:spPr>
          <a:xfrm>
            <a:off x="10705212" y="3206495"/>
            <a:ext cx="1116000" cy="5400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71100000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ML]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675899-9D16-4896-9864-68A54688817A}"/>
              </a:ext>
            </a:extLst>
          </p:cNvPr>
          <p:cNvSpPr/>
          <p:nvPr/>
        </p:nvSpPr>
        <p:spPr>
          <a:xfrm>
            <a:off x="6403115" y="3199658"/>
            <a:ext cx="972000" cy="55367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001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CC]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565EC3-4CD6-4D6F-854D-33EBB443123B}"/>
              </a:ext>
            </a:extLst>
          </p:cNvPr>
          <p:cNvSpPr/>
          <p:nvPr/>
        </p:nvSpPr>
        <p:spPr>
          <a:xfrm>
            <a:off x="8397725" y="3199658"/>
            <a:ext cx="972000" cy="55367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003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L MLO]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751FA7-545F-48DE-B9B1-566F8F85CDC9}"/>
              </a:ext>
            </a:extLst>
          </p:cNvPr>
          <p:cNvSpPr/>
          <p:nvPr/>
        </p:nvSpPr>
        <p:spPr>
          <a:xfrm>
            <a:off x="7400420" y="3199658"/>
            <a:ext cx="972000" cy="55367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002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L CC]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93A3A0-DF86-47D2-A0BE-A1A8392BF457}"/>
              </a:ext>
            </a:extLst>
          </p:cNvPr>
          <p:cNvSpPr/>
          <p:nvPr/>
        </p:nvSpPr>
        <p:spPr>
          <a:xfrm>
            <a:off x="9395031" y="3199658"/>
            <a:ext cx="972000" cy="55367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004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MLO]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0F9CF8-C369-4EAF-9212-749283111F67}"/>
              </a:ext>
            </a:extLst>
          </p:cNvPr>
          <p:cNvSpPr/>
          <p:nvPr/>
        </p:nvSpPr>
        <p:spPr>
          <a:xfrm>
            <a:off x="2116774" y="2954495"/>
            <a:ext cx="1008000" cy="1044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73100000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CC Tomosynthesis Reconstruction]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3E27420-778D-4111-8599-36F0CCAAE00E}"/>
              </a:ext>
            </a:extLst>
          </p:cNvPr>
          <p:cNvSpPr/>
          <p:nvPr/>
        </p:nvSpPr>
        <p:spPr>
          <a:xfrm>
            <a:off x="4197930" y="2954495"/>
            <a:ext cx="1008000" cy="1044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73200000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CC Breast Tomosynthesis Image]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5B4468E-7E43-43E0-86A5-62B345880263}"/>
              </a:ext>
            </a:extLst>
          </p:cNvPr>
          <p:cNvSpPr/>
          <p:nvPr/>
        </p:nvSpPr>
        <p:spPr>
          <a:xfrm>
            <a:off x="1076196" y="2954495"/>
            <a:ext cx="1008000" cy="1044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72100000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MLO Tomosynthesis Projection]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3CADA4B-E9B3-48D0-A42A-572320FE028F}"/>
              </a:ext>
            </a:extLst>
          </p:cNvPr>
          <p:cNvSpPr/>
          <p:nvPr/>
        </p:nvSpPr>
        <p:spPr>
          <a:xfrm>
            <a:off x="5238508" y="2954495"/>
            <a:ext cx="1008000" cy="1044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73200000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MLO Breast Tomosynthesis Image]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3B1A57B-8666-4D71-8855-8030B2ABB20F}"/>
              </a:ext>
            </a:extLst>
          </p:cNvPr>
          <p:cNvSpPr/>
          <p:nvPr/>
        </p:nvSpPr>
        <p:spPr>
          <a:xfrm>
            <a:off x="35618" y="2954495"/>
            <a:ext cx="1008000" cy="1044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72100000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CC Tomosynthesis Projection]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F2479B-E739-4332-92FA-E1A5BD9CFB4F}"/>
              </a:ext>
            </a:extLst>
          </p:cNvPr>
          <p:cNvSpPr/>
          <p:nvPr/>
        </p:nvSpPr>
        <p:spPr>
          <a:xfrm>
            <a:off x="3157352" y="2954495"/>
            <a:ext cx="1008000" cy="1044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Series 73100000 </a:t>
            </a:r>
          </a:p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[MG - R MLO Tomosynthesis Reconstruction]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587555-1592-467A-84D3-1DD60647116F}"/>
              </a:ext>
            </a:extLst>
          </p:cNvPr>
          <p:cNvSpPr/>
          <p:nvPr/>
        </p:nvSpPr>
        <p:spPr>
          <a:xfrm>
            <a:off x="10813212" y="4804623"/>
            <a:ext cx="900000" cy="10800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1.3.6.1.4.1.5962.99.1.2280943358.716200484.1363785608958.635.0.dcm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240C81-FB50-4CC0-9284-96990791B1BE}"/>
              </a:ext>
            </a:extLst>
          </p:cNvPr>
          <p:cNvSpPr/>
          <p:nvPr/>
        </p:nvSpPr>
        <p:spPr>
          <a:xfrm>
            <a:off x="6439115" y="4804623"/>
            <a:ext cx="900000" cy="10800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1.3.6.1.4.1.5962.99.1.2280943358.716200484.1363785608958.625.0.dcm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F17CA5-13F9-40EC-8EF1-A8BDAF5E5C93}"/>
              </a:ext>
            </a:extLst>
          </p:cNvPr>
          <p:cNvSpPr/>
          <p:nvPr/>
        </p:nvSpPr>
        <p:spPr>
          <a:xfrm>
            <a:off x="8433725" y="4804623"/>
            <a:ext cx="900000" cy="10800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1.3.6.1.4.1.5962.99.1.2280943358.716200484.1363785608958.631.0.dcm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FE928F-782D-4C5C-8414-FD3EADF7A350}"/>
              </a:ext>
            </a:extLst>
          </p:cNvPr>
          <p:cNvSpPr/>
          <p:nvPr/>
        </p:nvSpPr>
        <p:spPr>
          <a:xfrm>
            <a:off x="7436420" y="4804623"/>
            <a:ext cx="900000" cy="10800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1.3.6.1.4.1.5962.99.1.2280943358.716200484.1363785608958.629.0.dcm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C487BD-D522-474B-A2EB-F60F7AD2FEF7}"/>
              </a:ext>
            </a:extLst>
          </p:cNvPr>
          <p:cNvSpPr/>
          <p:nvPr/>
        </p:nvSpPr>
        <p:spPr>
          <a:xfrm>
            <a:off x="9431031" y="4804623"/>
            <a:ext cx="900000" cy="108000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1.3.6.1.4.1.5962.99.1.2280943358.716200484.1363785608958.633.0.dcm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D2C501-9BF3-4C72-8E63-73A2C7BAB179}"/>
              </a:ext>
            </a:extLst>
          </p:cNvPr>
          <p:cNvSpPr/>
          <p:nvPr/>
        </p:nvSpPr>
        <p:spPr>
          <a:xfrm>
            <a:off x="2170774" y="4804623"/>
            <a:ext cx="900000" cy="1080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1.3.6.1.4.1.5962.99.1.2280943358.716200484.1363785608958.643.0.dcm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6F91A52-3839-4D74-B8F6-344E73934614}"/>
              </a:ext>
            </a:extLst>
          </p:cNvPr>
          <p:cNvSpPr/>
          <p:nvPr/>
        </p:nvSpPr>
        <p:spPr>
          <a:xfrm>
            <a:off x="4251930" y="4804623"/>
            <a:ext cx="900000" cy="1080000"/>
          </a:xfrm>
          <a:prstGeom prst="roundRect">
            <a:avLst/>
          </a:prstGeom>
          <a:solidFill>
            <a:schemeClr val="accent2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1.3.6.1.4.1.5962.99.1.2280943358.716200484.1363785608958.647.0.dcm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F41A85C-D5E1-4D69-9936-37E0502CBD3C}"/>
              </a:ext>
            </a:extLst>
          </p:cNvPr>
          <p:cNvSpPr/>
          <p:nvPr/>
        </p:nvSpPr>
        <p:spPr>
          <a:xfrm>
            <a:off x="1130196" y="4804623"/>
            <a:ext cx="900000" cy="1080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1.3.6.1.4.1.5962.99.1.2280943358.716200484.1363785608958.640.0.dcm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E3D6DC3-C815-4E6C-BD54-0057FE83FAB8}"/>
              </a:ext>
            </a:extLst>
          </p:cNvPr>
          <p:cNvSpPr/>
          <p:nvPr/>
        </p:nvSpPr>
        <p:spPr>
          <a:xfrm>
            <a:off x="5292508" y="4804623"/>
            <a:ext cx="900000" cy="1080000"/>
          </a:xfrm>
          <a:prstGeom prst="roundRect">
            <a:avLst/>
          </a:prstGeom>
          <a:solidFill>
            <a:schemeClr val="accent2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1.3.6.1.4.1.5962.99.1.2280943358.716200484.1363785608958.649.0.dcm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282AA86-9512-40EE-9C55-8819892C5755}"/>
              </a:ext>
            </a:extLst>
          </p:cNvPr>
          <p:cNvSpPr/>
          <p:nvPr/>
        </p:nvSpPr>
        <p:spPr>
          <a:xfrm>
            <a:off x="89618" y="4804623"/>
            <a:ext cx="900000" cy="1080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1.3.6.1.4.1.5962.99.1.2280943358.716200484.1363785608958.637.0.dcm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B58348A-CC4E-4299-A9B7-A6433A9409C6}"/>
              </a:ext>
            </a:extLst>
          </p:cNvPr>
          <p:cNvSpPr/>
          <p:nvPr/>
        </p:nvSpPr>
        <p:spPr>
          <a:xfrm>
            <a:off x="3211352" y="4804623"/>
            <a:ext cx="900000" cy="1080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0" dirty="0">
                <a:solidFill>
                  <a:schemeClr val="tx1"/>
                </a:solidFill>
                <a:effectLst/>
              </a:rPr>
              <a:t>1.3.6.1.4.1.5962.99.1.2280943358.716200484.1363785608958.645.0.dcm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691B1C-02A0-4132-A9AB-5CAFAC3520B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141063" y="788565"/>
            <a:ext cx="3918207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E03C4B-FA41-4D82-8A7C-8F77453DE52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059270" y="788565"/>
            <a:ext cx="1325803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7B7F0C1-4C12-45C8-A801-87ADF89EFFD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059270" y="788565"/>
            <a:ext cx="3846207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09CA0E-94FB-4CA9-847B-5C439EA0919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0905477" y="2148367"/>
            <a:ext cx="357735" cy="1058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B2B239-5F31-4DD6-80DC-A9E86018ADD8}"/>
              </a:ext>
            </a:extLst>
          </p:cNvPr>
          <p:cNvCxnSpPr>
            <a:cxnSpLocks/>
            <a:stCxn id="16" idx="0"/>
            <a:endCxn id="14" idx="2"/>
          </p:cNvCxnSpPr>
          <p:nvPr/>
        </p:nvCxnSpPr>
        <p:spPr>
          <a:xfrm flipV="1">
            <a:off x="6889115" y="3753332"/>
            <a:ext cx="0" cy="105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092DE26-BB8D-4B78-98FD-17660055732E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V="1">
            <a:off x="7886420" y="3753332"/>
            <a:ext cx="0" cy="105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689E871-03CC-47B5-93E7-B0CD0297C749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8883725" y="3753332"/>
            <a:ext cx="0" cy="105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A09F55-7525-4413-B7E2-2CC26B3EEFB4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V="1">
            <a:off x="9881031" y="3753332"/>
            <a:ext cx="0" cy="105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F8936F-9B97-46D3-95EA-6CEF064AA8D2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1263212" y="3746495"/>
            <a:ext cx="0" cy="1058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CB73E2-4BF2-4E30-BE83-2A429BEFD78C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flipV="1">
            <a:off x="3661352" y="3998495"/>
            <a:ext cx="0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A8AAD8B-ACEA-4432-A326-99EFA18187C7}"/>
              </a:ext>
            </a:extLst>
          </p:cNvPr>
          <p:cNvCxnSpPr>
            <a:cxnSpLocks/>
            <a:stCxn id="33" idx="0"/>
            <a:endCxn id="21" idx="2"/>
          </p:cNvCxnSpPr>
          <p:nvPr/>
        </p:nvCxnSpPr>
        <p:spPr>
          <a:xfrm flipV="1">
            <a:off x="4701930" y="3998495"/>
            <a:ext cx="0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45057D5-98EE-43F7-B14F-42EA8D84E832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5742508" y="3998495"/>
            <a:ext cx="0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E4B9D1B-C380-4979-9469-06C78C39A87B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flipV="1">
            <a:off x="539618" y="3998495"/>
            <a:ext cx="0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18ACEBB-3476-4C40-A9D0-F75C70E4A1F8}"/>
              </a:ext>
            </a:extLst>
          </p:cNvPr>
          <p:cNvCxnSpPr>
            <a:cxnSpLocks/>
            <a:stCxn id="34" idx="0"/>
            <a:endCxn id="22" idx="2"/>
          </p:cNvCxnSpPr>
          <p:nvPr/>
        </p:nvCxnSpPr>
        <p:spPr>
          <a:xfrm flipV="1">
            <a:off x="1580196" y="3998495"/>
            <a:ext cx="0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4C1A995-5B7E-4D37-97CA-81A9E0EBFCDE}"/>
              </a:ext>
            </a:extLst>
          </p:cNvPr>
          <p:cNvCxnSpPr>
            <a:cxnSpLocks/>
            <a:stCxn id="32" idx="0"/>
            <a:endCxn id="20" idx="2"/>
          </p:cNvCxnSpPr>
          <p:nvPr/>
        </p:nvCxnSpPr>
        <p:spPr>
          <a:xfrm flipV="1">
            <a:off x="2620774" y="3998495"/>
            <a:ext cx="0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33696B1-1376-4A50-A59D-E00B3B7D9026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V="1">
            <a:off x="539618" y="2148367"/>
            <a:ext cx="2601445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FBCCF13-F113-4EC2-BA68-29CA3CB240BF}"/>
              </a:ext>
            </a:extLst>
          </p:cNvPr>
          <p:cNvCxnSpPr>
            <a:cxnSpLocks/>
            <a:stCxn id="22" idx="0"/>
            <a:endCxn id="7" idx="2"/>
          </p:cNvCxnSpPr>
          <p:nvPr/>
        </p:nvCxnSpPr>
        <p:spPr>
          <a:xfrm flipV="1">
            <a:off x="1580196" y="2148367"/>
            <a:ext cx="1560867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28F7886-1F5F-4B6A-8BAF-E10E077C2688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V="1">
            <a:off x="2620774" y="2148367"/>
            <a:ext cx="520289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ABFDC7-92C8-45BC-B5C7-D666E87645F5}"/>
              </a:ext>
            </a:extLst>
          </p:cNvPr>
          <p:cNvCxnSpPr>
            <a:cxnSpLocks/>
            <a:stCxn id="25" idx="0"/>
            <a:endCxn id="7" idx="2"/>
          </p:cNvCxnSpPr>
          <p:nvPr/>
        </p:nvCxnSpPr>
        <p:spPr>
          <a:xfrm flipH="1" flipV="1">
            <a:off x="3141063" y="2148367"/>
            <a:ext cx="520289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A817F2C-A763-43AD-A4E6-E8A8E0F58C10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H="1" flipV="1">
            <a:off x="3141063" y="2148367"/>
            <a:ext cx="1560867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94E1C7C-FF72-4FFF-AAEB-D7D30D8E8FF3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flipH="1" flipV="1">
            <a:off x="3141063" y="2148367"/>
            <a:ext cx="2601445" cy="8061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0CABB16-206D-4C53-9956-801D083DA18E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6889115" y="2148367"/>
            <a:ext cx="1495958" cy="105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D97B613-7191-42B9-A8B5-7FDE763687CA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886420" y="2148367"/>
            <a:ext cx="498653" cy="105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0BE44D4-2BAB-4B9B-BD9F-CC2A15F98017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8385073" y="2148367"/>
            <a:ext cx="498652" cy="105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651630-3BA6-460B-9009-6FF6C0EF9EE9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H="1" flipV="1">
            <a:off x="8385073" y="2148367"/>
            <a:ext cx="1495958" cy="1051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5FC3443-15F7-4FB0-A534-F58DD31A7100}"/>
              </a:ext>
            </a:extLst>
          </p:cNvPr>
          <p:cNvSpPr txBox="1"/>
          <p:nvPr/>
        </p:nvSpPr>
        <p:spPr>
          <a:xfrm>
            <a:off x="4343982" y="6010712"/>
            <a:ext cx="1752018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/>
              <a:t>These file are </a:t>
            </a:r>
            <a:r>
              <a:rPr lang="en-GB" sz="1200" dirty="0" err="1"/>
              <a:t>multiframe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9047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170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</dc:creator>
  <cp:lastModifiedBy>Jay</cp:lastModifiedBy>
  <cp:revision>3</cp:revision>
  <dcterms:created xsi:type="dcterms:W3CDTF">2022-01-20T13:53:18Z</dcterms:created>
  <dcterms:modified xsi:type="dcterms:W3CDTF">2022-01-21T13:15:14Z</dcterms:modified>
</cp:coreProperties>
</file>