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c07c0b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c07c0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29b7be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29b7be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c07c0b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5c07c0b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c07c0b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c07c0b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5c07c0b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5c07c0b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c07c0b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c07c0b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c07c0b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c07c0b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lexsys.org/images/overfitting.png" TargetMode="External"/><Relationship Id="rId4" Type="http://schemas.openxmlformats.org/officeDocument/2006/relationships/hyperlink" Target="https://www.mltut.com/wp-content/uploads/2020/05/cross-validation.png" TargetMode="External"/><Relationship Id="rId5" Type="http://schemas.openxmlformats.org/officeDocument/2006/relationships/hyperlink" Target="https://raw.githubusercontent.com/satishgunjal/images/master/Inner_Working_KFold.png" TargetMode="External"/><Relationship Id="rId6" Type="http://schemas.openxmlformats.org/officeDocument/2006/relationships/hyperlink" Target="https://www.researchgate.net/figure/Train-Test-Data-Split_fig6_3258709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K fold cross validation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695400" y="4622700"/>
            <a:ext cx="2448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MT21MCS013 Jay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learning classification techniques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 Vector Machine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Kernel - linear, polynomial, quadratic,RBF(Radial)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Nearest Neighbour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City block distance(K=1), </a:t>
            </a:r>
            <a:r>
              <a:rPr lang="en-GB"/>
              <a:t>euclidean</a:t>
            </a:r>
            <a:r>
              <a:rPr lang="en-GB"/>
              <a:t>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Decision Tree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Order in which features are selected is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</a:t>
            </a:r>
            <a:r>
              <a:rPr lang="en-GB"/>
              <a:t>uilds multiple decision trees and merges them together to get a more accurate and stable prediction.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test split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1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100% used as training and the same for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Option 2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X:Y ratio, X% of dataset is used as  training and Y% of it as test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2576513"/>
            <a:ext cx="36957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K-Fold cross validation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4114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K-Fold cross validation (Working)</a:t>
            </a:r>
            <a:endParaRPr sz="222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475" y="636725"/>
            <a:ext cx="6172175" cy="42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Overfitting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Parzen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RBF(Radial Basis 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Polynomial with high degree</a:t>
            </a: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4706850" y="5212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Underfitting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654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Linear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Linear kernel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75" y="468450"/>
            <a:ext cx="8359200" cy="42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[1] Image - fitting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https://www.olexsys.org/images/overfitting.png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[2] Image - K fold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https://www.mltut.com/wp-content/uploads/2020/05/cross-validation.png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[3] Image - K fold - working </a:t>
            </a:r>
            <a:r>
              <a:rPr lang="en-GB" sz="1600" u="sng">
                <a:solidFill>
                  <a:schemeClr val="hlink"/>
                </a:solidFill>
                <a:hlinkClick r:id="rId5"/>
              </a:rPr>
              <a:t>https://raw.githubusercontent.com/satishgunjal/images/master/Inner_Working_KFold.png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[4] Image - Train test split - </a:t>
            </a:r>
            <a:r>
              <a:rPr lang="en-GB" sz="1600" u="sng">
                <a:solidFill>
                  <a:schemeClr val="hlink"/>
                </a:solidFill>
                <a:hlinkClick r:id="rId6"/>
              </a:rPr>
              <a:t>https://www.researchgate.net/figure/Train-Test-Data-Split_fig6_325870973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