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72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7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3024f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3024f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3024f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3024f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3024f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3024f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3024f0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3024f0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3024f0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3024f0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3024f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3024f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a.springernature.com/original/springer-static/image/chp%3A10.1007%2F978-981-13-7403-6_1/MediaObjects/469174_1_En_1_Fig3_HTML.png" TargetMode="External"/><Relationship Id="rId4" Type="http://schemas.openxmlformats.org/officeDocument/2006/relationships/hyperlink" Target="https://www.analytixlabs.co.in/blog/wp-content/uploads/2020/07/image-14-1-600x45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Probabilistic </a:t>
            </a:r>
            <a:r>
              <a:rPr lang="en-GB"/>
              <a:t>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79900" y="4466100"/>
            <a:ext cx="25641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MT21MCS013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Probabilistic clustering (aka </a:t>
            </a:r>
            <a:r>
              <a:rPr lang="en-GB"/>
              <a:t>Gaussian</a:t>
            </a:r>
            <a:r>
              <a:rPr lang="en-GB"/>
              <a:t> Mixture Model)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Unsupervised machine learning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Divides data into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right number of cluster?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Gaussian Mixture Model (GMM) algorithm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get probability associated with each cluster for given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 consist of two primary steps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Expectation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Maximization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GMM Algorithm (Cont…)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Expectation</a:t>
            </a:r>
            <a:r>
              <a:rPr lang="en-GB"/>
              <a:t> - for each data point ‘p’ calculate that what is the probability that point ‘p’ belongs to cluster ‘c’.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Maximization - </a:t>
            </a:r>
            <a:r>
              <a:rPr lang="en-GB"/>
              <a:t>adjust the mean, variance, and weight of each data point to maximize the possibility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610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95825" y="169700"/>
            <a:ext cx="314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GMM Flow chart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4" cy="4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Image - GMM Algorithm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https://media.springernature.com/original/springer-static/image/chp%3A10.1007%2F978-981-13-7403-6_1/MediaObjects/469174_1_En_1_Fig3_HTML.png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Image - GMM L=1 to L=20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https://www.analytixlabs.co.in/blog/wp-content/uploads/2020/07/image-14-1-600x450.jpg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