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600564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600564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89b357a7abcec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89b357a7abcec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89b357a7abcec2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89b357a7abcec2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89b357a7abcec2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89b357a7abcec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fff953a1e6a6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fff953a1e6a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645471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645471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600564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600564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89b357a7abcec2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89b357a7abcec2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ovinfo.gov/content/pkg/GOVPUB-C13-74cdc274b1109a7e1ead7185dfec2ada/pdf/GOVPUB-C13-74cdc274b1109a7e1ead7185dfec2ada.pdf" TargetMode="External"/><Relationship Id="rId4" Type="http://schemas.openxmlformats.org/officeDocument/2006/relationships/hyperlink" Target="https://www.comparethecloud.net/articles/cloud/the-cloud-conundrum-tackling-inefficiency-and-value-leakage-in-cloud/" TargetMode="External"/><Relationship Id="rId5" Type="http://schemas.openxmlformats.org/officeDocument/2006/relationships/hyperlink" Target="https://www.comparethecloud.net/articles/cloud/be-cloud-first-or-be-left-behind/" TargetMode="External"/><Relationship Id="rId6" Type="http://schemas.openxmlformats.org/officeDocument/2006/relationships/hyperlink" Target="https://www.linkedin.com/in/harsiddhdave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Computing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25200" y="4702200"/>
            <a:ext cx="37188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MT21MCS013 Jay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cloud computing?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and how to go for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Tackling Inefficiency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 cloud first or left behind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Cloud Computing?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NIST</a:t>
            </a:r>
            <a:r>
              <a:rPr baseline="30000" lang="en-GB" u="sng">
                <a:solidFill>
                  <a:schemeClr val="hlink"/>
                </a:solidFill>
                <a:hlinkClick action="ppaction://hlinksldjump" r:id="rId3"/>
              </a:rPr>
              <a:t>1</a:t>
            </a:r>
            <a:r>
              <a:rPr lang="en-GB"/>
              <a:t>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Ondemand self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Broad network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Resources 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Rapid elasticity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Measured service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to go for cloud?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Physical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Maintaintenence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Expensive Replication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go on cloud?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Reason (Why?)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requirement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 balance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appropriate cloud according to requirement(AWS,</a:t>
            </a:r>
            <a:r>
              <a:rPr lang="en-GB"/>
              <a:t>Azure</a:t>
            </a:r>
            <a:r>
              <a:rPr lang="en-GB"/>
              <a:t>,GCP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Register, Pay and Use.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Tackling Inefficiency </a:t>
            </a:r>
            <a:r>
              <a:rPr baseline="30000" lang="en-GB" u="sng">
                <a:solidFill>
                  <a:schemeClr val="hlink"/>
                </a:solidFill>
                <a:hlinkClick action="ppaction://hlinksldjump" r:id="rId3"/>
              </a:rPr>
              <a:t>2</a:t>
            </a:r>
            <a:endParaRPr baseline="30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</a:t>
            </a:r>
            <a:r>
              <a:rPr lang="en-GB"/>
              <a:t>rganisation’s strategic reasons for cloud use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Waste a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Enterprise fail to identify how their enterprise will drive value from the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older or more expensive instance types than needed, or they have failed to refactor workloads capacities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cloud first or left behind </a:t>
            </a:r>
            <a:r>
              <a:rPr baseline="30000" lang="en-GB" u="sng">
                <a:solidFill>
                  <a:schemeClr val="hlink"/>
                </a:solidFill>
                <a:hlinkClick action="ppaction://hlinksldjump" r:id="rId3"/>
              </a:rPr>
              <a:t>3</a:t>
            </a:r>
            <a:endParaRPr baseline="30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Migration made easy by vendors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Those who </a:t>
            </a:r>
            <a:r>
              <a:rPr lang="en-GB"/>
              <a:t>do not adopt a cloud-first strategy will find themselves burdened with outdated infrastructure and huge maintenance costs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Planning cloud strategy minimise the technical debt and provide the level of flexibility, scalability, and resilience required for modern business.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</a:t>
            </a:r>
            <a:r>
              <a:rPr lang="en-GB"/>
              <a:t>enterprise</a:t>
            </a:r>
            <a:r>
              <a:rPr lang="en-GB"/>
              <a:t> identify the requirement and select </a:t>
            </a:r>
            <a:r>
              <a:rPr lang="en-GB"/>
              <a:t>appropriate</a:t>
            </a:r>
            <a:r>
              <a:rPr lang="en-GB"/>
              <a:t> vendor, a wrong decision lead it to high loss and workload.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adopt the changes and efficiently utilize the cloud to get the best out of ot.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[1]</a:t>
            </a:r>
            <a:r>
              <a:rPr lang="en-GB" sz="1500"/>
              <a:t> NIST - National Institute of Standard and Technology, U.S. Department of commerce -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The NIST definition of cloud computing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[2]</a:t>
            </a:r>
            <a:r>
              <a:rPr lang="en-GB" sz="1500" u="sng">
                <a:solidFill>
                  <a:schemeClr val="hlink"/>
                </a:solidFill>
                <a:hlinkClick r:id="rId4"/>
              </a:rPr>
              <a:t>https://www.comparethecloud.net/articles/cloud/the-cloud-conundrum-tackling-inefficiency-and-value-leakage-in-cloud/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[3] </a:t>
            </a:r>
            <a:r>
              <a:rPr lang="en-GB" sz="1500" u="sng">
                <a:solidFill>
                  <a:schemeClr val="hlink"/>
                </a:solidFill>
                <a:hlinkClick r:id="rId5"/>
              </a:rPr>
              <a:t>https://www.comparethecloud.net/articles/cloud/be-cloud-first-or-be-left-behind/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[4] Harsiddh Dave - </a:t>
            </a:r>
            <a:r>
              <a:rPr lang="en-GB" sz="1500"/>
              <a:t>Cloud</a:t>
            </a:r>
            <a:r>
              <a:rPr lang="en-GB" sz="1500"/>
              <a:t> Computing at RKIT Software Pvt. Ltd., Rajkot, Gujarat India. - </a:t>
            </a:r>
            <a:r>
              <a:rPr lang="en-GB" sz="14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linkedin.com/in/harsiddhdave44</a:t>
            </a:r>
            <a:endParaRPr sz="1900"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