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7" r:id="rId4"/>
    <p:sldMasterId id="2147483718" r:id="rId5"/>
    <p:sldMasterId id="2147483719"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Rajdhani"/>
      <p:regular r:id="rId14"/>
      <p:bold r:id="rId15"/>
    </p:embeddedFont>
    <p:embeddedFont>
      <p:font typeface="Karl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Rajdhani-bold.fntdata"/><Relationship Id="rId14" Type="http://schemas.openxmlformats.org/officeDocument/2006/relationships/font" Target="fonts/Rajdhani-regular.fntdata"/><Relationship Id="rId17" Type="http://schemas.openxmlformats.org/officeDocument/2006/relationships/font" Target="fonts/Karla-bold.fntdata"/><Relationship Id="rId16" Type="http://schemas.openxmlformats.org/officeDocument/2006/relationships/font" Target="fonts/Karla-regular.fntdata"/><Relationship Id="rId19" Type="http://schemas.openxmlformats.org/officeDocument/2006/relationships/font" Target="fonts/Karla-boldItalic.fntdata"/><Relationship Id="rId18" Type="http://schemas.openxmlformats.org/officeDocument/2006/relationships/font" Target="fonts/Karl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d1d3ffce5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8" name="Google Shape;1028;gd1d3ffce5b_0_4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d1d3ffce5b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3" name="Google Shape;1033;gd1d3ffce5b_0_1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d1d3ffce5b_0_2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9" name="Google Shape;1059;gd1d3ffce5b_0_2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d1d3ffce5b_0_3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d1d3ffce5b_0_35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d1d3ffce5b_0_4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3" name="Google Shape;1103;gd1d3ffce5b_0_4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d1d3ffce5b_0_5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9" name="Google Shape;1129;gd1d3ffce5b_0_5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2521900" y="1195625"/>
            <a:ext cx="4103100" cy="23349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lgn="ctr">
              <a:lnSpc>
                <a:spcPct val="90000"/>
              </a:lnSpc>
              <a:spcBef>
                <a:spcPts val="0"/>
              </a:spcBef>
              <a:spcAft>
                <a:spcPts val="0"/>
              </a:spcAft>
              <a:buSzPts val="5200"/>
              <a:buNone/>
              <a:defRPr sz="5200"/>
            </a:lvl2pPr>
            <a:lvl3pPr lvl="2" rtl="0" algn="ctr">
              <a:lnSpc>
                <a:spcPct val="90000"/>
              </a:lnSpc>
              <a:spcBef>
                <a:spcPts val="0"/>
              </a:spcBef>
              <a:spcAft>
                <a:spcPts val="0"/>
              </a:spcAft>
              <a:buSzPts val="5200"/>
              <a:buNone/>
              <a:defRPr sz="5200"/>
            </a:lvl3pPr>
            <a:lvl4pPr lvl="3" rtl="0" algn="ctr">
              <a:lnSpc>
                <a:spcPct val="90000"/>
              </a:lnSpc>
              <a:spcBef>
                <a:spcPts val="0"/>
              </a:spcBef>
              <a:spcAft>
                <a:spcPts val="0"/>
              </a:spcAft>
              <a:buSzPts val="5200"/>
              <a:buNone/>
              <a:defRPr sz="5200"/>
            </a:lvl4pPr>
            <a:lvl5pPr lvl="4" rtl="0" algn="ctr">
              <a:lnSpc>
                <a:spcPct val="90000"/>
              </a:lnSpc>
              <a:spcBef>
                <a:spcPts val="0"/>
              </a:spcBef>
              <a:spcAft>
                <a:spcPts val="0"/>
              </a:spcAft>
              <a:buSzPts val="5200"/>
              <a:buNone/>
              <a:defRPr sz="5200"/>
            </a:lvl5pPr>
            <a:lvl6pPr lvl="5" rtl="0" algn="ctr">
              <a:lnSpc>
                <a:spcPct val="90000"/>
              </a:lnSpc>
              <a:spcBef>
                <a:spcPts val="0"/>
              </a:spcBef>
              <a:spcAft>
                <a:spcPts val="0"/>
              </a:spcAft>
              <a:buSzPts val="5200"/>
              <a:buNone/>
              <a:defRPr sz="5200"/>
            </a:lvl6pPr>
            <a:lvl7pPr lvl="6" rtl="0" algn="ctr">
              <a:lnSpc>
                <a:spcPct val="90000"/>
              </a:lnSpc>
              <a:spcBef>
                <a:spcPts val="0"/>
              </a:spcBef>
              <a:spcAft>
                <a:spcPts val="0"/>
              </a:spcAft>
              <a:buSzPts val="5200"/>
              <a:buNone/>
              <a:defRPr sz="5200"/>
            </a:lvl7pPr>
            <a:lvl8pPr lvl="7" rtl="0" algn="ctr">
              <a:lnSpc>
                <a:spcPct val="90000"/>
              </a:lnSpc>
              <a:spcBef>
                <a:spcPts val="0"/>
              </a:spcBef>
              <a:spcAft>
                <a:spcPts val="0"/>
              </a:spcAft>
              <a:buSzPts val="5200"/>
              <a:buNone/>
              <a:defRPr sz="5200"/>
            </a:lvl8pPr>
            <a:lvl9pPr lvl="8" rtl="0" algn="ctr">
              <a:lnSpc>
                <a:spcPct val="90000"/>
              </a:lnSpc>
              <a:spcBef>
                <a:spcPts val="0"/>
              </a:spcBef>
              <a:spcAft>
                <a:spcPts val="0"/>
              </a:spcAft>
              <a:buSzPts val="5200"/>
              <a:buNone/>
              <a:defRPr sz="5200"/>
            </a:lvl9pPr>
          </a:lstStyle>
          <a:p/>
        </p:txBody>
      </p:sp>
      <p:sp>
        <p:nvSpPr>
          <p:cNvPr id="55" name="Google Shape;55;p14"/>
          <p:cNvSpPr txBox="1"/>
          <p:nvPr>
            <p:ph idx="1" type="subTitle"/>
          </p:nvPr>
        </p:nvSpPr>
        <p:spPr>
          <a:xfrm>
            <a:off x="3398400" y="3484345"/>
            <a:ext cx="2350200" cy="51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6" name="Google Shape;56;p14"/>
          <p:cNvGrpSpPr/>
          <p:nvPr/>
        </p:nvGrpSpPr>
        <p:grpSpPr>
          <a:xfrm>
            <a:off x="7983190" y="2049390"/>
            <a:ext cx="316605" cy="590201"/>
            <a:chOff x="7975075" y="2414425"/>
            <a:chExt cx="340142" cy="634079"/>
          </a:xfrm>
        </p:grpSpPr>
        <p:sp>
          <p:nvSpPr>
            <p:cNvPr id="57" name="Google Shape;57;p14"/>
            <p:cNvSpPr/>
            <p:nvPr/>
          </p:nvSpPr>
          <p:spPr>
            <a:xfrm>
              <a:off x="7981111" y="2611449"/>
              <a:ext cx="199672" cy="437055"/>
            </a:xfrm>
            <a:custGeom>
              <a:rect b="b" l="l" r="r" t="t"/>
              <a:pathLst>
                <a:path extrusionOk="0" h="7742" w="3537">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975075" y="2414425"/>
              <a:ext cx="340142" cy="574367"/>
            </a:xfrm>
            <a:custGeom>
              <a:rect b="b" l="l" r="r" t="t"/>
              <a:pathLst>
                <a:path extrusionOk="0" fill="none" h="10672" w="632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4"/>
          <p:cNvGrpSpPr/>
          <p:nvPr/>
        </p:nvGrpSpPr>
        <p:grpSpPr>
          <a:xfrm>
            <a:off x="7263518" y="2722217"/>
            <a:ext cx="300028" cy="305625"/>
            <a:chOff x="11644363" y="2198500"/>
            <a:chExt cx="195675" cy="199325"/>
          </a:xfrm>
        </p:grpSpPr>
        <p:sp>
          <p:nvSpPr>
            <p:cNvPr id="60" name="Google Shape;60;p14"/>
            <p:cNvSpPr/>
            <p:nvPr/>
          </p:nvSpPr>
          <p:spPr>
            <a:xfrm>
              <a:off x="11644363" y="2198500"/>
              <a:ext cx="149650" cy="149625"/>
            </a:xfrm>
            <a:custGeom>
              <a:rect b="b" l="l" r="r" t="t"/>
              <a:pathLst>
                <a:path extrusionOk="0" fill="none" h="5985" w="5986">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11766788" y="2321950"/>
              <a:ext cx="73250" cy="75875"/>
            </a:xfrm>
            <a:custGeom>
              <a:rect b="b" l="l" r="r" t="t"/>
              <a:pathLst>
                <a:path extrusionOk="0" fill="none" h="3035" w="2930">
                  <a:moveTo>
                    <a:pt x="0" y="1"/>
                  </a:moveTo>
                  <a:lnTo>
                    <a:pt x="2929" y="3035"/>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11768338" y="2325625"/>
              <a:ext cx="70125" cy="68025"/>
            </a:xfrm>
            <a:custGeom>
              <a:rect b="b" l="l" r="r" t="t"/>
              <a:pathLst>
                <a:path extrusionOk="0" fill="none" h="2721" w="2805">
                  <a:moveTo>
                    <a:pt x="2805" y="0"/>
                  </a:moveTo>
                  <a:lnTo>
                    <a:pt x="1" y="272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4"/>
          <p:cNvGrpSpPr/>
          <p:nvPr/>
        </p:nvGrpSpPr>
        <p:grpSpPr>
          <a:xfrm>
            <a:off x="8006022" y="3408859"/>
            <a:ext cx="179703" cy="223823"/>
            <a:chOff x="7447613" y="1714525"/>
            <a:chExt cx="117200" cy="145975"/>
          </a:xfrm>
        </p:grpSpPr>
        <p:sp>
          <p:nvSpPr>
            <p:cNvPr id="64" name="Google Shape;64;p14"/>
            <p:cNvSpPr/>
            <p:nvPr/>
          </p:nvSpPr>
          <p:spPr>
            <a:xfrm>
              <a:off x="7447613" y="1772075"/>
              <a:ext cx="88425" cy="88425"/>
            </a:xfrm>
            <a:custGeom>
              <a:rect b="b" l="l" r="r" t="t"/>
              <a:pathLst>
                <a:path extrusionOk="0" fill="none" h="3537" w="3537">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7513513" y="1718200"/>
              <a:ext cx="34550" cy="59650"/>
            </a:xfrm>
            <a:custGeom>
              <a:rect b="b" l="l" r="r" t="t"/>
              <a:pathLst>
                <a:path extrusionOk="0" fill="none" h="2386" w="1382">
                  <a:moveTo>
                    <a:pt x="1" y="2386"/>
                  </a:moveTo>
                  <a:lnTo>
                    <a:pt x="1382"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7495738" y="1714525"/>
              <a:ext cx="69075" cy="54425"/>
            </a:xfrm>
            <a:custGeom>
              <a:rect b="b" l="l" r="r" t="t"/>
              <a:pathLst>
                <a:path extrusionOk="0" fill="none" h="2177" w="2763">
                  <a:moveTo>
                    <a:pt x="2762" y="2177"/>
                  </a:moveTo>
                  <a:lnTo>
                    <a:pt x="2177" y="1"/>
                  </a:lnTo>
                  <a:lnTo>
                    <a:pt x="1" y="587"/>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14"/>
          <p:cNvGrpSpPr/>
          <p:nvPr/>
        </p:nvGrpSpPr>
        <p:grpSpPr>
          <a:xfrm>
            <a:off x="6503720" y="4086782"/>
            <a:ext cx="299760" cy="406358"/>
            <a:chOff x="8107742" y="840353"/>
            <a:chExt cx="299760" cy="406358"/>
          </a:xfrm>
        </p:grpSpPr>
        <p:sp>
          <p:nvSpPr>
            <p:cNvPr id="68" name="Google Shape;68;p14"/>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14"/>
          <p:cNvGrpSpPr/>
          <p:nvPr/>
        </p:nvGrpSpPr>
        <p:grpSpPr>
          <a:xfrm>
            <a:off x="7572097" y="2369075"/>
            <a:ext cx="194921" cy="194959"/>
            <a:chOff x="7932213" y="1463813"/>
            <a:chExt cx="127125" cy="127150"/>
          </a:xfrm>
        </p:grpSpPr>
        <p:sp>
          <p:nvSpPr>
            <p:cNvPr id="71" name="Google Shape;71;p14"/>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4"/>
          <p:cNvSpPr/>
          <p:nvPr/>
        </p:nvSpPr>
        <p:spPr>
          <a:xfrm>
            <a:off x="7263478" y="4178242"/>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8233131" y="2898429"/>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14"/>
          <p:cNvGrpSpPr/>
          <p:nvPr/>
        </p:nvGrpSpPr>
        <p:grpSpPr>
          <a:xfrm>
            <a:off x="7074630" y="3327662"/>
            <a:ext cx="538462" cy="633585"/>
            <a:chOff x="7035875" y="2497325"/>
            <a:chExt cx="607813" cy="715188"/>
          </a:xfrm>
        </p:grpSpPr>
        <p:sp>
          <p:nvSpPr>
            <p:cNvPr id="76" name="Google Shape;76;p14"/>
            <p:cNvSpPr/>
            <p:nvPr/>
          </p:nvSpPr>
          <p:spPr>
            <a:xfrm>
              <a:off x="7035875" y="2678254"/>
              <a:ext cx="607813" cy="534259"/>
            </a:xfrm>
            <a:custGeom>
              <a:rect b="b" l="l" r="r" t="t"/>
              <a:pathLst>
                <a:path extrusionOk="0" h="36637" w="41681">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7270134" y="2497325"/>
              <a:ext cx="320851" cy="290691"/>
            </a:xfrm>
            <a:custGeom>
              <a:rect b="b" l="l" r="r" t="t"/>
              <a:pathLst>
                <a:path extrusionOk="0" fill="none" h="17744" w="19585">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4"/>
          <p:cNvSpPr/>
          <p:nvPr/>
        </p:nvSpPr>
        <p:spPr>
          <a:xfrm>
            <a:off x="8222459" y="3932706"/>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7846834" y="2990318"/>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4"/>
          <p:cNvGrpSpPr/>
          <p:nvPr/>
        </p:nvGrpSpPr>
        <p:grpSpPr>
          <a:xfrm rot="8100000">
            <a:off x="1829350" y="3701771"/>
            <a:ext cx="868012" cy="238567"/>
            <a:chOff x="5167638" y="3426595"/>
            <a:chExt cx="1021600" cy="280780"/>
          </a:xfrm>
        </p:grpSpPr>
        <p:sp>
          <p:nvSpPr>
            <p:cNvPr id="81" name="Google Shape;81;p14"/>
            <p:cNvSpPr/>
            <p:nvPr/>
          </p:nvSpPr>
          <p:spPr>
            <a:xfrm>
              <a:off x="5625151" y="3426595"/>
              <a:ext cx="333600" cy="19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5539538" y="3511200"/>
              <a:ext cx="499050" cy="196175"/>
            </a:xfrm>
            <a:custGeom>
              <a:rect b="b" l="l" r="r" t="t"/>
              <a:pathLst>
                <a:path extrusionOk="0" fill="none" h="7847" w="19962">
                  <a:moveTo>
                    <a:pt x="1" y="7847"/>
                  </a:moveTo>
                  <a:lnTo>
                    <a:pt x="1" y="0"/>
                  </a:lnTo>
                  <a:lnTo>
                    <a:pt x="19962" y="0"/>
                  </a:lnTo>
                  <a:lnTo>
                    <a:pt x="19962" y="7847"/>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5454288" y="3511200"/>
              <a:ext cx="85275" cy="196175"/>
            </a:xfrm>
            <a:custGeom>
              <a:rect b="b" l="l" r="r" t="t"/>
              <a:pathLst>
                <a:path extrusionOk="0" fill="none" h="7847" w="3411">
                  <a:moveTo>
                    <a:pt x="3411" y="7847"/>
                  </a:moveTo>
                  <a:lnTo>
                    <a:pt x="3411" y="0"/>
                  </a:lnTo>
                  <a:lnTo>
                    <a:pt x="0" y="3934"/>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167638" y="3609550"/>
              <a:ext cx="286675" cy="25"/>
            </a:xfrm>
            <a:custGeom>
              <a:rect b="b" l="l" r="r" t="t"/>
              <a:pathLst>
                <a:path extrusionOk="0" fill="none" h="1" w="11467">
                  <a:moveTo>
                    <a:pt x="11466" y="0"/>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6038563" y="3609550"/>
              <a:ext cx="150675" cy="25"/>
            </a:xfrm>
            <a:custGeom>
              <a:rect b="b" l="l" r="r" t="t"/>
              <a:pathLst>
                <a:path extrusionOk="0" fill="none" h="1" w="6027">
                  <a:moveTo>
                    <a:pt x="1" y="0"/>
                  </a:moveTo>
                  <a:lnTo>
                    <a:pt x="6027"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6189213" y="3521150"/>
              <a:ext cx="25" cy="176825"/>
            </a:xfrm>
            <a:custGeom>
              <a:rect b="b" l="l" r="r" t="t"/>
              <a:pathLst>
                <a:path extrusionOk="0" fill="none" h="7073" w="1">
                  <a:moveTo>
                    <a:pt x="1" y="7072"/>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95801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874838"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79166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70851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562586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4"/>
          <p:cNvGrpSpPr/>
          <p:nvPr/>
        </p:nvGrpSpPr>
        <p:grpSpPr>
          <a:xfrm>
            <a:off x="747867" y="3479956"/>
            <a:ext cx="299760" cy="406358"/>
            <a:chOff x="8107742" y="840353"/>
            <a:chExt cx="299760" cy="406358"/>
          </a:xfrm>
        </p:grpSpPr>
        <p:sp>
          <p:nvSpPr>
            <p:cNvPr id="93" name="Google Shape;93;p14"/>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4"/>
          <p:cNvGrpSpPr/>
          <p:nvPr/>
        </p:nvGrpSpPr>
        <p:grpSpPr>
          <a:xfrm flipH="1">
            <a:off x="1530957" y="2986483"/>
            <a:ext cx="194921" cy="194959"/>
            <a:chOff x="7932213" y="1463813"/>
            <a:chExt cx="127125" cy="127150"/>
          </a:xfrm>
        </p:grpSpPr>
        <p:sp>
          <p:nvSpPr>
            <p:cNvPr id="96" name="Google Shape;96;p14"/>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4"/>
          <p:cNvSpPr/>
          <p:nvPr/>
        </p:nvSpPr>
        <p:spPr>
          <a:xfrm flipH="1">
            <a:off x="703886" y="4128391"/>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flipH="1">
            <a:off x="703897" y="3138887"/>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flipH="1">
            <a:off x="823473" y="2465325"/>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flipH="1">
            <a:off x="2383376" y="4248753"/>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14"/>
          <p:cNvGrpSpPr/>
          <p:nvPr/>
        </p:nvGrpSpPr>
        <p:grpSpPr>
          <a:xfrm>
            <a:off x="389495" y="-203103"/>
            <a:ext cx="8365500" cy="5075903"/>
            <a:chOff x="342700" y="-203103"/>
            <a:chExt cx="8365500" cy="5075903"/>
          </a:xfrm>
        </p:grpSpPr>
        <p:cxnSp>
          <p:nvCxnSpPr>
            <p:cNvPr id="103" name="Google Shape;103;p14"/>
            <p:cNvCxnSpPr/>
            <p:nvPr/>
          </p:nvCxnSpPr>
          <p:spPr>
            <a:xfrm>
              <a:off x="342700" y="4869677"/>
              <a:ext cx="8365500" cy="0"/>
            </a:xfrm>
            <a:prstGeom prst="straightConnector1">
              <a:avLst/>
            </a:prstGeom>
            <a:noFill/>
            <a:ln cap="flat" cmpd="sng" w="28575">
              <a:solidFill>
                <a:schemeClr val="dk1"/>
              </a:solidFill>
              <a:prstDash val="solid"/>
              <a:round/>
              <a:headEnd len="sm" w="sm" type="none"/>
              <a:tailEnd len="sm" w="sm" type="none"/>
            </a:ln>
          </p:spPr>
        </p:cxnSp>
        <p:cxnSp>
          <p:nvCxnSpPr>
            <p:cNvPr id="104" name="Google Shape;104;p14"/>
            <p:cNvCxnSpPr/>
            <p:nvPr/>
          </p:nvCxnSpPr>
          <p:spPr>
            <a:xfrm rot="10800000">
              <a:off x="8692955" y="529100"/>
              <a:ext cx="0" cy="4343700"/>
            </a:xfrm>
            <a:prstGeom prst="straightConnector1">
              <a:avLst/>
            </a:prstGeom>
            <a:noFill/>
            <a:ln cap="flat" cmpd="sng" w="28575">
              <a:solidFill>
                <a:schemeClr val="dk1"/>
              </a:solidFill>
              <a:prstDash val="solid"/>
              <a:round/>
              <a:headEnd len="sm" w="sm" type="none"/>
              <a:tailEnd len="sm" w="sm" type="none"/>
            </a:ln>
          </p:spPr>
        </p:cxnSp>
        <p:grpSp>
          <p:nvGrpSpPr>
            <p:cNvPr id="105" name="Google Shape;105;p14"/>
            <p:cNvGrpSpPr/>
            <p:nvPr/>
          </p:nvGrpSpPr>
          <p:grpSpPr>
            <a:xfrm>
              <a:off x="4525206" y="-66000"/>
              <a:ext cx="4173513" cy="606320"/>
              <a:chOff x="4531667" y="221864"/>
              <a:chExt cx="4173513" cy="606320"/>
            </a:xfrm>
          </p:grpSpPr>
          <p:cxnSp>
            <p:nvCxnSpPr>
              <p:cNvPr id="106" name="Google Shape;106;p14"/>
              <p:cNvCxnSpPr/>
              <p:nvPr/>
            </p:nvCxnSpPr>
            <p:spPr>
              <a:xfrm>
                <a:off x="4919780" y="828184"/>
                <a:ext cx="3785400" cy="0"/>
              </a:xfrm>
              <a:prstGeom prst="straightConnector1">
                <a:avLst/>
              </a:prstGeom>
              <a:noFill/>
              <a:ln cap="flat" cmpd="sng" w="28575">
                <a:solidFill>
                  <a:schemeClr val="dk1"/>
                </a:solidFill>
                <a:prstDash val="solid"/>
                <a:round/>
                <a:headEnd len="sm" w="sm" type="none"/>
                <a:tailEnd len="sm" w="sm" type="none"/>
              </a:ln>
            </p:spPr>
          </p:cxnSp>
          <p:sp>
            <p:nvSpPr>
              <p:cNvPr id="107" name="Google Shape;107;p14"/>
              <p:cNvSpPr/>
              <p:nvPr/>
            </p:nvSpPr>
            <p:spPr>
              <a:xfrm>
                <a:off x="4531667" y="221864"/>
                <a:ext cx="409560" cy="606279"/>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14"/>
            <p:cNvGrpSpPr/>
            <p:nvPr/>
          </p:nvGrpSpPr>
          <p:grpSpPr>
            <a:xfrm>
              <a:off x="4383358" y="-203103"/>
              <a:ext cx="273654" cy="399438"/>
              <a:chOff x="4389820" y="8562"/>
              <a:chExt cx="273654" cy="399438"/>
            </a:xfrm>
          </p:grpSpPr>
          <p:grpSp>
            <p:nvGrpSpPr>
              <p:cNvPr id="109" name="Google Shape;109;p14"/>
              <p:cNvGrpSpPr/>
              <p:nvPr/>
            </p:nvGrpSpPr>
            <p:grpSpPr>
              <a:xfrm>
                <a:off x="4389820" y="8562"/>
                <a:ext cx="273654" cy="393837"/>
                <a:chOff x="228120" y="8562"/>
                <a:chExt cx="273654" cy="393837"/>
              </a:xfrm>
            </p:grpSpPr>
            <p:sp>
              <p:nvSpPr>
                <p:cNvPr id="110" name="Google Shape;110;p14"/>
                <p:cNvSpPr/>
                <p:nvPr/>
              </p:nvSpPr>
              <p:spPr>
                <a:xfrm>
                  <a:off x="228120"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339369"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14"/>
              <p:cNvSpPr/>
              <p:nvPr/>
            </p:nvSpPr>
            <p:spPr>
              <a:xfrm>
                <a:off x="4507931"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4393781"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 name="Google Shape;114;p14"/>
            <p:cNvGrpSpPr/>
            <p:nvPr/>
          </p:nvGrpSpPr>
          <p:grpSpPr>
            <a:xfrm>
              <a:off x="356280" y="346225"/>
              <a:ext cx="2069979" cy="4526575"/>
              <a:chOff x="356280" y="346225"/>
              <a:chExt cx="2069979" cy="4526575"/>
            </a:xfrm>
          </p:grpSpPr>
          <p:grpSp>
            <p:nvGrpSpPr>
              <p:cNvPr id="115" name="Google Shape;115;p14"/>
              <p:cNvGrpSpPr/>
              <p:nvPr/>
            </p:nvGrpSpPr>
            <p:grpSpPr>
              <a:xfrm rot="10800000">
                <a:off x="356994" y="346225"/>
                <a:ext cx="835345" cy="748598"/>
                <a:chOff x="1655300" y="2765876"/>
                <a:chExt cx="767780" cy="748598"/>
              </a:xfrm>
            </p:grpSpPr>
            <p:sp>
              <p:nvSpPr>
                <p:cNvPr id="116" name="Google Shape;116;p14"/>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14"/>
              <p:cNvSpPr/>
              <p:nvPr/>
            </p:nvSpPr>
            <p:spPr>
              <a:xfrm>
                <a:off x="845100" y="840150"/>
                <a:ext cx="705900" cy="3135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14"/>
              <p:cNvGrpSpPr/>
              <p:nvPr/>
            </p:nvGrpSpPr>
            <p:grpSpPr>
              <a:xfrm>
                <a:off x="1238556" y="1951751"/>
                <a:ext cx="1187683" cy="1574423"/>
                <a:chOff x="1651404" y="1940052"/>
                <a:chExt cx="1187683" cy="1574423"/>
              </a:xfrm>
            </p:grpSpPr>
            <p:sp>
              <p:nvSpPr>
                <p:cNvPr id="120" name="Google Shape;120;p14"/>
                <p:cNvSpPr/>
                <p:nvPr/>
              </p:nvSpPr>
              <p:spPr>
                <a:xfrm>
                  <a:off x="1651404" y="2765878"/>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14"/>
                <p:cNvCxnSpPr/>
                <p:nvPr/>
              </p:nvCxnSpPr>
              <p:spPr>
                <a:xfrm rot="10800000">
                  <a:off x="1651404" y="1940052"/>
                  <a:ext cx="0" cy="862200"/>
                </a:xfrm>
                <a:prstGeom prst="straightConnector1">
                  <a:avLst/>
                </a:prstGeom>
                <a:noFill/>
                <a:ln cap="flat" cmpd="sng" w="28575">
                  <a:solidFill>
                    <a:schemeClr val="dk1"/>
                  </a:solidFill>
                  <a:prstDash val="solid"/>
                  <a:round/>
                  <a:headEnd len="sm" w="sm" type="none"/>
                  <a:tailEnd len="sm" w="sm" type="none"/>
                </a:ln>
              </p:spPr>
            </p:cxnSp>
          </p:grpSp>
          <p:sp>
            <p:nvSpPr>
              <p:cNvPr id="124" name="Google Shape;124;p14"/>
              <p:cNvSpPr/>
              <p:nvPr/>
            </p:nvSpPr>
            <p:spPr>
              <a:xfrm>
                <a:off x="715761" y="1203911"/>
                <a:ext cx="718225" cy="870450"/>
              </a:xfrm>
              <a:custGeom>
                <a:rect b="b" l="l" r="r" t="t"/>
                <a:pathLst>
                  <a:path extrusionOk="0" h="34818" w="28729">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793762" y="838799"/>
                <a:ext cx="783625" cy="1227200"/>
              </a:xfrm>
              <a:custGeom>
                <a:rect b="b" l="l" r="r" t="t"/>
                <a:pathLst>
                  <a:path extrusionOk="0" h="49088" w="31345">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14"/>
              <p:cNvGrpSpPr/>
              <p:nvPr/>
            </p:nvGrpSpPr>
            <p:grpSpPr>
              <a:xfrm>
                <a:off x="875111" y="986705"/>
                <a:ext cx="85800" cy="782973"/>
                <a:chOff x="1270825" y="1135225"/>
                <a:chExt cx="85800" cy="558150"/>
              </a:xfrm>
            </p:grpSpPr>
            <p:sp>
              <p:nvSpPr>
                <p:cNvPr id="127" name="Google Shape;127;p14"/>
                <p:cNvSpPr/>
                <p:nvPr/>
              </p:nvSpPr>
              <p:spPr>
                <a:xfrm>
                  <a:off x="1270825" y="1135225"/>
                  <a:ext cx="85800" cy="0"/>
                </a:xfrm>
                <a:custGeom>
                  <a:rect b="b" l="l" r="r" t="t"/>
                  <a:pathLst>
                    <a:path extrusionOk="0" fill="none" h="12000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270825" y="1135225"/>
                  <a:ext cx="85800" cy="0"/>
                </a:xfrm>
                <a:custGeom>
                  <a:rect b="b" l="l" r="r" t="t"/>
                  <a:pathLst>
                    <a:path extrusionOk="0" fill="none" h="12000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1270825" y="117235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1270825" y="12466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1270825" y="13214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270825" y="139570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1270825" y="147000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270825" y="15442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1270825" y="16190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270825" y="169335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1" name="Google Shape;151;p14"/>
              <p:cNvCxnSpPr/>
              <p:nvPr/>
            </p:nvCxnSpPr>
            <p:spPr>
              <a:xfrm>
                <a:off x="2426259" y="2242651"/>
                <a:ext cx="0" cy="313500"/>
              </a:xfrm>
              <a:prstGeom prst="straightConnector1">
                <a:avLst/>
              </a:prstGeom>
              <a:noFill/>
              <a:ln cap="flat" cmpd="sng" w="28575">
                <a:solidFill>
                  <a:schemeClr val="dk1"/>
                </a:solidFill>
                <a:prstDash val="solid"/>
                <a:round/>
                <a:headEnd len="sm" w="sm" type="none"/>
                <a:tailEnd len="sm" w="sm" type="none"/>
              </a:ln>
            </p:spPr>
          </p:cxnSp>
          <p:cxnSp>
            <p:nvCxnSpPr>
              <p:cNvPr id="152" name="Google Shape;152;p14"/>
              <p:cNvCxnSpPr/>
              <p:nvPr/>
            </p:nvCxnSpPr>
            <p:spPr>
              <a:xfrm flipH="1" rot="10800000">
                <a:off x="356280" y="836900"/>
                <a:ext cx="900" cy="4035900"/>
              </a:xfrm>
              <a:prstGeom prst="straightConnector1">
                <a:avLst/>
              </a:prstGeom>
              <a:noFill/>
              <a:ln cap="flat" cmpd="sng" w="28575">
                <a:solidFill>
                  <a:schemeClr val="dk1"/>
                </a:solidFill>
                <a:prstDash val="solid"/>
                <a:round/>
                <a:headEnd len="sm" w="sm" type="none"/>
                <a:tailEnd len="sm" w="sm"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3" name="Shape 153"/>
        <p:cNvGrpSpPr/>
        <p:nvPr/>
      </p:nvGrpSpPr>
      <p:grpSpPr>
        <a:xfrm>
          <a:off x="0" y="0"/>
          <a:ext cx="0" cy="0"/>
          <a:chOff x="0" y="0"/>
          <a:chExt cx="0" cy="0"/>
        </a:xfrm>
      </p:grpSpPr>
      <p:sp>
        <p:nvSpPr>
          <p:cNvPr id="154" name="Google Shape;154;p15"/>
          <p:cNvSpPr txBox="1"/>
          <p:nvPr>
            <p:ph idx="1" type="body"/>
          </p:nvPr>
        </p:nvSpPr>
        <p:spPr>
          <a:xfrm>
            <a:off x="708250" y="1291149"/>
            <a:ext cx="7728000" cy="29979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sz="1200"/>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
        <p:nvSpPr>
          <p:cNvPr id="155" name="Google Shape;155;p15"/>
          <p:cNvSpPr txBox="1"/>
          <p:nvPr>
            <p:ph type="title"/>
          </p:nvPr>
        </p:nvSpPr>
        <p:spPr>
          <a:xfrm>
            <a:off x="712700" y="618275"/>
            <a:ext cx="77187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156" name="Google Shape;156;p15"/>
          <p:cNvGrpSpPr/>
          <p:nvPr/>
        </p:nvGrpSpPr>
        <p:grpSpPr>
          <a:xfrm flipH="1">
            <a:off x="-7590769" y="-338875"/>
            <a:ext cx="8739369" cy="742000"/>
            <a:chOff x="410231" y="402400"/>
            <a:chExt cx="8739369" cy="742000"/>
          </a:xfrm>
        </p:grpSpPr>
        <p:cxnSp>
          <p:nvCxnSpPr>
            <p:cNvPr id="157" name="Google Shape;157;p15"/>
            <p:cNvCxnSpPr/>
            <p:nvPr/>
          </p:nvCxnSpPr>
          <p:spPr>
            <a:xfrm>
              <a:off x="804800" y="1144400"/>
              <a:ext cx="8344800" cy="0"/>
            </a:xfrm>
            <a:prstGeom prst="straightConnector1">
              <a:avLst/>
            </a:prstGeom>
            <a:noFill/>
            <a:ln cap="flat" cmpd="sng" w="28575">
              <a:solidFill>
                <a:schemeClr val="dk1"/>
              </a:solidFill>
              <a:prstDash val="solid"/>
              <a:round/>
              <a:headEnd len="sm" w="sm" type="none"/>
              <a:tailEnd len="sm" w="sm" type="none"/>
            </a:ln>
          </p:spPr>
        </p:cxnSp>
        <p:sp>
          <p:nvSpPr>
            <p:cNvPr id="158" name="Google Shape;158;p15"/>
            <p:cNvSpPr/>
            <p:nvPr/>
          </p:nvSpPr>
          <p:spPr>
            <a:xfrm>
              <a:off x="410231" y="4024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9" name="Google Shape;159;p15"/>
          <p:cNvCxnSpPr/>
          <p:nvPr/>
        </p:nvCxnSpPr>
        <p:spPr>
          <a:xfrm>
            <a:off x="-39950" y="4873752"/>
            <a:ext cx="9206700" cy="0"/>
          </a:xfrm>
          <a:prstGeom prst="straightConnector1">
            <a:avLst/>
          </a:prstGeom>
          <a:noFill/>
          <a:ln cap="flat" cmpd="sng" w="28575">
            <a:solidFill>
              <a:schemeClr val="dk1"/>
            </a:solidFill>
            <a:prstDash val="solid"/>
            <a:round/>
            <a:headEnd len="sm" w="sm" type="none"/>
            <a:tailEnd len="sm" w="sm" type="none"/>
          </a:ln>
        </p:spPr>
      </p:cxnSp>
      <p:cxnSp>
        <p:nvCxnSpPr>
          <p:cNvPr id="160" name="Google Shape;160;p15"/>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161" name="Google Shape;161;p15"/>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162" name="Shape 162"/>
        <p:cNvGrpSpPr/>
        <p:nvPr/>
      </p:nvGrpSpPr>
      <p:grpSpPr>
        <a:xfrm>
          <a:off x="0" y="0"/>
          <a:ext cx="0" cy="0"/>
          <a:chOff x="0" y="0"/>
          <a:chExt cx="0" cy="0"/>
        </a:xfrm>
      </p:grpSpPr>
      <p:sp>
        <p:nvSpPr>
          <p:cNvPr id="163" name="Google Shape;163;p16"/>
          <p:cNvSpPr txBox="1"/>
          <p:nvPr>
            <p:ph type="title"/>
          </p:nvPr>
        </p:nvSpPr>
        <p:spPr>
          <a:xfrm>
            <a:off x="1343458" y="2230008"/>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4" name="Google Shape;164;p16"/>
          <p:cNvSpPr txBox="1"/>
          <p:nvPr>
            <p:ph idx="1" type="subTitle"/>
          </p:nvPr>
        </p:nvSpPr>
        <p:spPr>
          <a:xfrm>
            <a:off x="1343458" y="2553295"/>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5" name="Google Shape;165;p16"/>
          <p:cNvSpPr txBox="1"/>
          <p:nvPr>
            <p:ph idx="2" type="title"/>
          </p:nvPr>
        </p:nvSpPr>
        <p:spPr>
          <a:xfrm>
            <a:off x="4578857" y="2230008"/>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6" name="Google Shape;166;p16"/>
          <p:cNvSpPr txBox="1"/>
          <p:nvPr>
            <p:ph idx="3" type="subTitle"/>
          </p:nvPr>
        </p:nvSpPr>
        <p:spPr>
          <a:xfrm>
            <a:off x="4578858" y="2553295"/>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7" name="Google Shape;167;p16"/>
          <p:cNvSpPr txBox="1"/>
          <p:nvPr>
            <p:ph idx="4" type="title"/>
          </p:nvPr>
        </p:nvSpPr>
        <p:spPr>
          <a:xfrm>
            <a:off x="1337750" y="3765007"/>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8" name="Google Shape;168;p16"/>
          <p:cNvSpPr txBox="1"/>
          <p:nvPr>
            <p:ph idx="5" type="subTitle"/>
          </p:nvPr>
        </p:nvSpPr>
        <p:spPr>
          <a:xfrm>
            <a:off x="1337750" y="4064458"/>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9" name="Google Shape;169;p16"/>
          <p:cNvSpPr txBox="1"/>
          <p:nvPr>
            <p:ph idx="6" type="title"/>
          </p:nvPr>
        </p:nvSpPr>
        <p:spPr>
          <a:xfrm>
            <a:off x="4573157" y="3765007"/>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70" name="Google Shape;170;p16"/>
          <p:cNvSpPr txBox="1"/>
          <p:nvPr>
            <p:ph idx="7" type="subTitle"/>
          </p:nvPr>
        </p:nvSpPr>
        <p:spPr>
          <a:xfrm>
            <a:off x="4573150" y="4064458"/>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1" name="Google Shape;171;p16"/>
          <p:cNvSpPr txBox="1"/>
          <p:nvPr>
            <p:ph idx="8"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172" name="Google Shape;172;p16"/>
          <p:cNvGrpSpPr/>
          <p:nvPr/>
        </p:nvGrpSpPr>
        <p:grpSpPr>
          <a:xfrm>
            <a:off x="-131269" y="2571000"/>
            <a:ext cx="963555" cy="2572494"/>
            <a:chOff x="-912" y="2571000"/>
            <a:chExt cx="963555" cy="2572494"/>
          </a:xfrm>
        </p:grpSpPr>
        <p:sp>
          <p:nvSpPr>
            <p:cNvPr id="173" name="Google Shape;173;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6"/>
            <p:cNvSpPr/>
            <p:nvPr/>
          </p:nvSpPr>
          <p:spPr>
            <a:xfrm rot="10800000">
              <a:off x="411173"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16"/>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177" name="Google Shape;177;p16"/>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grpSp>
        <p:nvGrpSpPr>
          <p:cNvPr id="178" name="Google Shape;178;p16"/>
          <p:cNvGrpSpPr/>
          <p:nvPr/>
        </p:nvGrpSpPr>
        <p:grpSpPr>
          <a:xfrm rot="10800000">
            <a:off x="8307621" y="-1"/>
            <a:ext cx="963555" cy="2572494"/>
            <a:chOff x="-912" y="2571000"/>
            <a:chExt cx="963555" cy="2572494"/>
          </a:xfrm>
        </p:grpSpPr>
        <p:sp>
          <p:nvSpPr>
            <p:cNvPr id="179" name="Google Shape;179;p1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6"/>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16"/>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183" name="Google Shape;183;p16"/>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4" name="Shape 184"/>
        <p:cNvGrpSpPr/>
        <p:nvPr/>
      </p:nvGrpSpPr>
      <p:grpSpPr>
        <a:xfrm>
          <a:off x="0" y="0"/>
          <a:ext cx="0" cy="0"/>
          <a:chOff x="0" y="0"/>
          <a:chExt cx="0" cy="0"/>
        </a:xfrm>
      </p:grpSpPr>
      <p:sp>
        <p:nvSpPr>
          <p:cNvPr id="185" name="Google Shape;185;p17"/>
          <p:cNvSpPr txBox="1"/>
          <p:nvPr>
            <p:ph type="title"/>
          </p:nvPr>
        </p:nvSpPr>
        <p:spPr>
          <a:xfrm>
            <a:off x="1940675" y="2571750"/>
            <a:ext cx="5262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86" name="Google Shape;186;p17"/>
          <p:cNvSpPr txBox="1"/>
          <p:nvPr>
            <p:ph idx="1" type="subTitle"/>
          </p:nvPr>
        </p:nvSpPr>
        <p:spPr>
          <a:xfrm>
            <a:off x="1860800" y="3444025"/>
            <a:ext cx="5422500" cy="36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187" name="Google Shape;187;p17"/>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188" name="Google Shape;188;p17"/>
          <p:cNvSpPr/>
          <p:nvPr/>
        </p:nvSpPr>
        <p:spPr>
          <a:xfrm>
            <a:off x="7421447"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7"/>
          <p:cNvSpPr/>
          <p:nvPr/>
        </p:nvSpPr>
        <p:spPr>
          <a:xfrm flipH="1">
            <a:off x="-11418"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7"/>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1" name="Shape 191"/>
        <p:cNvGrpSpPr/>
        <p:nvPr/>
      </p:nvGrpSpPr>
      <p:grpSpPr>
        <a:xfrm>
          <a:off x="0" y="0"/>
          <a:ext cx="0" cy="0"/>
          <a:chOff x="0" y="0"/>
          <a:chExt cx="0" cy="0"/>
        </a:xfrm>
      </p:grpSpPr>
      <p:grpSp>
        <p:nvGrpSpPr>
          <p:cNvPr id="192" name="Google Shape;192;p18"/>
          <p:cNvGrpSpPr/>
          <p:nvPr/>
        </p:nvGrpSpPr>
        <p:grpSpPr>
          <a:xfrm>
            <a:off x="270152" y="9537"/>
            <a:ext cx="273654" cy="4751063"/>
            <a:chOff x="270152" y="9537"/>
            <a:chExt cx="273654" cy="4751063"/>
          </a:xfrm>
        </p:grpSpPr>
        <p:grpSp>
          <p:nvGrpSpPr>
            <p:cNvPr id="193" name="Google Shape;193;p18"/>
            <p:cNvGrpSpPr/>
            <p:nvPr/>
          </p:nvGrpSpPr>
          <p:grpSpPr>
            <a:xfrm>
              <a:off x="270152" y="9537"/>
              <a:ext cx="273654" cy="393837"/>
              <a:chOff x="274914" y="8562"/>
              <a:chExt cx="273654" cy="393837"/>
            </a:xfrm>
          </p:grpSpPr>
          <p:sp>
            <p:nvSpPr>
              <p:cNvPr id="194" name="Google Shape;194;p1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6" name="Google Shape;196;p18"/>
            <p:cNvCxnSpPr/>
            <p:nvPr/>
          </p:nvCxnSpPr>
          <p:spPr>
            <a:xfrm rot="10800000">
              <a:off x="407100" y="414200"/>
              <a:ext cx="0" cy="4346400"/>
            </a:xfrm>
            <a:prstGeom prst="straightConnector1">
              <a:avLst/>
            </a:prstGeom>
            <a:noFill/>
            <a:ln cap="flat" cmpd="sng" w="28575">
              <a:solidFill>
                <a:schemeClr val="dk1"/>
              </a:solidFill>
              <a:prstDash val="solid"/>
              <a:round/>
              <a:headEnd len="sm" w="sm" type="none"/>
              <a:tailEnd len="sm" w="sm" type="none"/>
            </a:ln>
          </p:spPr>
        </p:cxnSp>
      </p:grpSp>
      <p:sp>
        <p:nvSpPr>
          <p:cNvPr id="197" name="Google Shape;197;p18"/>
          <p:cNvSpPr txBox="1"/>
          <p:nvPr>
            <p:ph idx="1" type="body"/>
          </p:nvPr>
        </p:nvSpPr>
        <p:spPr>
          <a:xfrm>
            <a:off x="924451" y="1568175"/>
            <a:ext cx="3142200" cy="1645200"/>
          </a:xfrm>
          <a:prstGeom prst="rect">
            <a:avLst/>
          </a:prstGeom>
          <a:noFill/>
          <a:ln>
            <a:noFill/>
          </a:ln>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sz="16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198" name="Google Shape;198;p18"/>
          <p:cNvSpPr txBox="1"/>
          <p:nvPr>
            <p:ph type="title"/>
          </p:nvPr>
        </p:nvSpPr>
        <p:spPr>
          <a:xfrm>
            <a:off x="841500"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99" name="Google Shape;199;p18"/>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
    <p:spTree>
      <p:nvGrpSpPr>
        <p:cNvPr id="200" name="Shape 200"/>
        <p:cNvGrpSpPr/>
        <p:nvPr/>
      </p:nvGrpSpPr>
      <p:grpSpPr>
        <a:xfrm>
          <a:off x="0" y="0"/>
          <a:ext cx="0" cy="0"/>
          <a:chOff x="0" y="0"/>
          <a:chExt cx="0" cy="0"/>
        </a:xfrm>
      </p:grpSpPr>
      <p:sp>
        <p:nvSpPr>
          <p:cNvPr id="201" name="Google Shape;201;p19"/>
          <p:cNvSpPr txBox="1"/>
          <p:nvPr>
            <p:ph idx="1" type="body"/>
          </p:nvPr>
        </p:nvSpPr>
        <p:spPr>
          <a:xfrm>
            <a:off x="2692713" y="2571750"/>
            <a:ext cx="5270700" cy="1751700"/>
          </a:xfrm>
          <a:prstGeom prst="rect">
            <a:avLst/>
          </a:prstGeom>
          <a:solidFill>
            <a:schemeClr val="lt2"/>
          </a:solidFill>
          <a:ln>
            <a:noFill/>
          </a:ln>
        </p:spPr>
        <p:txBody>
          <a:bodyPr anchorCtr="0" anchor="ctr" bIns="91425" lIns="91425" spcFirstLastPara="1" rIns="91425" wrap="square" tIns="91425">
            <a:noAutofit/>
          </a:bodyPr>
          <a:lstStyle>
            <a:lvl1pPr indent="-330200" lvl="0" marL="457200" rtl="0" algn="l">
              <a:lnSpc>
                <a:spcPct val="100000"/>
              </a:lnSpc>
              <a:spcBef>
                <a:spcPts val="0"/>
              </a:spcBef>
              <a:spcAft>
                <a:spcPts val="0"/>
              </a:spcAft>
              <a:buClr>
                <a:schemeClr val="lt1"/>
              </a:buClr>
              <a:buSzPts val="1600"/>
              <a:buChar char="●"/>
              <a:defRPr sz="1600">
                <a:solidFill>
                  <a:schemeClr val="lt1"/>
                </a:solidFill>
              </a:defRPr>
            </a:lvl1pPr>
            <a:lvl2pPr indent="-330200" lvl="1" marL="914400" rtl="0" algn="l">
              <a:lnSpc>
                <a:spcPct val="100000"/>
              </a:lnSpc>
              <a:spcBef>
                <a:spcPts val="0"/>
              </a:spcBef>
              <a:spcAft>
                <a:spcPts val="0"/>
              </a:spcAft>
              <a:buClr>
                <a:schemeClr val="lt1"/>
              </a:buClr>
              <a:buSzPts val="1600"/>
              <a:buChar char="○"/>
              <a:defRPr sz="1600">
                <a:solidFill>
                  <a:schemeClr val="lt1"/>
                </a:solidFill>
              </a:defRPr>
            </a:lvl2pPr>
            <a:lvl3pPr indent="-330200" lvl="2" marL="1371600" rtl="0" algn="l">
              <a:lnSpc>
                <a:spcPct val="100000"/>
              </a:lnSpc>
              <a:spcBef>
                <a:spcPts val="1600"/>
              </a:spcBef>
              <a:spcAft>
                <a:spcPts val="0"/>
              </a:spcAft>
              <a:buClr>
                <a:schemeClr val="lt1"/>
              </a:buClr>
              <a:buSzPts val="1600"/>
              <a:buChar char="■"/>
              <a:defRPr sz="1600">
                <a:solidFill>
                  <a:schemeClr val="lt1"/>
                </a:solidFill>
              </a:defRPr>
            </a:lvl3pPr>
            <a:lvl4pPr indent="-330200" lvl="3" marL="1828800" rtl="0" algn="l">
              <a:lnSpc>
                <a:spcPct val="100000"/>
              </a:lnSpc>
              <a:spcBef>
                <a:spcPts val="1600"/>
              </a:spcBef>
              <a:spcAft>
                <a:spcPts val="0"/>
              </a:spcAft>
              <a:buClr>
                <a:schemeClr val="lt1"/>
              </a:buClr>
              <a:buSzPts val="1600"/>
              <a:buChar char="●"/>
              <a:defRPr sz="1600">
                <a:solidFill>
                  <a:schemeClr val="lt1"/>
                </a:solidFill>
              </a:defRPr>
            </a:lvl4pPr>
            <a:lvl5pPr indent="-330200" lvl="4" marL="2286000" rtl="0" algn="l">
              <a:lnSpc>
                <a:spcPct val="100000"/>
              </a:lnSpc>
              <a:spcBef>
                <a:spcPts val="1600"/>
              </a:spcBef>
              <a:spcAft>
                <a:spcPts val="0"/>
              </a:spcAft>
              <a:buClr>
                <a:schemeClr val="lt1"/>
              </a:buClr>
              <a:buSzPts val="1600"/>
              <a:buChar char="○"/>
              <a:defRPr sz="1600">
                <a:solidFill>
                  <a:schemeClr val="lt1"/>
                </a:solidFill>
              </a:defRPr>
            </a:lvl5pPr>
            <a:lvl6pPr indent="-330200" lvl="5" marL="2743200" rtl="0" algn="l">
              <a:lnSpc>
                <a:spcPct val="100000"/>
              </a:lnSpc>
              <a:spcBef>
                <a:spcPts val="1600"/>
              </a:spcBef>
              <a:spcAft>
                <a:spcPts val="0"/>
              </a:spcAft>
              <a:buClr>
                <a:schemeClr val="lt1"/>
              </a:buClr>
              <a:buSzPts val="1600"/>
              <a:buChar char="■"/>
              <a:defRPr sz="1600">
                <a:solidFill>
                  <a:schemeClr val="lt1"/>
                </a:solidFill>
              </a:defRPr>
            </a:lvl6pPr>
            <a:lvl7pPr indent="-330200" lvl="6" marL="3200400" rtl="0" algn="l">
              <a:lnSpc>
                <a:spcPct val="100000"/>
              </a:lnSpc>
              <a:spcBef>
                <a:spcPts val="1600"/>
              </a:spcBef>
              <a:spcAft>
                <a:spcPts val="0"/>
              </a:spcAft>
              <a:buClr>
                <a:schemeClr val="lt1"/>
              </a:buClr>
              <a:buSzPts val="1600"/>
              <a:buChar char="●"/>
              <a:defRPr sz="1600">
                <a:solidFill>
                  <a:schemeClr val="lt1"/>
                </a:solidFill>
              </a:defRPr>
            </a:lvl7pPr>
            <a:lvl8pPr indent="-330200" lvl="7" marL="3657600" rtl="0" algn="l">
              <a:lnSpc>
                <a:spcPct val="100000"/>
              </a:lnSpc>
              <a:spcBef>
                <a:spcPts val="1600"/>
              </a:spcBef>
              <a:spcAft>
                <a:spcPts val="0"/>
              </a:spcAft>
              <a:buClr>
                <a:schemeClr val="lt1"/>
              </a:buClr>
              <a:buSzPts val="1600"/>
              <a:buChar char="○"/>
              <a:defRPr sz="1600">
                <a:solidFill>
                  <a:schemeClr val="lt1"/>
                </a:solidFill>
              </a:defRPr>
            </a:lvl8pPr>
            <a:lvl9pPr indent="-330200" lvl="8" marL="4114800" rtl="0" algn="l">
              <a:lnSpc>
                <a:spcPct val="100000"/>
              </a:lnSpc>
              <a:spcBef>
                <a:spcPts val="1600"/>
              </a:spcBef>
              <a:spcAft>
                <a:spcPts val="1600"/>
              </a:spcAft>
              <a:buClr>
                <a:schemeClr val="lt1"/>
              </a:buClr>
              <a:buSzPts val="1600"/>
              <a:buChar char="■"/>
              <a:defRPr sz="1600">
                <a:solidFill>
                  <a:schemeClr val="lt1"/>
                </a:solidFill>
              </a:defRPr>
            </a:lvl9pPr>
          </a:lstStyle>
          <a:p/>
        </p:txBody>
      </p:sp>
      <p:sp>
        <p:nvSpPr>
          <p:cNvPr id="202" name="Google Shape;202;p19"/>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203" name="Google Shape;203;p19"/>
          <p:cNvGrpSpPr/>
          <p:nvPr/>
        </p:nvGrpSpPr>
        <p:grpSpPr>
          <a:xfrm>
            <a:off x="684253" y="-316191"/>
            <a:ext cx="8464130" cy="2196550"/>
            <a:chOff x="684253" y="-316191"/>
            <a:chExt cx="8464130" cy="2196550"/>
          </a:xfrm>
        </p:grpSpPr>
        <p:cxnSp>
          <p:nvCxnSpPr>
            <p:cNvPr id="204" name="Google Shape;204;p19"/>
            <p:cNvCxnSpPr/>
            <p:nvPr/>
          </p:nvCxnSpPr>
          <p:spPr>
            <a:xfrm rot="10800000">
              <a:off x="824556" y="407875"/>
              <a:ext cx="0" cy="761700"/>
            </a:xfrm>
            <a:prstGeom prst="straightConnector1">
              <a:avLst/>
            </a:prstGeom>
            <a:noFill/>
            <a:ln cap="flat" cmpd="sng" w="28575">
              <a:solidFill>
                <a:schemeClr val="dk1"/>
              </a:solidFill>
              <a:prstDash val="solid"/>
              <a:round/>
              <a:headEnd len="sm" w="sm" type="none"/>
              <a:tailEnd len="sm" w="sm" type="none"/>
            </a:ln>
          </p:spPr>
        </p:cxnSp>
        <p:grpSp>
          <p:nvGrpSpPr>
            <p:cNvPr id="205" name="Google Shape;205;p19"/>
            <p:cNvGrpSpPr/>
            <p:nvPr/>
          </p:nvGrpSpPr>
          <p:grpSpPr>
            <a:xfrm>
              <a:off x="684253" y="-316191"/>
              <a:ext cx="8464130" cy="2196550"/>
              <a:chOff x="4439845" y="-316191"/>
              <a:chExt cx="8464130" cy="2196550"/>
            </a:xfrm>
          </p:grpSpPr>
          <p:grpSp>
            <p:nvGrpSpPr>
              <p:cNvPr id="206" name="Google Shape;206;p19"/>
              <p:cNvGrpSpPr/>
              <p:nvPr/>
            </p:nvGrpSpPr>
            <p:grpSpPr>
              <a:xfrm>
                <a:off x="4580143" y="-316191"/>
                <a:ext cx="8323832" cy="2196550"/>
                <a:chOff x="4580143" y="-316191"/>
                <a:chExt cx="8323832" cy="2196550"/>
              </a:xfrm>
            </p:grpSpPr>
            <p:cxnSp>
              <p:nvCxnSpPr>
                <p:cNvPr id="207" name="Google Shape;207;p19"/>
                <p:cNvCxnSpPr/>
                <p:nvPr/>
              </p:nvCxnSpPr>
              <p:spPr>
                <a:xfrm>
                  <a:off x="4966575" y="1880359"/>
                  <a:ext cx="7937400" cy="0"/>
                </a:xfrm>
                <a:prstGeom prst="straightConnector1">
                  <a:avLst/>
                </a:prstGeom>
                <a:noFill/>
                <a:ln cap="flat" cmpd="sng" w="28575">
                  <a:solidFill>
                    <a:schemeClr val="dk1"/>
                  </a:solidFill>
                  <a:prstDash val="solid"/>
                  <a:round/>
                  <a:headEnd len="sm" w="sm" type="none"/>
                  <a:tailEnd len="sm" w="sm" type="none"/>
                </a:ln>
              </p:spPr>
            </p:cxnSp>
            <p:sp>
              <p:nvSpPr>
                <p:cNvPr id="208" name="Google Shape;208;p19"/>
                <p:cNvSpPr/>
                <p:nvPr/>
              </p:nvSpPr>
              <p:spPr>
                <a:xfrm>
                  <a:off x="4580143" y="113840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9" name="Google Shape;209;p19"/>
                <p:cNvCxnSpPr/>
                <p:nvPr/>
              </p:nvCxnSpPr>
              <p:spPr>
                <a:xfrm rot="10800000">
                  <a:off x="4580150" y="-316191"/>
                  <a:ext cx="0" cy="445200"/>
                </a:xfrm>
                <a:prstGeom prst="straightConnector1">
                  <a:avLst/>
                </a:prstGeom>
                <a:noFill/>
                <a:ln cap="flat" cmpd="sng" w="28575">
                  <a:solidFill>
                    <a:schemeClr val="dk1"/>
                  </a:solidFill>
                  <a:prstDash val="solid"/>
                  <a:round/>
                  <a:headEnd len="sm" w="sm" type="none"/>
                  <a:tailEnd len="sm" w="sm" type="none"/>
                </a:ln>
              </p:spPr>
            </p:cxnSp>
          </p:grpSp>
          <p:sp>
            <p:nvSpPr>
              <p:cNvPr id="210" name="Google Shape;210;p19"/>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9"/>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 name="Google Shape;212;p19"/>
              <p:cNvGrpSpPr/>
              <p:nvPr/>
            </p:nvGrpSpPr>
            <p:grpSpPr>
              <a:xfrm>
                <a:off x="4439845" y="8562"/>
                <a:ext cx="273654" cy="393837"/>
                <a:chOff x="278145" y="8562"/>
                <a:chExt cx="273654" cy="393837"/>
              </a:xfrm>
            </p:grpSpPr>
            <p:sp>
              <p:nvSpPr>
                <p:cNvPr id="213" name="Google Shape;213;p19"/>
                <p:cNvSpPr/>
                <p:nvPr/>
              </p:nvSpPr>
              <p:spPr>
                <a:xfrm>
                  <a:off x="278145"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9"/>
                <p:cNvSpPr/>
                <p:nvPr/>
              </p:nvSpPr>
              <p:spPr>
                <a:xfrm>
                  <a:off x="387445"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2">
    <p:spTree>
      <p:nvGrpSpPr>
        <p:cNvPr id="215" name="Shape 215"/>
        <p:cNvGrpSpPr/>
        <p:nvPr/>
      </p:nvGrpSpPr>
      <p:grpSpPr>
        <a:xfrm>
          <a:off x="0" y="0"/>
          <a:ext cx="0" cy="0"/>
          <a:chOff x="0" y="0"/>
          <a:chExt cx="0" cy="0"/>
        </a:xfrm>
      </p:grpSpPr>
      <p:sp>
        <p:nvSpPr>
          <p:cNvPr id="216" name="Google Shape;216;p20"/>
          <p:cNvSpPr txBox="1"/>
          <p:nvPr>
            <p:ph type="title"/>
          </p:nvPr>
        </p:nvSpPr>
        <p:spPr>
          <a:xfrm>
            <a:off x="1322750" y="1692665"/>
            <a:ext cx="2617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17" name="Google Shape;217;p20"/>
          <p:cNvSpPr txBox="1"/>
          <p:nvPr>
            <p:ph idx="1" type="subTitle"/>
          </p:nvPr>
        </p:nvSpPr>
        <p:spPr>
          <a:xfrm>
            <a:off x="1322750" y="3052122"/>
            <a:ext cx="2617800" cy="141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218" name="Google Shape;218;p20"/>
          <p:cNvSpPr txBox="1"/>
          <p:nvPr>
            <p:ph idx="2" type="title"/>
          </p:nvPr>
        </p:nvSpPr>
        <p:spPr>
          <a:xfrm>
            <a:off x="5203450" y="1692665"/>
            <a:ext cx="2617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219" name="Google Shape;219;p20"/>
          <p:cNvSpPr txBox="1"/>
          <p:nvPr>
            <p:ph idx="3" type="subTitle"/>
          </p:nvPr>
        </p:nvSpPr>
        <p:spPr>
          <a:xfrm>
            <a:off x="5203450" y="3052122"/>
            <a:ext cx="2617800" cy="141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cxnSp>
        <p:nvCxnSpPr>
          <p:cNvPr id="220" name="Google Shape;220;p20"/>
          <p:cNvCxnSpPr/>
          <p:nvPr/>
        </p:nvCxnSpPr>
        <p:spPr>
          <a:xfrm>
            <a:off x="0" y="408225"/>
            <a:ext cx="91440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2_1">
    <p:spTree>
      <p:nvGrpSpPr>
        <p:cNvPr id="221" name="Shape 221"/>
        <p:cNvGrpSpPr/>
        <p:nvPr/>
      </p:nvGrpSpPr>
      <p:grpSpPr>
        <a:xfrm>
          <a:off x="0" y="0"/>
          <a:ext cx="0" cy="0"/>
          <a:chOff x="0" y="0"/>
          <a:chExt cx="0" cy="0"/>
        </a:xfrm>
      </p:grpSpPr>
      <p:sp>
        <p:nvSpPr>
          <p:cNvPr id="222" name="Google Shape;222;p21"/>
          <p:cNvSpPr txBox="1"/>
          <p:nvPr>
            <p:ph type="title"/>
          </p:nvPr>
        </p:nvSpPr>
        <p:spPr>
          <a:xfrm>
            <a:off x="3263100" y="3264475"/>
            <a:ext cx="2617800" cy="46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3" name="Google Shape;223;p21"/>
          <p:cNvSpPr txBox="1"/>
          <p:nvPr>
            <p:ph idx="1" type="subTitle"/>
          </p:nvPr>
        </p:nvSpPr>
        <p:spPr>
          <a:xfrm>
            <a:off x="2385150" y="1198475"/>
            <a:ext cx="4373700" cy="1761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4" name="Google Shape;224;p21"/>
          <p:cNvSpPr/>
          <p:nvPr/>
        </p:nvSpPr>
        <p:spPr>
          <a:xfrm>
            <a:off x="0" y="4736400"/>
            <a:ext cx="91440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21"/>
          <p:cNvGrpSpPr/>
          <p:nvPr/>
        </p:nvGrpSpPr>
        <p:grpSpPr>
          <a:xfrm>
            <a:off x="-39750" y="407100"/>
            <a:ext cx="9227728" cy="3915910"/>
            <a:chOff x="-39750" y="407100"/>
            <a:chExt cx="9227728" cy="3915910"/>
          </a:xfrm>
        </p:grpSpPr>
        <p:cxnSp>
          <p:nvCxnSpPr>
            <p:cNvPr id="226" name="Google Shape;226;p21"/>
            <p:cNvCxnSpPr/>
            <p:nvPr/>
          </p:nvCxnSpPr>
          <p:spPr>
            <a:xfrm>
              <a:off x="1176025" y="3126199"/>
              <a:ext cx="6762000" cy="0"/>
            </a:xfrm>
            <a:prstGeom prst="straightConnector1">
              <a:avLst/>
            </a:prstGeom>
            <a:noFill/>
            <a:ln cap="flat" cmpd="sng" w="28575">
              <a:solidFill>
                <a:schemeClr val="dk1"/>
              </a:solidFill>
              <a:prstDash val="solid"/>
              <a:round/>
              <a:headEnd len="sm" w="sm" type="none"/>
              <a:tailEnd len="sm" w="sm" type="none"/>
            </a:ln>
          </p:spPr>
        </p:cxnSp>
        <p:sp>
          <p:nvSpPr>
            <p:cNvPr id="227" name="Google Shape;227;p21"/>
            <p:cNvSpPr/>
            <p:nvPr/>
          </p:nvSpPr>
          <p:spPr>
            <a:xfrm>
              <a:off x="826243" y="238419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8" name="Google Shape;228;p21"/>
            <p:cNvCxnSpPr/>
            <p:nvPr/>
          </p:nvCxnSpPr>
          <p:spPr>
            <a:xfrm rot="10800000">
              <a:off x="-39750" y="407100"/>
              <a:ext cx="537300" cy="0"/>
            </a:xfrm>
            <a:prstGeom prst="straightConnector1">
              <a:avLst/>
            </a:prstGeom>
            <a:noFill/>
            <a:ln cap="flat" cmpd="sng" w="28575">
              <a:solidFill>
                <a:schemeClr val="dk1"/>
              </a:solidFill>
              <a:prstDash val="solid"/>
              <a:round/>
              <a:headEnd len="sm" w="sm" type="none"/>
              <a:tailEnd len="sm" w="sm" type="none"/>
            </a:ln>
          </p:spPr>
        </p:cxnSp>
        <p:sp>
          <p:nvSpPr>
            <p:cNvPr id="229" name="Google Shape;229;p21"/>
            <p:cNvSpPr/>
            <p:nvPr/>
          </p:nvSpPr>
          <p:spPr>
            <a:xfrm rot="10800000">
              <a:off x="410231" y="4071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0" name="Google Shape;230;p21"/>
            <p:cNvCxnSpPr/>
            <p:nvPr/>
          </p:nvCxnSpPr>
          <p:spPr>
            <a:xfrm>
              <a:off x="827100" y="1066175"/>
              <a:ext cx="0" cy="1389300"/>
            </a:xfrm>
            <a:prstGeom prst="straightConnector1">
              <a:avLst/>
            </a:prstGeom>
            <a:noFill/>
            <a:ln cap="flat" cmpd="sng" w="28575">
              <a:solidFill>
                <a:schemeClr val="dk1"/>
              </a:solidFill>
              <a:prstDash val="solid"/>
              <a:round/>
              <a:headEnd len="sm" w="sm" type="none"/>
              <a:tailEnd len="sm" w="sm" type="none"/>
            </a:ln>
          </p:spPr>
        </p:cxnSp>
        <p:sp>
          <p:nvSpPr>
            <p:cNvPr id="231" name="Google Shape;231;p21"/>
            <p:cNvSpPr/>
            <p:nvPr/>
          </p:nvSpPr>
          <p:spPr>
            <a:xfrm rot="10800000">
              <a:off x="7905979" y="31255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21"/>
            <p:cNvCxnSpPr/>
            <p:nvPr/>
          </p:nvCxnSpPr>
          <p:spPr>
            <a:xfrm>
              <a:off x="8650678" y="4323009"/>
              <a:ext cx="537300" cy="0"/>
            </a:xfrm>
            <a:prstGeom prst="straightConnector1">
              <a:avLst/>
            </a:prstGeom>
            <a:noFill/>
            <a:ln cap="flat" cmpd="sng" w="28575">
              <a:solidFill>
                <a:schemeClr val="dk1"/>
              </a:solidFill>
              <a:prstDash val="solid"/>
              <a:round/>
              <a:headEnd len="sm" w="sm" type="none"/>
              <a:tailEnd len="sm" w="sm" type="none"/>
            </a:ln>
          </p:spPr>
        </p:cxnSp>
        <p:sp>
          <p:nvSpPr>
            <p:cNvPr id="233" name="Google Shape;233;p21"/>
            <p:cNvSpPr/>
            <p:nvPr/>
          </p:nvSpPr>
          <p:spPr>
            <a:xfrm>
              <a:off x="8321990" y="3581066"/>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1">
  <p:cSld name="BIG_NUMBER_1">
    <p:spTree>
      <p:nvGrpSpPr>
        <p:cNvPr id="234" name="Shape 234"/>
        <p:cNvGrpSpPr/>
        <p:nvPr/>
      </p:nvGrpSpPr>
      <p:grpSpPr>
        <a:xfrm>
          <a:off x="0" y="0"/>
          <a:ext cx="0" cy="0"/>
          <a:chOff x="0" y="0"/>
          <a:chExt cx="0" cy="0"/>
        </a:xfrm>
      </p:grpSpPr>
      <p:sp>
        <p:nvSpPr>
          <p:cNvPr id="235" name="Google Shape;235;p22"/>
          <p:cNvSpPr txBox="1"/>
          <p:nvPr>
            <p:ph type="title"/>
          </p:nvPr>
        </p:nvSpPr>
        <p:spPr>
          <a:xfrm>
            <a:off x="923100" y="2670885"/>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236" name="Google Shape;236;p22"/>
          <p:cNvSpPr txBox="1"/>
          <p:nvPr>
            <p:ph idx="2" type="title"/>
          </p:nvPr>
        </p:nvSpPr>
        <p:spPr>
          <a:xfrm>
            <a:off x="787050" y="3407517"/>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37" name="Google Shape;237;p22"/>
          <p:cNvSpPr txBox="1"/>
          <p:nvPr>
            <p:ph idx="1" type="subTitle"/>
          </p:nvPr>
        </p:nvSpPr>
        <p:spPr>
          <a:xfrm>
            <a:off x="787050" y="3735085"/>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8" name="Google Shape;238;p22"/>
          <p:cNvSpPr txBox="1"/>
          <p:nvPr>
            <p:ph idx="3" type="title"/>
          </p:nvPr>
        </p:nvSpPr>
        <p:spPr>
          <a:xfrm>
            <a:off x="3570000" y="2022640"/>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239" name="Google Shape;239;p22"/>
          <p:cNvSpPr txBox="1"/>
          <p:nvPr>
            <p:ph idx="4" type="title"/>
          </p:nvPr>
        </p:nvSpPr>
        <p:spPr>
          <a:xfrm>
            <a:off x="3433950" y="2752395"/>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40" name="Google Shape;240;p22"/>
          <p:cNvSpPr txBox="1"/>
          <p:nvPr>
            <p:ph idx="5" type="subTitle"/>
          </p:nvPr>
        </p:nvSpPr>
        <p:spPr>
          <a:xfrm>
            <a:off x="3433950" y="3086766"/>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1" name="Google Shape;241;p22"/>
          <p:cNvSpPr txBox="1"/>
          <p:nvPr>
            <p:ph idx="6" type="title"/>
          </p:nvPr>
        </p:nvSpPr>
        <p:spPr>
          <a:xfrm>
            <a:off x="6216900" y="2670885"/>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242" name="Google Shape;242;p22"/>
          <p:cNvSpPr txBox="1"/>
          <p:nvPr>
            <p:ph idx="7" type="title"/>
          </p:nvPr>
        </p:nvSpPr>
        <p:spPr>
          <a:xfrm>
            <a:off x="6080850" y="3407517"/>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43" name="Google Shape;243;p22"/>
          <p:cNvSpPr txBox="1"/>
          <p:nvPr>
            <p:ph idx="8" type="subTitle"/>
          </p:nvPr>
        </p:nvSpPr>
        <p:spPr>
          <a:xfrm>
            <a:off x="6080850" y="3735085"/>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44" name="Google Shape;244;p22"/>
          <p:cNvSpPr txBox="1"/>
          <p:nvPr>
            <p:ph idx="9"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245" name="Google Shape;245;p22"/>
          <p:cNvCxnSpPr/>
          <p:nvPr/>
        </p:nvCxnSpPr>
        <p:spPr>
          <a:xfrm>
            <a:off x="0" y="408225"/>
            <a:ext cx="9144000" cy="0"/>
          </a:xfrm>
          <a:prstGeom prst="straightConnector1">
            <a:avLst/>
          </a:prstGeom>
          <a:noFill/>
          <a:ln cap="flat" cmpd="sng" w="28575">
            <a:solidFill>
              <a:schemeClr val="dk1"/>
            </a:solidFill>
            <a:prstDash val="solid"/>
            <a:round/>
            <a:headEnd len="sm" w="sm" type="none"/>
            <a:tailEnd len="sm" w="sm" type="none"/>
          </a:ln>
        </p:spPr>
      </p:cxnSp>
      <p:grpSp>
        <p:nvGrpSpPr>
          <p:cNvPr id="246" name="Google Shape;246;p22"/>
          <p:cNvGrpSpPr/>
          <p:nvPr/>
        </p:nvGrpSpPr>
        <p:grpSpPr>
          <a:xfrm>
            <a:off x="1746575" y="3722466"/>
            <a:ext cx="5642575" cy="1416781"/>
            <a:chOff x="1746575" y="3722466"/>
            <a:chExt cx="5642575" cy="1416781"/>
          </a:xfrm>
        </p:grpSpPr>
        <p:grpSp>
          <p:nvGrpSpPr>
            <p:cNvPr id="247" name="Google Shape;247;p22"/>
            <p:cNvGrpSpPr/>
            <p:nvPr/>
          </p:nvGrpSpPr>
          <p:grpSpPr>
            <a:xfrm rot="10800000">
              <a:off x="4438432" y="3722466"/>
              <a:ext cx="273654" cy="1409956"/>
              <a:chOff x="270152" y="9537"/>
              <a:chExt cx="273654" cy="1409956"/>
            </a:xfrm>
          </p:grpSpPr>
          <p:grpSp>
            <p:nvGrpSpPr>
              <p:cNvPr id="248" name="Google Shape;248;p22"/>
              <p:cNvGrpSpPr/>
              <p:nvPr/>
            </p:nvGrpSpPr>
            <p:grpSpPr>
              <a:xfrm>
                <a:off x="270152" y="9537"/>
                <a:ext cx="273654" cy="393837"/>
                <a:chOff x="274914" y="8562"/>
                <a:chExt cx="273654" cy="393837"/>
              </a:xfrm>
            </p:grpSpPr>
            <p:sp>
              <p:nvSpPr>
                <p:cNvPr id="249" name="Google Shape;249;p2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1" name="Google Shape;251;p22"/>
              <p:cNvCxnSpPr>
                <a:stCxn id="240" idx="2"/>
              </p:cNvCxnSpPr>
              <p:nvPr/>
            </p:nvCxnSpPr>
            <p:spPr>
              <a:xfrm rot="10800000">
                <a:off x="406938" y="420793"/>
                <a:ext cx="3300" cy="998700"/>
              </a:xfrm>
              <a:prstGeom prst="straightConnector1">
                <a:avLst/>
              </a:prstGeom>
              <a:noFill/>
              <a:ln cap="flat" cmpd="sng" w="28575">
                <a:solidFill>
                  <a:schemeClr val="dk1"/>
                </a:solidFill>
                <a:prstDash val="solid"/>
                <a:round/>
                <a:headEnd len="sm" w="sm" type="none"/>
                <a:tailEnd len="sm" w="sm" type="none"/>
              </a:ln>
            </p:spPr>
          </p:cxnSp>
        </p:grpSp>
        <p:grpSp>
          <p:nvGrpSpPr>
            <p:cNvPr id="252" name="Google Shape;252;p22"/>
            <p:cNvGrpSpPr/>
            <p:nvPr/>
          </p:nvGrpSpPr>
          <p:grpSpPr>
            <a:xfrm rot="10800000">
              <a:off x="1788282" y="4370785"/>
              <a:ext cx="273654" cy="768462"/>
              <a:chOff x="270152" y="9537"/>
              <a:chExt cx="273654" cy="768462"/>
            </a:xfrm>
          </p:grpSpPr>
          <p:grpSp>
            <p:nvGrpSpPr>
              <p:cNvPr id="253" name="Google Shape;253;p22"/>
              <p:cNvGrpSpPr/>
              <p:nvPr/>
            </p:nvGrpSpPr>
            <p:grpSpPr>
              <a:xfrm>
                <a:off x="270152" y="9537"/>
                <a:ext cx="273654" cy="393837"/>
                <a:chOff x="274914" y="8562"/>
                <a:chExt cx="273654" cy="393837"/>
              </a:xfrm>
            </p:grpSpPr>
            <p:sp>
              <p:nvSpPr>
                <p:cNvPr id="254" name="Google Shape;254;p2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6" name="Google Shape;256;p22"/>
              <p:cNvCxnSpPr/>
              <p:nvPr/>
            </p:nvCxnSpPr>
            <p:spPr>
              <a:xfrm rot="10800000">
                <a:off x="406988" y="420999"/>
                <a:ext cx="0" cy="357000"/>
              </a:xfrm>
              <a:prstGeom prst="straightConnector1">
                <a:avLst/>
              </a:prstGeom>
              <a:noFill/>
              <a:ln cap="flat" cmpd="sng" w="28575">
                <a:solidFill>
                  <a:schemeClr val="dk1"/>
                </a:solidFill>
                <a:prstDash val="solid"/>
                <a:round/>
                <a:headEnd len="sm" w="sm" type="none"/>
                <a:tailEnd len="sm" w="sm" type="none"/>
              </a:ln>
            </p:spPr>
          </p:cxnSp>
        </p:grpSp>
        <p:grpSp>
          <p:nvGrpSpPr>
            <p:cNvPr id="257" name="Google Shape;257;p22"/>
            <p:cNvGrpSpPr/>
            <p:nvPr/>
          </p:nvGrpSpPr>
          <p:grpSpPr>
            <a:xfrm rot="10800000">
              <a:off x="7082082" y="4370785"/>
              <a:ext cx="273654" cy="768462"/>
              <a:chOff x="270152" y="9537"/>
              <a:chExt cx="273654" cy="768462"/>
            </a:xfrm>
          </p:grpSpPr>
          <p:grpSp>
            <p:nvGrpSpPr>
              <p:cNvPr id="258" name="Google Shape;258;p22"/>
              <p:cNvGrpSpPr/>
              <p:nvPr/>
            </p:nvGrpSpPr>
            <p:grpSpPr>
              <a:xfrm>
                <a:off x="270152" y="9537"/>
                <a:ext cx="273654" cy="393837"/>
                <a:chOff x="274914" y="8562"/>
                <a:chExt cx="273654" cy="393837"/>
              </a:xfrm>
            </p:grpSpPr>
            <p:sp>
              <p:nvSpPr>
                <p:cNvPr id="259" name="Google Shape;259;p2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1" name="Google Shape;261;p22"/>
              <p:cNvCxnSpPr/>
              <p:nvPr/>
            </p:nvCxnSpPr>
            <p:spPr>
              <a:xfrm rot="10800000">
                <a:off x="406988" y="414399"/>
                <a:ext cx="0" cy="363600"/>
              </a:xfrm>
              <a:prstGeom prst="straightConnector1">
                <a:avLst/>
              </a:prstGeom>
              <a:noFill/>
              <a:ln cap="flat" cmpd="sng" w="28575">
                <a:solidFill>
                  <a:schemeClr val="dk1"/>
                </a:solidFill>
                <a:prstDash val="solid"/>
                <a:round/>
                <a:headEnd len="sm" w="sm" type="none"/>
                <a:tailEnd len="sm" w="sm" type="none"/>
              </a:ln>
            </p:spPr>
          </p:cxnSp>
        </p:grpSp>
        <p:cxnSp>
          <p:nvCxnSpPr>
            <p:cNvPr id="262" name="Google Shape;262;p22"/>
            <p:cNvCxnSpPr/>
            <p:nvPr/>
          </p:nvCxnSpPr>
          <p:spPr>
            <a:xfrm>
              <a:off x="1746575" y="4351626"/>
              <a:ext cx="340500" cy="0"/>
            </a:xfrm>
            <a:prstGeom prst="straightConnector1">
              <a:avLst/>
            </a:prstGeom>
            <a:noFill/>
            <a:ln cap="flat" cmpd="sng" w="28575">
              <a:solidFill>
                <a:schemeClr val="dk1"/>
              </a:solidFill>
              <a:prstDash val="solid"/>
              <a:round/>
              <a:headEnd len="sm" w="sm" type="none"/>
              <a:tailEnd len="sm" w="sm" type="none"/>
            </a:ln>
          </p:spPr>
        </p:cxnSp>
        <p:cxnSp>
          <p:nvCxnSpPr>
            <p:cNvPr id="263" name="Google Shape;263;p22"/>
            <p:cNvCxnSpPr/>
            <p:nvPr/>
          </p:nvCxnSpPr>
          <p:spPr>
            <a:xfrm>
              <a:off x="4401750" y="3727225"/>
              <a:ext cx="340500" cy="0"/>
            </a:xfrm>
            <a:prstGeom prst="straightConnector1">
              <a:avLst/>
            </a:prstGeom>
            <a:noFill/>
            <a:ln cap="flat" cmpd="sng" w="28575">
              <a:solidFill>
                <a:schemeClr val="dk1"/>
              </a:solidFill>
              <a:prstDash val="solid"/>
              <a:round/>
              <a:headEnd len="sm" w="sm" type="none"/>
              <a:tailEnd len="sm" w="sm" type="none"/>
            </a:ln>
          </p:spPr>
        </p:cxnSp>
        <p:cxnSp>
          <p:nvCxnSpPr>
            <p:cNvPr id="264" name="Google Shape;264;p22"/>
            <p:cNvCxnSpPr/>
            <p:nvPr/>
          </p:nvCxnSpPr>
          <p:spPr>
            <a:xfrm>
              <a:off x="7048650" y="4351625"/>
              <a:ext cx="340500" cy="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
    <p:spTree>
      <p:nvGrpSpPr>
        <p:cNvPr id="265" name="Shape 265"/>
        <p:cNvGrpSpPr/>
        <p:nvPr/>
      </p:nvGrpSpPr>
      <p:grpSpPr>
        <a:xfrm>
          <a:off x="0" y="0"/>
          <a:ext cx="0" cy="0"/>
          <a:chOff x="0" y="0"/>
          <a:chExt cx="0" cy="0"/>
        </a:xfrm>
      </p:grpSpPr>
      <p:sp>
        <p:nvSpPr>
          <p:cNvPr id="266" name="Google Shape;266;p23"/>
          <p:cNvSpPr txBox="1"/>
          <p:nvPr>
            <p:ph type="title"/>
          </p:nvPr>
        </p:nvSpPr>
        <p:spPr>
          <a:xfrm>
            <a:off x="1655575" y="607149"/>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267" name="Google Shape;267;p23"/>
          <p:cNvGrpSpPr/>
          <p:nvPr/>
        </p:nvGrpSpPr>
        <p:grpSpPr>
          <a:xfrm flipH="1" rot="10800000">
            <a:off x="-6458" y="-65658"/>
            <a:ext cx="1543841" cy="2636834"/>
            <a:chOff x="410253" y="2571741"/>
            <a:chExt cx="1543841" cy="2636834"/>
          </a:xfrm>
        </p:grpSpPr>
        <p:sp>
          <p:nvSpPr>
            <p:cNvPr id="268" name="Google Shape;268;p23"/>
            <p:cNvSpPr/>
            <p:nvPr/>
          </p:nvSpPr>
          <p:spPr>
            <a:xfrm>
              <a:off x="826250" y="4388036"/>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23"/>
            <p:cNvCxnSpPr/>
            <p:nvPr/>
          </p:nvCxnSpPr>
          <p:spPr>
            <a:xfrm rot="10800000">
              <a:off x="826250" y="3123650"/>
              <a:ext cx="0" cy="1275000"/>
            </a:xfrm>
            <a:prstGeom prst="straightConnector1">
              <a:avLst/>
            </a:prstGeom>
            <a:noFill/>
            <a:ln cap="flat" cmpd="sng" w="28575">
              <a:solidFill>
                <a:schemeClr val="dk1"/>
              </a:solidFill>
              <a:prstDash val="solid"/>
              <a:round/>
              <a:headEnd len="sm" w="sm" type="none"/>
              <a:tailEnd len="sm" w="sm" type="none"/>
            </a:ln>
          </p:spPr>
        </p:cxnSp>
        <p:sp>
          <p:nvSpPr>
            <p:cNvPr id="270" name="Google Shape;270;p23"/>
            <p:cNvSpPr/>
            <p:nvPr/>
          </p:nvSpPr>
          <p:spPr>
            <a:xfrm rot="10800000">
              <a:off x="410253" y="2571741"/>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23"/>
          <p:cNvGrpSpPr/>
          <p:nvPr/>
        </p:nvGrpSpPr>
        <p:grpSpPr>
          <a:xfrm>
            <a:off x="8181914" y="9537"/>
            <a:ext cx="1263736" cy="1284625"/>
            <a:chOff x="8181914" y="9537"/>
            <a:chExt cx="1263736" cy="1284625"/>
          </a:xfrm>
        </p:grpSpPr>
        <p:sp>
          <p:nvSpPr>
            <p:cNvPr id="272" name="Google Shape;272;p23"/>
            <p:cNvSpPr/>
            <p:nvPr/>
          </p:nvSpPr>
          <p:spPr>
            <a:xfrm>
              <a:off x="8317805" y="473624"/>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23"/>
            <p:cNvGrpSpPr/>
            <p:nvPr/>
          </p:nvGrpSpPr>
          <p:grpSpPr>
            <a:xfrm>
              <a:off x="8181914" y="9537"/>
              <a:ext cx="273654" cy="393837"/>
              <a:chOff x="274914" y="8562"/>
              <a:chExt cx="273654" cy="393837"/>
            </a:xfrm>
          </p:grpSpPr>
          <p:sp>
            <p:nvSpPr>
              <p:cNvPr id="274" name="Google Shape;274;p23"/>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6" name="Google Shape;276;p23"/>
            <p:cNvCxnSpPr/>
            <p:nvPr/>
          </p:nvCxnSpPr>
          <p:spPr>
            <a:xfrm rot="10800000">
              <a:off x="8318175" y="409475"/>
              <a:ext cx="0" cy="906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7" name="Shape 277"/>
        <p:cNvGrpSpPr/>
        <p:nvPr/>
      </p:nvGrpSpPr>
      <p:grpSpPr>
        <a:xfrm>
          <a:off x="0" y="0"/>
          <a:ext cx="0" cy="0"/>
          <a:chOff x="0" y="0"/>
          <a:chExt cx="0" cy="0"/>
        </a:xfrm>
      </p:grpSpPr>
      <p:sp>
        <p:nvSpPr>
          <p:cNvPr id="278" name="Google Shape;278;p24"/>
          <p:cNvSpPr txBox="1"/>
          <p:nvPr>
            <p:ph idx="1" type="body"/>
          </p:nvPr>
        </p:nvSpPr>
        <p:spPr>
          <a:xfrm>
            <a:off x="1519225" y="1548790"/>
            <a:ext cx="6105600" cy="1203900"/>
          </a:xfrm>
          <a:prstGeom prst="rect">
            <a:avLst/>
          </a:prstGeom>
          <a:noFill/>
          <a:ln>
            <a:noFill/>
          </a:ln>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sz="16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279" name="Google Shape;279;p24"/>
          <p:cNvSpPr txBox="1"/>
          <p:nvPr>
            <p:ph type="title"/>
          </p:nvPr>
        </p:nvSpPr>
        <p:spPr>
          <a:xfrm>
            <a:off x="2917955"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280" name="Google Shape;280;p24"/>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281" name="Google Shape;281;p24"/>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24"/>
          <p:cNvGrpSpPr/>
          <p:nvPr/>
        </p:nvGrpSpPr>
        <p:grpSpPr>
          <a:xfrm rot="10800000">
            <a:off x="8600601" y="-1"/>
            <a:ext cx="963555" cy="2572494"/>
            <a:chOff x="-912" y="2571000"/>
            <a:chExt cx="963555" cy="2572494"/>
          </a:xfrm>
        </p:grpSpPr>
        <p:sp>
          <p:nvSpPr>
            <p:cNvPr id="283" name="Google Shape;283;p24"/>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6" name="Google Shape;286;p24"/>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287" name="Google Shape;287;p24"/>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grpSp>
        <p:nvGrpSpPr>
          <p:cNvPr id="288" name="Google Shape;288;p24"/>
          <p:cNvGrpSpPr/>
          <p:nvPr/>
        </p:nvGrpSpPr>
        <p:grpSpPr>
          <a:xfrm flipH="1" rot="10800000">
            <a:off x="-410456" y="-1"/>
            <a:ext cx="963555" cy="2572494"/>
            <a:chOff x="-912" y="2571000"/>
            <a:chExt cx="963555" cy="2572494"/>
          </a:xfrm>
        </p:grpSpPr>
        <p:sp>
          <p:nvSpPr>
            <p:cNvPr id="289" name="Google Shape;289;p24"/>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2" name="Google Shape;292;p24"/>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293" name="Google Shape;293;p24"/>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4" name="Shape 294"/>
        <p:cNvGrpSpPr/>
        <p:nvPr/>
      </p:nvGrpSpPr>
      <p:grpSpPr>
        <a:xfrm>
          <a:off x="0" y="0"/>
          <a:ext cx="0" cy="0"/>
          <a:chOff x="0" y="0"/>
          <a:chExt cx="0" cy="0"/>
        </a:xfrm>
      </p:grpSpPr>
      <p:sp>
        <p:nvSpPr>
          <p:cNvPr id="295" name="Google Shape;295;p25"/>
          <p:cNvSpPr txBox="1"/>
          <p:nvPr>
            <p:ph type="title"/>
          </p:nvPr>
        </p:nvSpPr>
        <p:spPr>
          <a:xfrm>
            <a:off x="838200" y="1198250"/>
            <a:ext cx="3241200" cy="2747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90000"/>
              </a:lnSpc>
              <a:spcBef>
                <a:spcPts val="0"/>
              </a:spcBef>
              <a:spcAft>
                <a:spcPts val="0"/>
              </a:spcAft>
              <a:buClr>
                <a:schemeClr val="accent1"/>
              </a:buClr>
              <a:buSzPts val="4800"/>
              <a:buNone/>
              <a:defRPr sz="4500">
                <a:solidFill>
                  <a:schemeClr val="l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grpSp>
        <p:nvGrpSpPr>
          <p:cNvPr id="296" name="Google Shape;296;p25"/>
          <p:cNvGrpSpPr/>
          <p:nvPr/>
        </p:nvGrpSpPr>
        <p:grpSpPr>
          <a:xfrm>
            <a:off x="-95525" y="598647"/>
            <a:ext cx="9239461" cy="4551113"/>
            <a:chOff x="-95525" y="598647"/>
            <a:chExt cx="9239461" cy="4551113"/>
          </a:xfrm>
        </p:grpSpPr>
        <p:cxnSp>
          <p:nvCxnSpPr>
            <p:cNvPr id="297" name="Google Shape;297;p25"/>
            <p:cNvCxnSpPr/>
            <p:nvPr/>
          </p:nvCxnSpPr>
          <p:spPr>
            <a:xfrm>
              <a:off x="826250" y="1215072"/>
              <a:ext cx="0" cy="3162900"/>
            </a:xfrm>
            <a:prstGeom prst="straightConnector1">
              <a:avLst/>
            </a:prstGeom>
            <a:noFill/>
            <a:ln cap="flat" cmpd="sng" w="28575">
              <a:solidFill>
                <a:schemeClr val="dk1"/>
              </a:solidFill>
              <a:prstDash val="solid"/>
              <a:round/>
              <a:headEnd len="sm" w="sm" type="none"/>
              <a:tailEnd len="sm" w="sm" type="none"/>
            </a:ln>
          </p:spPr>
        </p:cxnSp>
        <p:sp>
          <p:nvSpPr>
            <p:cNvPr id="298" name="Google Shape;298;p25"/>
            <p:cNvSpPr/>
            <p:nvPr/>
          </p:nvSpPr>
          <p:spPr>
            <a:xfrm flipH="1" rot="-5400000">
              <a:off x="247218" y="65753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9" name="Google Shape;299;p25"/>
            <p:cNvCxnSpPr/>
            <p:nvPr/>
          </p:nvCxnSpPr>
          <p:spPr>
            <a:xfrm>
              <a:off x="-95525" y="598647"/>
              <a:ext cx="0" cy="445200"/>
            </a:xfrm>
            <a:prstGeom prst="straightConnector1">
              <a:avLst/>
            </a:prstGeom>
            <a:noFill/>
            <a:ln cap="flat" cmpd="sng" w="28575">
              <a:solidFill>
                <a:schemeClr val="dk1"/>
              </a:solidFill>
              <a:prstDash val="solid"/>
              <a:round/>
              <a:headEnd len="sm" w="sm" type="none"/>
              <a:tailEnd len="sm" w="sm" type="none"/>
            </a:ln>
          </p:spPr>
        </p:cxnSp>
        <p:grpSp>
          <p:nvGrpSpPr>
            <p:cNvPr id="300" name="Google Shape;300;p25"/>
            <p:cNvGrpSpPr/>
            <p:nvPr/>
          </p:nvGrpSpPr>
          <p:grpSpPr>
            <a:xfrm>
              <a:off x="826293" y="3991810"/>
              <a:ext cx="8317643" cy="1157950"/>
              <a:chOff x="826293" y="3991810"/>
              <a:chExt cx="8317643" cy="1157950"/>
            </a:xfrm>
          </p:grpSpPr>
          <p:grpSp>
            <p:nvGrpSpPr>
              <p:cNvPr id="301" name="Google Shape;301;p25"/>
              <p:cNvGrpSpPr/>
              <p:nvPr/>
            </p:nvGrpSpPr>
            <p:grpSpPr>
              <a:xfrm rot="5400000">
                <a:off x="4980466" y="986289"/>
                <a:ext cx="416007" cy="7910934"/>
                <a:chOff x="4156006" y="4045647"/>
                <a:chExt cx="416007" cy="9149819"/>
              </a:xfrm>
            </p:grpSpPr>
            <p:sp>
              <p:nvSpPr>
                <p:cNvPr id="302" name="Google Shape;302;p25"/>
                <p:cNvSpPr/>
                <p:nvPr/>
              </p:nvSpPr>
              <p:spPr>
                <a:xfrm flipH="1" rot="10800000">
                  <a:off x="4156006" y="40456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3" name="Google Shape;303;p25"/>
                <p:cNvCxnSpPr/>
                <p:nvPr/>
              </p:nvCxnSpPr>
              <p:spPr>
                <a:xfrm rot="5400000">
                  <a:off x="-68600" y="8970116"/>
                  <a:ext cx="8450700" cy="0"/>
                </a:xfrm>
                <a:prstGeom prst="straightConnector1">
                  <a:avLst/>
                </a:prstGeom>
                <a:noFill/>
                <a:ln cap="flat" cmpd="sng" w="28575">
                  <a:solidFill>
                    <a:schemeClr val="dk1"/>
                  </a:solidFill>
                  <a:prstDash val="solid"/>
                  <a:round/>
                  <a:headEnd len="sm" w="sm" type="none"/>
                  <a:tailEnd len="sm" w="sm" type="none"/>
                </a:ln>
              </p:spPr>
            </p:cxnSp>
          </p:grpSp>
          <p:sp>
            <p:nvSpPr>
              <p:cNvPr id="304" name="Google Shape;304;p25"/>
              <p:cNvSpPr/>
              <p:nvPr/>
            </p:nvSpPr>
            <p:spPr>
              <a:xfrm>
                <a:off x="826293" y="399181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26"/>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307" name="Google Shape;307;p26"/>
          <p:cNvGrpSpPr/>
          <p:nvPr/>
        </p:nvGrpSpPr>
        <p:grpSpPr>
          <a:xfrm>
            <a:off x="9519" y="-385687"/>
            <a:ext cx="1135875" cy="1349306"/>
            <a:chOff x="9519" y="-14212"/>
            <a:chExt cx="1135875" cy="1349306"/>
          </a:xfrm>
        </p:grpSpPr>
        <p:sp>
          <p:nvSpPr>
            <p:cNvPr id="308" name="Google Shape;308;p26"/>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6"/>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6"/>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1" name="Google Shape;311;p26"/>
            <p:cNvCxnSpPr/>
            <p:nvPr/>
          </p:nvCxnSpPr>
          <p:spPr>
            <a:xfrm rot="10800000">
              <a:off x="1145394" y="-14212"/>
              <a:ext cx="0" cy="790500"/>
            </a:xfrm>
            <a:prstGeom prst="straightConnector1">
              <a:avLst/>
            </a:prstGeom>
            <a:noFill/>
            <a:ln cap="flat" cmpd="sng" w="28575">
              <a:solidFill>
                <a:schemeClr val="dk1"/>
              </a:solidFill>
              <a:prstDash val="solid"/>
              <a:round/>
              <a:headEnd len="sm" w="sm" type="none"/>
              <a:tailEnd len="sm" w="sm" type="none"/>
            </a:ln>
          </p:spPr>
        </p:cxnSp>
      </p:grpSp>
      <p:grpSp>
        <p:nvGrpSpPr>
          <p:cNvPr id="312" name="Google Shape;312;p26"/>
          <p:cNvGrpSpPr/>
          <p:nvPr/>
        </p:nvGrpSpPr>
        <p:grpSpPr>
          <a:xfrm>
            <a:off x="8323500" y="-334844"/>
            <a:ext cx="851600" cy="741944"/>
            <a:chOff x="8323500" y="-334844"/>
            <a:chExt cx="851600" cy="741944"/>
          </a:xfrm>
        </p:grpSpPr>
        <p:cxnSp>
          <p:nvCxnSpPr>
            <p:cNvPr id="313" name="Google Shape;313;p26"/>
            <p:cNvCxnSpPr/>
            <p:nvPr/>
          </p:nvCxnSpPr>
          <p:spPr>
            <a:xfrm>
              <a:off x="8739500" y="407100"/>
              <a:ext cx="435600" cy="0"/>
            </a:xfrm>
            <a:prstGeom prst="straightConnector1">
              <a:avLst/>
            </a:prstGeom>
            <a:noFill/>
            <a:ln cap="flat" cmpd="sng" w="28575">
              <a:solidFill>
                <a:schemeClr val="dk1"/>
              </a:solidFill>
              <a:prstDash val="solid"/>
              <a:round/>
              <a:headEnd len="sm" w="sm" type="none"/>
              <a:tailEnd len="sm" w="sm" type="none"/>
            </a:ln>
          </p:spPr>
        </p:cxnSp>
        <p:sp>
          <p:nvSpPr>
            <p:cNvPr id="314" name="Google Shape;314;p26"/>
            <p:cNvSpPr/>
            <p:nvPr/>
          </p:nvSpPr>
          <p:spPr>
            <a:xfrm>
              <a:off x="8323500" y="-3348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5" name="Google Shape;315;p26"/>
          <p:cNvSpPr/>
          <p:nvPr/>
        </p:nvSpPr>
        <p:spPr>
          <a:xfrm rot="-5400000">
            <a:off x="8214613"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
    <p:spTree>
      <p:nvGrpSpPr>
        <p:cNvPr id="316" name="Shape 316"/>
        <p:cNvGrpSpPr/>
        <p:nvPr/>
      </p:nvGrpSpPr>
      <p:grpSpPr>
        <a:xfrm>
          <a:off x="0" y="0"/>
          <a:ext cx="0" cy="0"/>
          <a:chOff x="0" y="0"/>
          <a:chExt cx="0" cy="0"/>
        </a:xfrm>
      </p:grpSpPr>
      <p:cxnSp>
        <p:nvCxnSpPr>
          <p:cNvPr id="317" name="Google Shape;317;p27"/>
          <p:cNvCxnSpPr/>
          <p:nvPr/>
        </p:nvCxnSpPr>
        <p:spPr>
          <a:xfrm rot="10800000">
            <a:off x="6" y="410975"/>
            <a:ext cx="7938000" cy="0"/>
          </a:xfrm>
          <a:prstGeom prst="straightConnector1">
            <a:avLst/>
          </a:prstGeom>
          <a:noFill/>
          <a:ln cap="flat" cmpd="sng" w="28575">
            <a:solidFill>
              <a:schemeClr val="dk1"/>
            </a:solidFill>
            <a:prstDash val="solid"/>
            <a:round/>
            <a:headEnd len="sm" w="sm" type="none"/>
            <a:tailEnd len="sm" w="sm" type="none"/>
          </a:ln>
        </p:spPr>
      </p:cxnSp>
      <p:sp>
        <p:nvSpPr>
          <p:cNvPr id="318" name="Google Shape;318;p27"/>
          <p:cNvSpPr/>
          <p:nvPr/>
        </p:nvSpPr>
        <p:spPr>
          <a:xfrm flipH="1">
            <a:off x="7906443"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7"/>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320" name="Google Shape;320;p27"/>
          <p:cNvGrpSpPr/>
          <p:nvPr/>
        </p:nvGrpSpPr>
        <p:grpSpPr>
          <a:xfrm>
            <a:off x="6190309" y="4007212"/>
            <a:ext cx="3322716" cy="1155788"/>
            <a:chOff x="6190309" y="4007212"/>
            <a:chExt cx="3322716" cy="1155788"/>
          </a:xfrm>
        </p:grpSpPr>
        <p:sp>
          <p:nvSpPr>
            <p:cNvPr id="321" name="Google Shape;321;p27"/>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2" name="Google Shape;322;p27"/>
            <p:cNvCxnSpPr/>
            <p:nvPr/>
          </p:nvCxnSpPr>
          <p:spPr>
            <a:xfrm>
              <a:off x="7860625" y="4007213"/>
              <a:ext cx="1652400" cy="0"/>
            </a:xfrm>
            <a:prstGeom prst="straightConnector1">
              <a:avLst/>
            </a:prstGeom>
            <a:noFill/>
            <a:ln cap="flat" cmpd="sng" w="28575">
              <a:solidFill>
                <a:schemeClr val="dk1"/>
              </a:solidFill>
              <a:prstDash val="solid"/>
              <a:round/>
              <a:headEnd len="sm" w="sm" type="none"/>
              <a:tailEnd len="sm" w="sm" type="none"/>
            </a:ln>
          </p:spPr>
        </p:cxnSp>
        <p:sp>
          <p:nvSpPr>
            <p:cNvPr id="323" name="Google Shape;323;p27"/>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
    <p:spTree>
      <p:nvGrpSpPr>
        <p:cNvPr id="324" name="Shape 324"/>
        <p:cNvGrpSpPr/>
        <p:nvPr/>
      </p:nvGrpSpPr>
      <p:grpSpPr>
        <a:xfrm>
          <a:off x="0" y="0"/>
          <a:ext cx="0" cy="0"/>
          <a:chOff x="0" y="0"/>
          <a:chExt cx="0" cy="0"/>
        </a:xfrm>
      </p:grpSpPr>
      <p:sp>
        <p:nvSpPr>
          <p:cNvPr id="325" name="Google Shape;325;p28"/>
          <p:cNvSpPr/>
          <p:nvPr/>
        </p:nvSpPr>
        <p:spPr>
          <a:xfrm>
            <a:off x="687806" y="-72486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a:off x="797106" y="-626002"/>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flipH="1">
            <a:off x="8040709" y="4430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8" name="Google Shape;328;p28"/>
          <p:cNvCxnSpPr/>
          <p:nvPr/>
        </p:nvCxnSpPr>
        <p:spPr>
          <a:xfrm>
            <a:off x="1211500" y="410975"/>
            <a:ext cx="7938000" cy="0"/>
          </a:xfrm>
          <a:prstGeom prst="straightConnector1">
            <a:avLst/>
          </a:prstGeom>
          <a:noFill/>
          <a:ln cap="flat" cmpd="sng" w="28575">
            <a:solidFill>
              <a:schemeClr val="dk1"/>
            </a:solidFill>
            <a:prstDash val="solid"/>
            <a:round/>
            <a:headEnd len="sm" w="sm" type="none"/>
            <a:tailEnd len="sm" w="sm" type="none"/>
          </a:ln>
        </p:spPr>
      </p:cxnSp>
      <p:sp>
        <p:nvSpPr>
          <p:cNvPr id="329" name="Google Shape;329;p28"/>
          <p:cNvSpPr/>
          <p:nvPr/>
        </p:nvSpPr>
        <p:spPr>
          <a:xfrm>
            <a:off x="827056"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flipH="1" rot="5400000">
            <a:off x="-218066"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BIG_NUMBER_1_1">
    <p:spTree>
      <p:nvGrpSpPr>
        <p:cNvPr id="332" name="Shape 332"/>
        <p:cNvGrpSpPr/>
        <p:nvPr/>
      </p:nvGrpSpPr>
      <p:grpSpPr>
        <a:xfrm>
          <a:off x="0" y="0"/>
          <a:ext cx="0" cy="0"/>
          <a:chOff x="0" y="0"/>
          <a:chExt cx="0" cy="0"/>
        </a:xfrm>
      </p:grpSpPr>
      <p:sp>
        <p:nvSpPr>
          <p:cNvPr id="333" name="Google Shape;333;p29"/>
          <p:cNvSpPr txBox="1"/>
          <p:nvPr>
            <p:ph idx="1" type="subTitle"/>
          </p:nvPr>
        </p:nvSpPr>
        <p:spPr>
          <a:xfrm>
            <a:off x="720550"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4" name="Google Shape;334;p29"/>
          <p:cNvSpPr txBox="1"/>
          <p:nvPr>
            <p:ph idx="2" type="subTitle"/>
          </p:nvPr>
        </p:nvSpPr>
        <p:spPr>
          <a:xfrm>
            <a:off x="2694492"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5" name="Google Shape;335;p29"/>
          <p:cNvSpPr txBox="1"/>
          <p:nvPr>
            <p:ph idx="3" type="subTitle"/>
          </p:nvPr>
        </p:nvSpPr>
        <p:spPr>
          <a:xfrm>
            <a:off x="4668435"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6" name="Google Shape;336;p29"/>
          <p:cNvSpPr txBox="1"/>
          <p:nvPr>
            <p:ph idx="4" type="subTitle"/>
          </p:nvPr>
        </p:nvSpPr>
        <p:spPr>
          <a:xfrm>
            <a:off x="6642377"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37" name="Google Shape;337;p29"/>
          <p:cNvSpPr txBox="1"/>
          <p:nvPr>
            <p:ph type="title"/>
          </p:nvPr>
        </p:nvSpPr>
        <p:spPr>
          <a:xfrm>
            <a:off x="778750"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338" name="Google Shape;338;p29"/>
          <p:cNvSpPr txBox="1"/>
          <p:nvPr>
            <p:ph idx="5" type="title"/>
          </p:nvPr>
        </p:nvSpPr>
        <p:spPr>
          <a:xfrm>
            <a:off x="2752675"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339" name="Google Shape;339;p29"/>
          <p:cNvSpPr txBox="1"/>
          <p:nvPr>
            <p:ph idx="6" type="title"/>
          </p:nvPr>
        </p:nvSpPr>
        <p:spPr>
          <a:xfrm>
            <a:off x="4726600"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340" name="Google Shape;340;p29"/>
          <p:cNvSpPr txBox="1"/>
          <p:nvPr>
            <p:ph idx="7" type="title"/>
          </p:nvPr>
        </p:nvSpPr>
        <p:spPr>
          <a:xfrm>
            <a:off x="6700525"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341" name="Google Shape;341;p29"/>
          <p:cNvSpPr txBox="1"/>
          <p:nvPr>
            <p:ph idx="8"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342" name="Google Shape;342;p29"/>
          <p:cNvSpPr/>
          <p:nvPr/>
        </p:nvSpPr>
        <p:spPr>
          <a:xfrm flipH="1" rot="5400000">
            <a:off x="-214341" y="4515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29"/>
          <p:cNvGrpSpPr/>
          <p:nvPr/>
        </p:nvGrpSpPr>
        <p:grpSpPr>
          <a:xfrm flipH="1">
            <a:off x="8013871" y="-385687"/>
            <a:ext cx="1135875" cy="1349306"/>
            <a:chOff x="9519" y="-14212"/>
            <a:chExt cx="1135875" cy="1349306"/>
          </a:xfrm>
        </p:grpSpPr>
        <p:sp>
          <p:nvSpPr>
            <p:cNvPr id="344" name="Google Shape;344;p29"/>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9"/>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9"/>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7" name="Google Shape;347;p29"/>
            <p:cNvCxnSpPr/>
            <p:nvPr/>
          </p:nvCxnSpPr>
          <p:spPr>
            <a:xfrm rot="10800000">
              <a:off x="1145394" y="-14212"/>
              <a:ext cx="0" cy="790500"/>
            </a:xfrm>
            <a:prstGeom prst="straightConnector1">
              <a:avLst/>
            </a:prstGeom>
            <a:noFill/>
            <a:ln cap="flat" cmpd="sng" w="28575">
              <a:solidFill>
                <a:schemeClr val="dk1"/>
              </a:solidFill>
              <a:prstDash val="solid"/>
              <a:round/>
              <a:headEnd len="sm" w="sm" type="none"/>
              <a:tailEnd len="sm" w="sm" type="none"/>
            </a:ln>
          </p:spPr>
        </p:cxnSp>
      </p:grpSp>
      <p:grpSp>
        <p:nvGrpSpPr>
          <p:cNvPr id="348" name="Google Shape;348;p29"/>
          <p:cNvGrpSpPr/>
          <p:nvPr/>
        </p:nvGrpSpPr>
        <p:grpSpPr>
          <a:xfrm>
            <a:off x="-45100" y="-387474"/>
            <a:ext cx="871339" cy="1210056"/>
            <a:chOff x="-45100" y="-387474"/>
            <a:chExt cx="871339" cy="1210056"/>
          </a:xfrm>
        </p:grpSpPr>
        <p:sp>
          <p:nvSpPr>
            <p:cNvPr id="349" name="Google Shape;349;p29"/>
            <p:cNvSpPr/>
            <p:nvPr/>
          </p:nvSpPr>
          <p:spPr>
            <a:xfrm rot="-5400000">
              <a:off x="247170" y="24360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0" name="Google Shape;350;p29"/>
            <p:cNvCxnSpPr/>
            <p:nvPr/>
          </p:nvCxnSpPr>
          <p:spPr>
            <a:xfrm rot="10800000">
              <a:off x="826239" y="-387474"/>
              <a:ext cx="0" cy="790500"/>
            </a:xfrm>
            <a:prstGeom prst="straightConnector1">
              <a:avLst/>
            </a:prstGeom>
            <a:noFill/>
            <a:ln cap="flat" cmpd="sng" w="28575">
              <a:solidFill>
                <a:schemeClr val="dk1"/>
              </a:solidFill>
              <a:prstDash val="solid"/>
              <a:round/>
              <a:headEnd len="sm" w="sm" type="none"/>
              <a:tailEnd len="sm" w="sm" type="none"/>
            </a:ln>
          </p:spPr>
        </p:cxnSp>
        <p:cxnSp>
          <p:nvCxnSpPr>
            <p:cNvPr id="351" name="Google Shape;351;p29"/>
            <p:cNvCxnSpPr/>
            <p:nvPr/>
          </p:nvCxnSpPr>
          <p:spPr>
            <a:xfrm rot="10800000">
              <a:off x="-45100" y="822563"/>
              <a:ext cx="232500" cy="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2_2">
    <p:spTree>
      <p:nvGrpSpPr>
        <p:cNvPr id="352" name="Shape 352"/>
        <p:cNvGrpSpPr/>
        <p:nvPr/>
      </p:nvGrpSpPr>
      <p:grpSpPr>
        <a:xfrm>
          <a:off x="0" y="0"/>
          <a:ext cx="0" cy="0"/>
          <a:chOff x="0" y="0"/>
          <a:chExt cx="0" cy="0"/>
        </a:xfrm>
      </p:grpSpPr>
      <p:sp>
        <p:nvSpPr>
          <p:cNvPr id="353" name="Google Shape;353;p30"/>
          <p:cNvSpPr txBox="1"/>
          <p:nvPr>
            <p:ph type="title"/>
          </p:nvPr>
        </p:nvSpPr>
        <p:spPr>
          <a:xfrm>
            <a:off x="98960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54" name="Google Shape;354;p30"/>
          <p:cNvSpPr txBox="1"/>
          <p:nvPr>
            <p:ph idx="1" type="subTitle"/>
          </p:nvPr>
        </p:nvSpPr>
        <p:spPr>
          <a:xfrm>
            <a:off x="104612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5" name="Google Shape;355;p30"/>
          <p:cNvSpPr txBox="1"/>
          <p:nvPr>
            <p:ph idx="2" type="title"/>
          </p:nvPr>
        </p:nvSpPr>
        <p:spPr>
          <a:xfrm>
            <a:off x="365265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56" name="Google Shape;356;p30"/>
          <p:cNvSpPr txBox="1"/>
          <p:nvPr>
            <p:ph idx="3" type="subTitle"/>
          </p:nvPr>
        </p:nvSpPr>
        <p:spPr>
          <a:xfrm>
            <a:off x="371342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7" name="Google Shape;357;p30"/>
          <p:cNvSpPr txBox="1"/>
          <p:nvPr>
            <p:ph idx="4" type="title"/>
          </p:nvPr>
        </p:nvSpPr>
        <p:spPr>
          <a:xfrm>
            <a:off x="631570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58" name="Google Shape;358;p30"/>
          <p:cNvSpPr txBox="1"/>
          <p:nvPr>
            <p:ph idx="5" type="subTitle"/>
          </p:nvPr>
        </p:nvSpPr>
        <p:spPr>
          <a:xfrm>
            <a:off x="637227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9" name="Google Shape;359;p30"/>
          <p:cNvSpPr txBox="1"/>
          <p:nvPr>
            <p:ph idx="6" type="title"/>
          </p:nvPr>
        </p:nvSpPr>
        <p:spPr>
          <a:xfrm>
            <a:off x="1655575" y="621350"/>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360" name="Google Shape;360;p30"/>
          <p:cNvCxnSpPr/>
          <p:nvPr/>
        </p:nvCxnSpPr>
        <p:spPr>
          <a:xfrm>
            <a:off x="400050" y="-9525"/>
            <a:ext cx="0" cy="5172000"/>
          </a:xfrm>
          <a:prstGeom prst="straightConnector1">
            <a:avLst/>
          </a:prstGeom>
          <a:noFill/>
          <a:ln cap="flat" cmpd="sng" w="28575">
            <a:solidFill>
              <a:schemeClr val="dk1"/>
            </a:solidFill>
            <a:prstDash val="solid"/>
            <a:round/>
            <a:headEnd len="sm" w="sm" type="none"/>
            <a:tailEnd len="sm" w="sm" type="none"/>
          </a:ln>
        </p:spPr>
      </p:cxnSp>
      <p:grpSp>
        <p:nvGrpSpPr>
          <p:cNvPr id="361" name="Google Shape;361;p30"/>
          <p:cNvGrpSpPr/>
          <p:nvPr/>
        </p:nvGrpSpPr>
        <p:grpSpPr>
          <a:xfrm>
            <a:off x="8323503" y="-66600"/>
            <a:ext cx="1212437" cy="887103"/>
            <a:chOff x="8323503" y="-66600"/>
            <a:chExt cx="1212437" cy="887103"/>
          </a:xfrm>
        </p:grpSpPr>
        <p:grpSp>
          <p:nvGrpSpPr>
            <p:cNvPr id="362" name="Google Shape;362;p30"/>
            <p:cNvGrpSpPr/>
            <p:nvPr/>
          </p:nvGrpSpPr>
          <p:grpSpPr>
            <a:xfrm rot="5400000">
              <a:off x="8558703" y="-156734"/>
              <a:ext cx="742037" cy="1212437"/>
              <a:chOff x="403357" y="-16594"/>
              <a:chExt cx="742037" cy="1212437"/>
            </a:xfrm>
          </p:grpSpPr>
          <p:sp>
            <p:nvSpPr>
              <p:cNvPr id="363" name="Google Shape;363;p30"/>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30"/>
              <p:cNvCxnSpPr/>
              <p:nvPr/>
            </p:nvCxnSpPr>
            <p:spPr>
              <a:xfrm rot="10800000">
                <a:off x="1145394" y="-16594"/>
                <a:ext cx="0" cy="790500"/>
              </a:xfrm>
              <a:prstGeom prst="straightConnector1">
                <a:avLst/>
              </a:prstGeom>
              <a:noFill/>
              <a:ln cap="flat" cmpd="sng" w="28575">
                <a:solidFill>
                  <a:schemeClr val="dk1"/>
                </a:solidFill>
                <a:prstDash val="solid"/>
                <a:round/>
                <a:headEnd len="sm" w="sm" type="none"/>
                <a:tailEnd len="sm" w="sm" type="none"/>
              </a:ln>
            </p:spPr>
          </p:cxnSp>
        </p:grpSp>
        <p:cxnSp>
          <p:nvCxnSpPr>
            <p:cNvPr id="365" name="Google Shape;365;p30"/>
            <p:cNvCxnSpPr/>
            <p:nvPr/>
          </p:nvCxnSpPr>
          <p:spPr>
            <a:xfrm rot="10800000">
              <a:off x="8323644" y="-66600"/>
              <a:ext cx="0" cy="2190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6" name="Shape 366"/>
        <p:cNvGrpSpPr/>
        <p:nvPr/>
      </p:nvGrpSpPr>
      <p:grpSpPr>
        <a:xfrm>
          <a:off x="0" y="0"/>
          <a:ext cx="0" cy="0"/>
          <a:chOff x="0" y="0"/>
          <a:chExt cx="0" cy="0"/>
        </a:xfrm>
      </p:grpSpPr>
      <p:sp>
        <p:nvSpPr>
          <p:cNvPr id="367" name="Google Shape;367;p31"/>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368" name="Google Shape;368;p31"/>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
        <p:nvSpPr>
          <p:cNvPr id="369" name="Google Shape;369;p31"/>
          <p:cNvSpPr/>
          <p:nvPr/>
        </p:nvSpPr>
        <p:spPr>
          <a:xfrm>
            <a:off x="-46400" y="4729950"/>
            <a:ext cx="92466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0" name="Google Shape;370;p31"/>
          <p:cNvCxnSpPr>
            <a:stCxn id="371" idx="2"/>
          </p:cNvCxnSpPr>
          <p:nvPr/>
        </p:nvCxnSpPr>
        <p:spPr>
          <a:xfrm>
            <a:off x="406485" y="2568260"/>
            <a:ext cx="8329800" cy="9900"/>
          </a:xfrm>
          <a:prstGeom prst="straightConnector1">
            <a:avLst/>
          </a:prstGeom>
          <a:noFill/>
          <a:ln cap="flat" cmpd="sng" w="28575">
            <a:solidFill>
              <a:schemeClr val="dk1"/>
            </a:solidFill>
            <a:prstDash val="solid"/>
            <a:round/>
            <a:headEnd len="sm" w="sm" type="none"/>
            <a:tailEnd len="sm" w="sm" type="none"/>
          </a:ln>
        </p:spPr>
      </p:cxnSp>
      <p:grpSp>
        <p:nvGrpSpPr>
          <p:cNvPr id="372" name="Google Shape;372;p31"/>
          <p:cNvGrpSpPr/>
          <p:nvPr/>
        </p:nvGrpSpPr>
        <p:grpSpPr>
          <a:xfrm rot="-5400000">
            <a:off x="-92438" y="2216098"/>
            <a:ext cx="273654" cy="724191"/>
            <a:chOff x="4436614" y="-316191"/>
            <a:chExt cx="273654" cy="724191"/>
          </a:xfrm>
        </p:grpSpPr>
        <p:cxnSp>
          <p:nvCxnSpPr>
            <p:cNvPr id="373" name="Google Shape;373;p31"/>
            <p:cNvCxnSpPr/>
            <p:nvPr/>
          </p:nvCxnSpPr>
          <p:spPr>
            <a:xfrm rot="10800000">
              <a:off x="4572750" y="-316191"/>
              <a:ext cx="0" cy="445200"/>
            </a:xfrm>
            <a:prstGeom prst="straightConnector1">
              <a:avLst/>
            </a:prstGeom>
            <a:noFill/>
            <a:ln cap="flat" cmpd="sng" w="28575">
              <a:solidFill>
                <a:schemeClr val="dk1"/>
              </a:solidFill>
              <a:prstDash val="solid"/>
              <a:round/>
              <a:headEnd len="sm" w="sm" type="none"/>
              <a:tailEnd len="sm" w="sm" type="none"/>
            </a:ln>
          </p:spPr>
        </p:cxnSp>
        <p:sp>
          <p:nvSpPr>
            <p:cNvPr id="374" name="Google Shape;374;p3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5" name="Google Shape;375;p31"/>
            <p:cNvGrpSpPr/>
            <p:nvPr/>
          </p:nvGrpSpPr>
          <p:grpSpPr>
            <a:xfrm>
              <a:off x="4436614" y="8562"/>
              <a:ext cx="273654" cy="393837"/>
              <a:chOff x="274914" y="8562"/>
              <a:chExt cx="273654" cy="393837"/>
            </a:xfrm>
          </p:grpSpPr>
          <p:sp>
            <p:nvSpPr>
              <p:cNvPr id="376" name="Google Shape;376;p3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8" name="Google Shape;378;p31"/>
          <p:cNvGrpSpPr/>
          <p:nvPr/>
        </p:nvGrpSpPr>
        <p:grpSpPr>
          <a:xfrm rot="5400000">
            <a:off x="8953918" y="2209636"/>
            <a:ext cx="273654" cy="724191"/>
            <a:chOff x="4436614" y="-316191"/>
            <a:chExt cx="273654" cy="724191"/>
          </a:xfrm>
        </p:grpSpPr>
        <p:cxnSp>
          <p:nvCxnSpPr>
            <p:cNvPr id="379" name="Google Shape;379;p31"/>
            <p:cNvCxnSpPr/>
            <p:nvPr/>
          </p:nvCxnSpPr>
          <p:spPr>
            <a:xfrm rot="10800000">
              <a:off x="4572750" y="-316191"/>
              <a:ext cx="0" cy="445200"/>
            </a:xfrm>
            <a:prstGeom prst="straightConnector1">
              <a:avLst/>
            </a:prstGeom>
            <a:noFill/>
            <a:ln cap="flat" cmpd="sng" w="28575">
              <a:solidFill>
                <a:schemeClr val="dk1"/>
              </a:solidFill>
              <a:prstDash val="solid"/>
              <a:round/>
              <a:headEnd len="sm" w="sm" type="none"/>
              <a:tailEnd len="sm" w="sm" type="none"/>
            </a:ln>
          </p:spPr>
        </p:cxnSp>
        <p:sp>
          <p:nvSpPr>
            <p:cNvPr id="380" name="Google Shape;380;p3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31"/>
            <p:cNvGrpSpPr/>
            <p:nvPr/>
          </p:nvGrpSpPr>
          <p:grpSpPr>
            <a:xfrm>
              <a:off x="4436614" y="8562"/>
              <a:ext cx="273654" cy="393837"/>
              <a:chOff x="274914" y="8562"/>
              <a:chExt cx="273654" cy="393837"/>
            </a:xfrm>
          </p:grpSpPr>
          <p:sp>
            <p:nvSpPr>
              <p:cNvPr id="383" name="Google Shape;383;p3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85" name="Google Shape;385;p31"/>
          <p:cNvSpPr txBox="1"/>
          <p:nvPr>
            <p:ph hasCustomPrompt="1" idx="2" type="title"/>
          </p:nvPr>
        </p:nvSpPr>
        <p:spPr>
          <a:xfrm>
            <a:off x="2953800" y="1956750"/>
            <a:ext cx="3236400" cy="12300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8000"/>
              <a:buNone/>
              <a:defRPr sz="12000">
                <a:solidFill>
                  <a:schemeClr val="lt2"/>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a:r>
              <a:t>xx%</a:t>
            </a:r>
          </a:p>
        </p:txBody>
      </p:sp>
      <p:sp>
        <p:nvSpPr>
          <p:cNvPr id="386" name="Google Shape;386;p31"/>
          <p:cNvSpPr txBox="1"/>
          <p:nvPr>
            <p:ph idx="1" type="subTitle"/>
          </p:nvPr>
        </p:nvSpPr>
        <p:spPr>
          <a:xfrm>
            <a:off x="2574325" y="3244700"/>
            <a:ext cx="39954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spTree>
      <p:nvGrpSpPr>
        <p:cNvPr id="387" name="Shape 387"/>
        <p:cNvGrpSpPr/>
        <p:nvPr/>
      </p:nvGrpSpPr>
      <p:grpSpPr>
        <a:xfrm>
          <a:off x="0" y="0"/>
          <a:ext cx="0" cy="0"/>
          <a:chOff x="0" y="0"/>
          <a:chExt cx="0" cy="0"/>
        </a:xfrm>
      </p:grpSpPr>
      <p:sp>
        <p:nvSpPr>
          <p:cNvPr id="388" name="Google Shape;388;p32"/>
          <p:cNvSpPr txBox="1"/>
          <p:nvPr>
            <p:ph type="title"/>
          </p:nvPr>
        </p:nvSpPr>
        <p:spPr>
          <a:xfrm>
            <a:off x="5054250" y="1738050"/>
            <a:ext cx="3376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389" name="Google Shape;389;p32"/>
          <p:cNvGrpSpPr/>
          <p:nvPr/>
        </p:nvGrpSpPr>
        <p:grpSpPr>
          <a:xfrm>
            <a:off x="-3760615" y="-331025"/>
            <a:ext cx="8322444" cy="742000"/>
            <a:chOff x="-3760615" y="-331025"/>
            <a:chExt cx="8322444" cy="742000"/>
          </a:xfrm>
        </p:grpSpPr>
        <p:cxnSp>
          <p:nvCxnSpPr>
            <p:cNvPr id="390" name="Google Shape;390;p32"/>
            <p:cNvCxnSpPr/>
            <p:nvPr/>
          </p:nvCxnSpPr>
          <p:spPr>
            <a:xfrm rot="10800000">
              <a:off x="-3760615" y="410975"/>
              <a:ext cx="7938000" cy="0"/>
            </a:xfrm>
            <a:prstGeom prst="straightConnector1">
              <a:avLst/>
            </a:prstGeom>
            <a:noFill/>
            <a:ln cap="flat" cmpd="sng" w="28575">
              <a:solidFill>
                <a:schemeClr val="dk1"/>
              </a:solidFill>
              <a:prstDash val="solid"/>
              <a:round/>
              <a:headEnd len="sm" w="sm" type="none"/>
              <a:tailEnd len="sm" w="sm" type="none"/>
            </a:ln>
          </p:spPr>
        </p:cxnSp>
        <p:sp>
          <p:nvSpPr>
            <p:cNvPr id="391" name="Google Shape;391;p32"/>
            <p:cNvSpPr/>
            <p:nvPr/>
          </p:nvSpPr>
          <p:spPr>
            <a:xfrm flipH="1">
              <a:off x="4145822"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2"/>
          <p:cNvGrpSpPr/>
          <p:nvPr/>
        </p:nvGrpSpPr>
        <p:grpSpPr>
          <a:xfrm>
            <a:off x="7297779" y="4007212"/>
            <a:ext cx="3322716" cy="1155788"/>
            <a:chOff x="6190309" y="4007212"/>
            <a:chExt cx="3322716" cy="1155788"/>
          </a:xfrm>
        </p:grpSpPr>
        <p:sp>
          <p:nvSpPr>
            <p:cNvPr id="393" name="Google Shape;393;p32"/>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4" name="Google Shape;394;p32"/>
            <p:cNvCxnSpPr/>
            <p:nvPr/>
          </p:nvCxnSpPr>
          <p:spPr>
            <a:xfrm>
              <a:off x="7860625" y="4007213"/>
              <a:ext cx="1652400" cy="0"/>
            </a:xfrm>
            <a:prstGeom prst="straightConnector1">
              <a:avLst/>
            </a:prstGeom>
            <a:noFill/>
            <a:ln cap="flat" cmpd="sng" w="28575">
              <a:solidFill>
                <a:schemeClr val="dk1"/>
              </a:solidFill>
              <a:prstDash val="solid"/>
              <a:round/>
              <a:headEnd len="sm" w="sm" type="none"/>
              <a:tailEnd len="sm" w="sm" type="none"/>
            </a:ln>
          </p:spPr>
        </p:cxnSp>
        <p:sp>
          <p:nvSpPr>
            <p:cNvPr id="395" name="Google Shape;395;p32"/>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6" name="Google Shape;396;p32"/>
          <p:cNvSpPr txBox="1"/>
          <p:nvPr>
            <p:ph idx="1" type="subTitle"/>
          </p:nvPr>
        </p:nvSpPr>
        <p:spPr>
          <a:xfrm>
            <a:off x="5138550" y="2477425"/>
            <a:ext cx="3188400" cy="1176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1D1C1D"/>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BIG_NUMBER_1_1_1">
    <p:spTree>
      <p:nvGrpSpPr>
        <p:cNvPr id="397" name="Shape 397"/>
        <p:cNvGrpSpPr/>
        <p:nvPr/>
      </p:nvGrpSpPr>
      <p:grpSpPr>
        <a:xfrm>
          <a:off x="0" y="0"/>
          <a:ext cx="0" cy="0"/>
          <a:chOff x="0" y="0"/>
          <a:chExt cx="0" cy="0"/>
        </a:xfrm>
      </p:grpSpPr>
      <p:sp>
        <p:nvSpPr>
          <p:cNvPr id="398" name="Google Shape;398;p33"/>
          <p:cNvSpPr txBox="1"/>
          <p:nvPr>
            <p:ph idx="1" type="subTitle"/>
          </p:nvPr>
        </p:nvSpPr>
        <p:spPr>
          <a:xfrm>
            <a:off x="1289949" y="2599952"/>
            <a:ext cx="1888500" cy="572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399" name="Google Shape;399;p33"/>
          <p:cNvSpPr txBox="1"/>
          <p:nvPr>
            <p:ph idx="2" type="subTitle"/>
          </p:nvPr>
        </p:nvSpPr>
        <p:spPr>
          <a:xfrm>
            <a:off x="1289949" y="3854937"/>
            <a:ext cx="1888500" cy="572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400" name="Google Shape;400;p33"/>
          <p:cNvSpPr txBox="1"/>
          <p:nvPr>
            <p:ph idx="3" type="subTitle"/>
          </p:nvPr>
        </p:nvSpPr>
        <p:spPr>
          <a:xfrm>
            <a:off x="5965575" y="2599952"/>
            <a:ext cx="1888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401" name="Google Shape;401;p33"/>
          <p:cNvSpPr txBox="1"/>
          <p:nvPr>
            <p:ph idx="4" type="subTitle"/>
          </p:nvPr>
        </p:nvSpPr>
        <p:spPr>
          <a:xfrm>
            <a:off x="5965575" y="3854937"/>
            <a:ext cx="1888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402" name="Google Shape;402;p33"/>
          <p:cNvSpPr txBox="1"/>
          <p:nvPr>
            <p:ph type="title"/>
          </p:nvPr>
        </p:nvSpPr>
        <p:spPr>
          <a:xfrm>
            <a:off x="1289953" y="3423220"/>
            <a:ext cx="18885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25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403" name="Google Shape;403;p33"/>
          <p:cNvSpPr txBox="1"/>
          <p:nvPr>
            <p:ph idx="5" type="title"/>
          </p:nvPr>
        </p:nvSpPr>
        <p:spPr>
          <a:xfrm>
            <a:off x="1289949" y="2168225"/>
            <a:ext cx="18885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25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404" name="Google Shape;404;p33"/>
          <p:cNvSpPr txBox="1"/>
          <p:nvPr>
            <p:ph idx="6" type="title"/>
          </p:nvPr>
        </p:nvSpPr>
        <p:spPr>
          <a:xfrm>
            <a:off x="5965576" y="2168225"/>
            <a:ext cx="18885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405" name="Google Shape;405;p33"/>
          <p:cNvSpPr txBox="1"/>
          <p:nvPr>
            <p:ph idx="7" type="title"/>
          </p:nvPr>
        </p:nvSpPr>
        <p:spPr>
          <a:xfrm>
            <a:off x="5965576" y="3423220"/>
            <a:ext cx="18885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406" name="Google Shape;406;p33"/>
          <p:cNvSpPr txBox="1"/>
          <p:nvPr>
            <p:ph idx="8" type="title"/>
          </p:nvPr>
        </p:nvSpPr>
        <p:spPr>
          <a:xfrm>
            <a:off x="1655575" y="611825"/>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407" name="Google Shape;407;p33"/>
          <p:cNvGrpSpPr/>
          <p:nvPr/>
        </p:nvGrpSpPr>
        <p:grpSpPr>
          <a:xfrm>
            <a:off x="-334837" y="-1038066"/>
            <a:ext cx="9948100" cy="6810897"/>
            <a:chOff x="-334837" y="-1038066"/>
            <a:chExt cx="9948100" cy="6810897"/>
          </a:xfrm>
        </p:grpSpPr>
        <p:sp>
          <p:nvSpPr>
            <p:cNvPr id="408" name="Google Shape;408;p33"/>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33"/>
            <p:cNvGrpSpPr/>
            <p:nvPr/>
          </p:nvGrpSpPr>
          <p:grpSpPr>
            <a:xfrm>
              <a:off x="-334837" y="-123600"/>
              <a:ext cx="741943" cy="946697"/>
              <a:chOff x="-334837" y="-123600"/>
              <a:chExt cx="741943" cy="946697"/>
            </a:xfrm>
          </p:grpSpPr>
          <p:sp>
            <p:nvSpPr>
              <p:cNvPr id="410" name="Google Shape;410;p33"/>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1" name="Google Shape;411;p33"/>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grpSp>
          <p:nvGrpSpPr>
            <p:cNvPr id="412" name="Google Shape;412;p33"/>
            <p:cNvGrpSpPr/>
            <p:nvPr/>
          </p:nvGrpSpPr>
          <p:grpSpPr>
            <a:xfrm>
              <a:off x="-52500" y="4322997"/>
              <a:ext cx="876363" cy="1449834"/>
              <a:chOff x="-52500" y="4322997"/>
              <a:chExt cx="876363" cy="1449834"/>
            </a:xfrm>
          </p:grpSpPr>
          <p:sp>
            <p:nvSpPr>
              <p:cNvPr id="413" name="Google Shape;413;p3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4" name="Google Shape;414;p33"/>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415" name="Google Shape;415;p33"/>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416" name="Google Shape;416;p33"/>
            <p:cNvGrpSpPr/>
            <p:nvPr/>
          </p:nvGrpSpPr>
          <p:grpSpPr>
            <a:xfrm rot="10800000">
              <a:off x="8736900" y="-1038066"/>
              <a:ext cx="876363" cy="1449834"/>
              <a:chOff x="-52500" y="4322997"/>
              <a:chExt cx="876363" cy="1449834"/>
            </a:xfrm>
          </p:grpSpPr>
          <p:sp>
            <p:nvSpPr>
              <p:cNvPr id="417" name="Google Shape;417;p3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8" name="Google Shape;418;p33"/>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419" name="Google Shape;419;p33"/>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AND_BODY_2_2_1_1">
    <p:spTree>
      <p:nvGrpSpPr>
        <p:cNvPr id="420" name="Shape 420"/>
        <p:cNvGrpSpPr/>
        <p:nvPr/>
      </p:nvGrpSpPr>
      <p:grpSpPr>
        <a:xfrm>
          <a:off x="0" y="0"/>
          <a:ext cx="0" cy="0"/>
          <a:chOff x="0" y="0"/>
          <a:chExt cx="0" cy="0"/>
        </a:xfrm>
      </p:grpSpPr>
      <p:sp>
        <p:nvSpPr>
          <p:cNvPr id="421" name="Google Shape;421;p34"/>
          <p:cNvSpPr txBox="1"/>
          <p:nvPr>
            <p:ph type="title"/>
          </p:nvPr>
        </p:nvSpPr>
        <p:spPr>
          <a:xfrm>
            <a:off x="944500" y="3590603"/>
            <a:ext cx="3012600" cy="38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22" name="Google Shape;422;p34"/>
          <p:cNvSpPr txBox="1"/>
          <p:nvPr>
            <p:ph idx="1" type="subTitle"/>
          </p:nvPr>
        </p:nvSpPr>
        <p:spPr>
          <a:xfrm>
            <a:off x="944500" y="2190206"/>
            <a:ext cx="3012600" cy="1324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3" name="Google Shape;423;p34"/>
          <p:cNvSpPr txBox="1"/>
          <p:nvPr>
            <p:ph idx="2" type="title"/>
          </p:nvPr>
        </p:nvSpPr>
        <p:spPr>
          <a:xfrm>
            <a:off x="5186681" y="3589664"/>
            <a:ext cx="3012600" cy="38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24" name="Google Shape;424;p34"/>
          <p:cNvSpPr txBox="1"/>
          <p:nvPr>
            <p:ph idx="3" type="subTitle"/>
          </p:nvPr>
        </p:nvSpPr>
        <p:spPr>
          <a:xfrm>
            <a:off x="5186676" y="2189266"/>
            <a:ext cx="3012600" cy="1324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25" name="Google Shape;425;p34"/>
          <p:cNvSpPr txBox="1"/>
          <p:nvPr>
            <p:ph idx="4"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426" name="Google Shape;426;p34"/>
          <p:cNvGrpSpPr/>
          <p:nvPr/>
        </p:nvGrpSpPr>
        <p:grpSpPr>
          <a:xfrm>
            <a:off x="8323511" y="-330175"/>
            <a:ext cx="1596364" cy="743727"/>
            <a:chOff x="8323511" y="-330175"/>
            <a:chExt cx="1596364" cy="743727"/>
          </a:xfrm>
        </p:grpSpPr>
        <p:sp>
          <p:nvSpPr>
            <p:cNvPr id="427" name="Google Shape;427;p34"/>
            <p:cNvSpPr/>
            <p:nvPr/>
          </p:nvSpPr>
          <p:spPr>
            <a:xfrm>
              <a:off x="8323511" y="-33017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8" name="Google Shape;428;p34"/>
            <p:cNvCxnSpPr/>
            <p:nvPr/>
          </p:nvCxnSpPr>
          <p:spPr>
            <a:xfrm>
              <a:off x="8705175" y="413552"/>
              <a:ext cx="1214700" cy="0"/>
            </a:xfrm>
            <a:prstGeom prst="straightConnector1">
              <a:avLst/>
            </a:prstGeom>
            <a:noFill/>
            <a:ln cap="flat" cmpd="sng" w="28575">
              <a:solidFill>
                <a:schemeClr val="dk1"/>
              </a:solidFill>
              <a:prstDash val="solid"/>
              <a:round/>
              <a:headEnd len="sm" w="sm" type="none"/>
              <a:tailEnd len="sm" w="sm" type="none"/>
            </a:ln>
          </p:spPr>
        </p:cxnSp>
      </p:grpSp>
      <p:cxnSp>
        <p:nvCxnSpPr>
          <p:cNvPr id="429" name="Google Shape;429;p34"/>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2">
    <p:spTree>
      <p:nvGrpSpPr>
        <p:cNvPr id="430" name="Shape 430"/>
        <p:cNvGrpSpPr/>
        <p:nvPr/>
      </p:nvGrpSpPr>
      <p:grpSpPr>
        <a:xfrm>
          <a:off x="0" y="0"/>
          <a:ext cx="0" cy="0"/>
          <a:chOff x="0" y="0"/>
          <a:chExt cx="0" cy="0"/>
        </a:xfrm>
      </p:grpSpPr>
      <p:grpSp>
        <p:nvGrpSpPr>
          <p:cNvPr id="431" name="Google Shape;431;p35"/>
          <p:cNvGrpSpPr/>
          <p:nvPr/>
        </p:nvGrpSpPr>
        <p:grpSpPr>
          <a:xfrm>
            <a:off x="-76201" y="-629341"/>
            <a:ext cx="9270077" cy="5498858"/>
            <a:chOff x="-76201" y="-629341"/>
            <a:chExt cx="9270077" cy="5498858"/>
          </a:xfrm>
        </p:grpSpPr>
        <p:grpSp>
          <p:nvGrpSpPr>
            <p:cNvPr id="432" name="Google Shape;432;p35"/>
            <p:cNvGrpSpPr/>
            <p:nvPr/>
          </p:nvGrpSpPr>
          <p:grpSpPr>
            <a:xfrm>
              <a:off x="-2" y="4595863"/>
              <a:ext cx="9149652" cy="273654"/>
              <a:chOff x="-2" y="4595863"/>
              <a:chExt cx="9149652" cy="273654"/>
            </a:xfrm>
          </p:grpSpPr>
          <p:sp>
            <p:nvSpPr>
              <p:cNvPr id="433" name="Google Shape;433;p35"/>
              <p:cNvSpPr/>
              <p:nvPr/>
            </p:nvSpPr>
            <p:spPr>
              <a:xfrm flipH="1" rot="-5400000">
                <a:off x="-87375" y="468323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5"/>
              <p:cNvSpPr/>
              <p:nvPr/>
            </p:nvSpPr>
            <p:spPr>
              <a:xfrm flipH="1" rot="-5400000">
                <a:off x="216385" y="458763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5" name="Google Shape;435;p35"/>
              <p:cNvCxnSpPr/>
              <p:nvPr/>
            </p:nvCxnSpPr>
            <p:spPr>
              <a:xfrm>
                <a:off x="393850" y="4739150"/>
                <a:ext cx="8755800" cy="0"/>
              </a:xfrm>
              <a:prstGeom prst="straightConnector1">
                <a:avLst/>
              </a:prstGeom>
              <a:noFill/>
              <a:ln cap="flat" cmpd="sng" w="28575">
                <a:solidFill>
                  <a:schemeClr val="dk1"/>
                </a:solidFill>
                <a:prstDash val="solid"/>
                <a:round/>
                <a:headEnd len="sm" w="sm" type="none"/>
                <a:tailEnd len="sm" w="sm" type="none"/>
              </a:ln>
            </p:spPr>
          </p:cxnSp>
        </p:grpSp>
        <p:grpSp>
          <p:nvGrpSpPr>
            <p:cNvPr id="436" name="Google Shape;436;p35"/>
            <p:cNvGrpSpPr/>
            <p:nvPr/>
          </p:nvGrpSpPr>
          <p:grpSpPr>
            <a:xfrm rot="10800000">
              <a:off x="8317513" y="-629341"/>
              <a:ext cx="876363" cy="1449834"/>
              <a:chOff x="-52500" y="4322997"/>
              <a:chExt cx="876363" cy="1449834"/>
            </a:xfrm>
          </p:grpSpPr>
          <p:sp>
            <p:nvSpPr>
              <p:cNvPr id="437" name="Google Shape;437;p3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5"/>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439" name="Google Shape;439;p35"/>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440" name="Google Shape;440;p35"/>
            <p:cNvGrpSpPr/>
            <p:nvPr/>
          </p:nvGrpSpPr>
          <p:grpSpPr>
            <a:xfrm>
              <a:off x="-76201" y="-14062"/>
              <a:ext cx="917029" cy="1214163"/>
              <a:chOff x="-76200" y="-6"/>
              <a:chExt cx="917029" cy="1128719"/>
            </a:xfrm>
          </p:grpSpPr>
          <p:sp>
            <p:nvSpPr>
              <p:cNvPr id="441" name="Google Shape;441;p35"/>
              <p:cNvSpPr/>
              <p:nvPr/>
            </p:nvSpPr>
            <p:spPr>
              <a:xfrm rot="-5400000">
                <a:off x="-94062" y="192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2" name="Google Shape;442;p35"/>
              <p:cNvCxnSpPr/>
              <p:nvPr/>
            </p:nvCxnSpPr>
            <p:spPr>
              <a:xfrm rot="10800000">
                <a:off x="-76200" y="1128713"/>
                <a:ext cx="190500" cy="0"/>
              </a:xfrm>
              <a:prstGeom prst="straightConnector1">
                <a:avLst/>
              </a:prstGeom>
              <a:noFill/>
              <a:ln cap="flat" cmpd="sng" w="28575">
                <a:solidFill>
                  <a:schemeClr val="dk1"/>
                </a:solidFill>
                <a:prstDash val="solid"/>
                <a:round/>
                <a:headEnd len="sm" w="sm" type="none"/>
                <a:tailEnd len="sm" w="sm" type="none"/>
              </a:ln>
            </p:spPr>
          </p:cxnSp>
        </p:grpSp>
      </p:grpSp>
      <p:sp>
        <p:nvSpPr>
          <p:cNvPr id="443" name="Google Shape;443;p35"/>
          <p:cNvSpPr txBox="1"/>
          <p:nvPr>
            <p:ph type="title"/>
          </p:nvPr>
        </p:nvSpPr>
        <p:spPr>
          <a:xfrm>
            <a:off x="866325"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44" name="Google Shape;444;p35"/>
          <p:cNvSpPr txBox="1"/>
          <p:nvPr>
            <p:ph idx="1" type="subTitle"/>
          </p:nvPr>
        </p:nvSpPr>
        <p:spPr>
          <a:xfrm>
            <a:off x="866325"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5" name="Google Shape;445;p35"/>
          <p:cNvSpPr txBox="1"/>
          <p:nvPr>
            <p:ph idx="2" type="title"/>
          </p:nvPr>
        </p:nvSpPr>
        <p:spPr>
          <a:xfrm>
            <a:off x="3433950"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46" name="Google Shape;446;p35"/>
          <p:cNvSpPr txBox="1"/>
          <p:nvPr>
            <p:ph idx="3" type="subTitle"/>
          </p:nvPr>
        </p:nvSpPr>
        <p:spPr>
          <a:xfrm>
            <a:off x="3433950"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7" name="Google Shape;447;p35"/>
          <p:cNvSpPr txBox="1"/>
          <p:nvPr>
            <p:ph idx="4" type="title"/>
          </p:nvPr>
        </p:nvSpPr>
        <p:spPr>
          <a:xfrm>
            <a:off x="6001575"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48" name="Google Shape;448;p35"/>
          <p:cNvSpPr txBox="1"/>
          <p:nvPr>
            <p:ph idx="5" type="subTitle"/>
          </p:nvPr>
        </p:nvSpPr>
        <p:spPr>
          <a:xfrm>
            <a:off x="6001575"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9" name="Google Shape;449;p35"/>
          <p:cNvSpPr txBox="1"/>
          <p:nvPr>
            <p:ph idx="6" type="title"/>
          </p:nvPr>
        </p:nvSpPr>
        <p:spPr>
          <a:xfrm>
            <a:off x="866325"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50" name="Google Shape;450;p35"/>
          <p:cNvSpPr txBox="1"/>
          <p:nvPr>
            <p:ph idx="7" type="subTitle"/>
          </p:nvPr>
        </p:nvSpPr>
        <p:spPr>
          <a:xfrm>
            <a:off x="866325"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1" name="Google Shape;451;p35"/>
          <p:cNvSpPr txBox="1"/>
          <p:nvPr>
            <p:ph idx="8" type="title"/>
          </p:nvPr>
        </p:nvSpPr>
        <p:spPr>
          <a:xfrm>
            <a:off x="3433950"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52" name="Google Shape;452;p35"/>
          <p:cNvSpPr txBox="1"/>
          <p:nvPr>
            <p:ph idx="9" type="subTitle"/>
          </p:nvPr>
        </p:nvSpPr>
        <p:spPr>
          <a:xfrm>
            <a:off x="3433950"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3" name="Google Shape;453;p35"/>
          <p:cNvSpPr txBox="1"/>
          <p:nvPr>
            <p:ph idx="13" type="title"/>
          </p:nvPr>
        </p:nvSpPr>
        <p:spPr>
          <a:xfrm>
            <a:off x="6001575"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454" name="Google Shape;454;p35"/>
          <p:cNvSpPr txBox="1"/>
          <p:nvPr>
            <p:ph idx="14" type="subTitle"/>
          </p:nvPr>
        </p:nvSpPr>
        <p:spPr>
          <a:xfrm>
            <a:off x="6001575"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5" name="Google Shape;455;p35"/>
          <p:cNvSpPr txBox="1"/>
          <p:nvPr>
            <p:ph idx="15" type="title"/>
          </p:nvPr>
        </p:nvSpPr>
        <p:spPr>
          <a:xfrm>
            <a:off x="1655575" y="621350"/>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3">
  <p:cSld name="TITLE_ONLY_1">
    <p:spTree>
      <p:nvGrpSpPr>
        <p:cNvPr id="456" name="Shape 456"/>
        <p:cNvGrpSpPr/>
        <p:nvPr/>
      </p:nvGrpSpPr>
      <p:grpSpPr>
        <a:xfrm>
          <a:off x="0" y="0"/>
          <a:ext cx="0" cy="0"/>
          <a:chOff x="0" y="0"/>
          <a:chExt cx="0" cy="0"/>
        </a:xfrm>
      </p:grpSpPr>
      <p:sp>
        <p:nvSpPr>
          <p:cNvPr id="457" name="Google Shape;457;p36"/>
          <p:cNvSpPr txBox="1"/>
          <p:nvPr>
            <p:ph type="title"/>
          </p:nvPr>
        </p:nvSpPr>
        <p:spPr>
          <a:xfrm>
            <a:off x="841500"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458" name="Google Shape;458;p36"/>
          <p:cNvSpPr txBox="1"/>
          <p:nvPr>
            <p:ph idx="1" type="subTitle"/>
          </p:nvPr>
        </p:nvSpPr>
        <p:spPr>
          <a:xfrm>
            <a:off x="4913475" y="3723963"/>
            <a:ext cx="3482700" cy="40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459" name="Google Shape;459;p36"/>
          <p:cNvSpPr txBox="1"/>
          <p:nvPr>
            <p:ph idx="2" type="title"/>
          </p:nvPr>
        </p:nvSpPr>
        <p:spPr>
          <a:xfrm>
            <a:off x="4913477" y="3292250"/>
            <a:ext cx="34827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460" name="Google Shape;460;p36"/>
          <p:cNvSpPr txBox="1"/>
          <p:nvPr>
            <p:ph idx="3" type="subTitle"/>
          </p:nvPr>
        </p:nvSpPr>
        <p:spPr>
          <a:xfrm>
            <a:off x="4913475" y="2718366"/>
            <a:ext cx="3482700" cy="40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160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461" name="Google Shape;461;p36"/>
          <p:cNvSpPr txBox="1"/>
          <p:nvPr>
            <p:ph idx="4" type="title"/>
          </p:nvPr>
        </p:nvSpPr>
        <p:spPr>
          <a:xfrm>
            <a:off x="4913477" y="2286663"/>
            <a:ext cx="34827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462" name="Google Shape;462;p36"/>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p36"/>
          <p:cNvGrpSpPr/>
          <p:nvPr/>
        </p:nvGrpSpPr>
        <p:grpSpPr>
          <a:xfrm>
            <a:off x="-334836" y="-534925"/>
            <a:ext cx="741943" cy="946697"/>
            <a:chOff x="-334837" y="-123600"/>
            <a:chExt cx="741943" cy="946697"/>
          </a:xfrm>
        </p:grpSpPr>
        <p:sp>
          <p:nvSpPr>
            <p:cNvPr id="464" name="Google Shape;464;p36"/>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p36"/>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grpSp>
        <p:nvGrpSpPr>
          <p:cNvPr id="466" name="Google Shape;466;p36"/>
          <p:cNvGrpSpPr/>
          <p:nvPr/>
        </p:nvGrpSpPr>
        <p:grpSpPr>
          <a:xfrm>
            <a:off x="6195400" y="-251362"/>
            <a:ext cx="2942128" cy="1586006"/>
            <a:chOff x="6195400" y="-251362"/>
            <a:chExt cx="2942128" cy="1586006"/>
          </a:xfrm>
        </p:grpSpPr>
        <p:grpSp>
          <p:nvGrpSpPr>
            <p:cNvPr id="467" name="Google Shape;467;p36"/>
            <p:cNvGrpSpPr/>
            <p:nvPr/>
          </p:nvGrpSpPr>
          <p:grpSpPr>
            <a:xfrm rot="10800000">
              <a:off x="6195400" y="-251362"/>
              <a:ext cx="876363" cy="1449834"/>
              <a:chOff x="-52500" y="4322997"/>
              <a:chExt cx="876363" cy="1449834"/>
            </a:xfrm>
          </p:grpSpPr>
          <p:sp>
            <p:nvSpPr>
              <p:cNvPr id="468" name="Google Shape;468;p36"/>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9" name="Google Shape;469;p36"/>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470" name="Google Shape;470;p36"/>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471" name="Google Shape;471;p36"/>
            <p:cNvGrpSpPr/>
            <p:nvPr/>
          </p:nvGrpSpPr>
          <p:grpSpPr>
            <a:xfrm rot="5400000">
              <a:off x="7946450" y="143566"/>
              <a:ext cx="273654" cy="2108503"/>
              <a:chOff x="690250" y="13225"/>
              <a:chExt cx="273654" cy="2108503"/>
            </a:xfrm>
          </p:grpSpPr>
          <p:sp>
            <p:nvSpPr>
              <p:cNvPr id="472" name="Google Shape;472;p36"/>
              <p:cNvSpPr/>
              <p:nvPr/>
            </p:nvSpPr>
            <p:spPr>
              <a:xfrm>
                <a:off x="797131" y="1121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6"/>
              <p:cNvSpPr/>
              <p:nvPr/>
            </p:nvSpPr>
            <p:spPr>
              <a:xfrm>
                <a:off x="690250" y="13225"/>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4" name="Google Shape;474;p36"/>
              <p:cNvCxnSpPr/>
              <p:nvPr/>
            </p:nvCxnSpPr>
            <p:spPr>
              <a:xfrm rot="-5400000">
                <a:off x="-30191" y="1264478"/>
                <a:ext cx="1714500" cy="0"/>
              </a:xfrm>
              <a:prstGeom prst="straightConnector1">
                <a:avLst/>
              </a:prstGeom>
              <a:noFill/>
              <a:ln cap="flat" cmpd="sng" w="28575">
                <a:solidFill>
                  <a:schemeClr val="dk1"/>
                </a:solidFill>
                <a:prstDash val="solid"/>
                <a:round/>
                <a:headEnd len="sm" w="sm" type="none"/>
                <a:tailEnd len="sm" w="sm" type="none"/>
              </a:ln>
            </p:spPr>
          </p:cxnSp>
        </p:grpSp>
      </p:grpSp>
      <p:grpSp>
        <p:nvGrpSpPr>
          <p:cNvPr id="475" name="Google Shape;475;p36"/>
          <p:cNvGrpSpPr/>
          <p:nvPr/>
        </p:nvGrpSpPr>
        <p:grpSpPr>
          <a:xfrm rot="5400000">
            <a:off x="8425877" y="-432550"/>
            <a:ext cx="741943" cy="946697"/>
            <a:chOff x="-334837" y="-123600"/>
            <a:chExt cx="741943" cy="946697"/>
          </a:xfrm>
        </p:grpSpPr>
        <p:sp>
          <p:nvSpPr>
            <p:cNvPr id="476" name="Google Shape;476;p36"/>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p36"/>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2">
    <p:spTree>
      <p:nvGrpSpPr>
        <p:cNvPr id="478" name="Shape 478"/>
        <p:cNvGrpSpPr/>
        <p:nvPr/>
      </p:nvGrpSpPr>
      <p:grpSpPr>
        <a:xfrm>
          <a:off x="0" y="0"/>
          <a:ext cx="0" cy="0"/>
          <a:chOff x="0" y="0"/>
          <a:chExt cx="0" cy="0"/>
        </a:xfrm>
      </p:grpSpPr>
      <p:sp>
        <p:nvSpPr>
          <p:cNvPr id="479" name="Google Shape;479;p37"/>
          <p:cNvSpPr txBox="1"/>
          <p:nvPr>
            <p:ph type="title"/>
          </p:nvPr>
        </p:nvSpPr>
        <p:spPr>
          <a:xfrm>
            <a:off x="1655575" y="613862"/>
            <a:ext cx="5832900" cy="96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sz="8000"/>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480" name="Google Shape;480;p37"/>
          <p:cNvSpPr txBox="1"/>
          <p:nvPr>
            <p:ph idx="1" type="subTitle"/>
          </p:nvPr>
        </p:nvSpPr>
        <p:spPr>
          <a:xfrm>
            <a:off x="2830675" y="1695225"/>
            <a:ext cx="3482700" cy="113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b="1" sz="1600"/>
            </a:lvl2pPr>
            <a:lvl3pPr lvl="2" rtl="0" algn="l">
              <a:lnSpc>
                <a:spcPct val="100000"/>
              </a:lnSpc>
              <a:spcBef>
                <a:spcPts val="0"/>
              </a:spcBef>
              <a:spcAft>
                <a:spcPts val="0"/>
              </a:spcAft>
              <a:buSzPts val="1600"/>
              <a:buNone/>
              <a:defRPr b="1" sz="1600"/>
            </a:lvl3pPr>
            <a:lvl4pPr lvl="3" rtl="0" algn="l">
              <a:lnSpc>
                <a:spcPct val="100000"/>
              </a:lnSpc>
              <a:spcBef>
                <a:spcPts val="0"/>
              </a:spcBef>
              <a:spcAft>
                <a:spcPts val="0"/>
              </a:spcAft>
              <a:buSzPts val="1600"/>
              <a:buNone/>
              <a:defRPr b="1" sz="1600"/>
            </a:lvl4pPr>
            <a:lvl5pPr lvl="4" rtl="0" algn="l">
              <a:lnSpc>
                <a:spcPct val="100000"/>
              </a:lnSpc>
              <a:spcBef>
                <a:spcPts val="0"/>
              </a:spcBef>
              <a:spcAft>
                <a:spcPts val="0"/>
              </a:spcAft>
              <a:buSzPts val="1600"/>
              <a:buNone/>
              <a:defRPr b="1" sz="1600"/>
            </a:lvl5pPr>
            <a:lvl6pPr lvl="5" rtl="0" algn="l">
              <a:lnSpc>
                <a:spcPct val="100000"/>
              </a:lnSpc>
              <a:spcBef>
                <a:spcPts val="0"/>
              </a:spcBef>
              <a:spcAft>
                <a:spcPts val="0"/>
              </a:spcAft>
              <a:buSzPts val="1600"/>
              <a:buNone/>
              <a:defRPr b="1" sz="1600"/>
            </a:lvl6pPr>
            <a:lvl7pPr lvl="6" rtl="0" algn="l">
              <a:lnSpc>
                <a:spcPct val="100000"/>
              </a:lnSpc>
              <a:spcBef>
                <a:spcPts val="0"/>
              </a:spcBef>
              <a:spcAft>
                <a:spcPts val="0"/>
              </a:spcAft>
              <a:buSzPts val="1600"/>
              <a:buNone/>
              <a:defRPr b="1" sz="1600"/>
            </a:lvl7pPr>
            <a:lvl8pPr lvl="7" rtl="0" algn="l">
              <a:lnSpc>
                <a:spcPct val="100000"/>
              </a:lnSpc>
              <a:spcBef>
                <a:spcPts val="0"/>
              </a:spcBef>
              <a:spcAft>
                <a:spcPts val="0"/>
              </a:spcAft>
              <a:buSzPts val="1600"/>
              <a:buNone/>
              <a:defRPr b="1" sz="1600"/>
            </a:lvl8pPr>
            <a:lvl9pPr lvl="8" rtl="0" algn="l">
              <a:lnSpc>
                <a:spcPct val="100000"/>
              </a:lnSpc>
              <a:spcBef>
                <a:spcPts val="0"/>
              </a:spcBef>
              <a:spcAft>
                <a:spcPts val="0"/>
              </a:spcAft>
              <a:buSzPts val="1600"/>
              <a:buNone/>
              <a:defRPr b="1" sz="1600"/>
            </a:lvl9pPr>
          </a:lstStyle>
          <a:p/>
        </p:txBody>
      </p:sp>
      <p:sp>
        <p:nvSpPr>
          <p:cNvPr id="481" name="Google Shape;481;p37"/>
          <p:cNvSpPr txBox="1"/>
          <p:nvPr/>
        </p:nvSpPr>
        <p:spPr>
          <a:xfrm>
            <a:off x="2544025" y="3833449"/>
            <a:ext cx="4056000" cy="55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accent2"/>
                </a:solidFill>
                <a:latin typeface="Karla"/>
                <a:ea typeface="Karla"/>
                <a:cs typeface="Karla"/>
                <a:sym typeface="Karla"/>
              </a:rPr>
              <a:t>CREDITS: This presentation template was created by </a:t>
            </a:r>
            <a:r>
              <a:rPr b="1" i="0" lang="en" sz="1000" u="none" cap="none" strike="noStrike">
                <a:solidFill>
                  <a:schemeClr val="hlink"/>
                </a:solidFill>
                <a:uFill>
                  <a:noFill/>
                </a:uFill>
                <a:latin typeface="Karla"/>
                <a:ea typeface="Karla"/>
                <a:cs typeface="Karla"/>
                <a:sym typeface="Karla"/>
                <a:hlinkClick r:id="rId2"/>
              </a:rPr>
              <a:t>Slidesgo</a:t>
            </a:r>
            <a:r>
              <a:rPr b="0" i="0" lang="en" sz="1000" u="none" cap="none" strike="noStrike">
                <a:solidFill>
                  <a:schemeClr val="accent2"/>
                </a:solidFill>
                <a:latin typeface="Karla"/>
                <a:ea typeface="Karla"/>
                <a:cs typeface="Karla"/>
                <a:sym typeface="Karla"/>
              </a:rPr>
              <a:t>, including icons by </a:t>
            </a:r>
            <a:r>
              <a:rPr b="1" i="0" lang="en" sz="1000" u="none" cap="none" strike="noStrike">
                <a:solidFill>
                  <a:schemeClr val="hlink"/>
                </a:solidFill>
                <a:uFill>
                  <a:noFill/>
                </a:uFill>
                <a:latin typeface="Karla"/>
                <a:ea typeface="Karla"/>
                <a:cs typeface="Karla"/>
                <a:sym typeface="Karla"/>
                <a:hlinkClick r:id="rId3"/>
              </a:rPr>
              <a:t>Flaticon</a:t>
            </a:r>
            <a:r>
              <a:rPr b="0" i="0" lang="en" sz="1000" u="none" cap="none" strike="noStrike">
                <a:solidFill>
                  <a:schemeClr val="accent2"/>
                </a:solidFill>
                <a:latin typeface="Karla"/>
                <a:ea typeface="Karla"/>
                <a:cs typeface="Karla"/>
                <a:sym typeface="Karla"/>
              </a:rPr>
              <a:t>, infographics &amp; images by </a:t>
            </a:r>
            <a:r>
              <a:rPr b="1" i="0" lang="en" sz="1000" u="none" cap="none" strike="noStrike">
                <a:solidFill>
                  <a:schemeClr val="hlink"/>
                </a:solidFill>
                <a:uFill>
                  <a:noFill/>
                </a:uFill>
                <a:latin typeface="Karla"/>
                <a:ea typeface="Karla"/>
                <a:cs typeface="Karla"/>
                <a:sym typeface="Karla"/>
                <a:hlinkClick r:id="rId4"/>
              </a:rPr>
              <a:t>Freepik</a:t>
            </a:r>
            <a:r>
              <a:rPr b="0" i="0" lang="en" sz="1000" u="none" cap="none" strike="noStrike">
                <a:solidFill>
                  <a:schemeClr val="accent2"/>
                </a:solidFill>
                <a:latin typeface="Karla"/>
                <a:ea typeface="Karla"/>
                <a:cs typeface="Karla"/>
                <a:sym typeface="Karla"/>
              </a:rPr>
              <a:t> and illustrations by </a:t>
            </a:r>
            <a:r>
              <a:rPr b="1" i="0" lang="en" sz="1000" u="none" cap="none" strike="noStrike">
                <a:solidFill>
                  <a:schemeClr val="hlink"/>
                </a:solidFill>
                <a:uFill>
                  <a:noFill/>
                </a:uFill>
                <a:latin typeface="Karla"/>
                <a:ea typeface="Karla"/>
                <a:cs typeface="Karla"/>
                <a:sym typeface="Karla"/>
                <a:hlinkClick r:id="rId5"/>
              </a:rPr>
              <a:t>Stories</a:t>
            </a:r>
            <a:endParaRPr b="1" i="0" sz="1000" u="none" cap="none" strike="noStrike">
              <a:solidFill>
                <a:schemeClr val="accent2"/>
              </a:solidFill>
              <a:latin typeface="Karla"/>
              <a:ea typeface="Karla"/>
              <a:cs typeface="Karla"/>
              <a:sym typeface="Karla"/>
            </a:endParaRPr>
          </a:p>
        </p:txBody>
      </p:sp>
      <p:grpSp>
        <p:nvGrpSpPr>
          <p:cNvPr id="482" name="Google Shape;482;p37"/>
          <p:cNvGrpSpPr/>
          <p:nvPr/>
        </p:nvGrpSpPr>
        <p:grpSpPr>
          <a:xfrm>
            <a:off x="8600077" y="12"/>
            <a:ext cx="273654" cy="2906463"/>
            <a:chOff x="270152" y="9537"/>
            <a:chExt cx="273654" cy="2906463"/>
          </a:xfrm>
        </p:grpSpPr>
        <p:grpSp>
          <p:nvGrpSpPr>
            <p:cNvPr id="483" name="Google Shape;483;p37"/>
            <p:cNvGrpSpPr/>
            <p:nvPr/>
          </p:nvGrpSpPr>
          <p:grpSpPr>
            <a:xfrm>
              <a:off x="270152" y="9537"/>
              <a:ext cx="273654" cy="393837"/>
              <a:chOff x="274914" y="8562"/>
              <a:chExt cx="273654" cy="393837"/>
            </a:xfrm>
          </p:grpSpPr>
          <p:sp>
            <p:nvSpPr>
              <p:cNvPr id="484" name="Google Shape;484;p37"/>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7"/>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86" name="Google Shape;486;p37"/>
            <p:cNvCxnSpPr/>
            <p:nvPr/>
          </p:nvCxnSpPr>
          <p:spPr>
            <a:xfrm rot="10800000">
              <a:off x="407100" y="414300"/>
              <a:ext cx="0" cy="2501700"/>
            </a:xfrm>
            <a:prstGeom prst="straightConnector1">
              <a:avLst/>
            </a:prstGeom>
            <a:noFill/>
            <a:ln cap="flat" cmpd="sng" w="28575">
              <a:solidFill>
                <a:schemeClr val="dk1"/>
              </a:solidFill>
              <a:prstDash val="solid"/>
              <a:round/>
              <a:headEnd len="sm" w="sm" type="none"/>
              <a:tailEnd len="sm" w="sm" type="none"/>
            </a:ln>
          </p:spPr>
        </p:cxnSp>
      </p:grpSp>
      <p:grpSp>
        <p:nvGrpSpPr>
          <p:cNvPr id="487" name="Google Shape;487;p37"/>
          <p:cNvGrpSpPr/>
          <p:nvPr/>
        </p:nvGrpSpPr>
        <p:grpSpPr>
          <a:xfrm flipH="1" rot="10800000">
            <a:off x="8319973" y="2873159"/>
            <a:ext cx="416930" cy="1452634"/>
            <a:chOff x="408008" y="4320197"/>
            <a:chExt cx="416930" cy="1452634"/>
          </a:xfrm>
        </p:grpSpPr>
        <p:sp>
          <p:nvSpPr>
            <p:cNvPr id="488" name="Google Shape;488;p37"/>
            <p:cNvSpPr/>
            <p:nvPr/>
          </p:nvSpPr>
          <p:spPr>
            <a:xfrm rot="10800000">
              <a:off x="408008" y="43201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9" name="Google Shape;489;p37"/>
            <p:cNvCxnSpPr/>
            <p:nvPr/>
          </p:nvCxnSpPr>
          <p:spPr>
            <a:xfrm rot="10800000">
              <a:off x="824938" y="5062131"/>
              <a:ext cx="0" cy="710700"/>
            </a:xfrm>
            <a:prstGeom prst="straightConnector1">
              <a:avLst/>
            </a:prstGeom>
            <a:noFill/>
            <a:ln cap="flat" cmpd="sng" w="28575">
              <a:solidFill>
                <a:schemeClr val="dk1"/>
              </a:solidFill>
              <a:prstDash val="solid"/>
              <a:round/>
              <a:headEnd len="sm" w="sm" type="none"/>
              <a:tailEnd len="sm" w="sm" type="none"/>
            </a:ln>
          </p:spPr>
        </p:cxnSp>
      </p:grpSp>
      <p:grpSp>
        <p:nvGrpSpPr>
          <p:cNvPr id="490" name="Google Shape;490;p37"/>
          <p:cNvGrpSpPr/>
          <p:nvPr/>
        </p:nvGrpSpPr>
        <p:grpSpPr>
          <a:xfrm flipH="1">
            <a:off x="7957972" y="4325809"/>
            <a:ext cx="416007" cy="1449834"/>
            <a:chOff x="407095" y="4322997"/>
            <a:chExt cx="416007" cy="1449834"/>
          </a:xfrm>
        </p:grpSpPr>
        <p:sp>
          <p:nvSpPr>
            <p:cNvPr id="491" name="Google Shape;491;p37"/>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2" name="Google Shape;492;p37"/>
            <p:cNvCxnSpPr/>
            <p:nvPr/>
          </p:nvCxnSpPr>
          <p:spPr>
            <a:xfrm rot="10800000">
              <a:off x="823088" y="5062131"/>
              <a:ext cx="0" cy="710700"/>
            </a:xfrm>
            <a:prstGeom prst="straightConnector1">
              <a:avLst/>
            </a:prstGeom>
            <a:noFill/>
            <a:ln cap="flat" cmpd="sng" w="28575">
              <a:solidFill>
                <a:schemeClr val="dk1"/>
              </a:solidFill>
              <a:prstDash val="solid"/>
              <a:round/>
              <a:headEnd len="sm" w="sm" type="none"/>
              <a:tailEnd len="sm" w="sm" type="none"/>
            </a:ln>
          </p:spPr>
        </p:cxnSp>
      </p:grpSp>
      <p:sp>
        <p:nvSpPr>
          <p:cNvPr id="493" name="Google Shape;493;p37"/>
          <p:cNvSpPr/>
          <p:nvPr/>
        </p:nvSpPr>
        <p:spPr>
          <a:xfrm rot="5400000">
            <a:off x="-2399275" y="2350075"/>
            <a:ext cx="51822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37"/>
          <p:cNvGrpSpPr/>
          <p:nvPr/>
        </p:nvGrpSpPr>
        <p:grpSpPr>
          <a:xfrm>
            <a:off x="505625" y="-89200"/>
            <a:ext cx="7388785" cy="5524475"/>
            <a:chOff x="505625" y="-394000"/>
            <a:chExt cx="7388785" cy="5524475"/>
          </a:xfrm>
        </p:grpSpPr>
        <p:grpSp>
          <p:nvGrpSpPr>
            <p:cNvPr id="495" name="Google Shape;495;p37"/>
            <p:cNvGrpSpPr/>
            <p:nvPr/>
          </p:nvGrpSpPr>
          <p:grpSpPr>
            <a:xfrm>
              <a:off x="505625" y="411267"/>
              <a:ext cx="1951584" cy="4719209"/>
              <a:chOff x="505625" y="411267"/>
              <a:chExt cx="1951584" cy="4719209"/>
            </a:xfrm>
          </p:grpSpPr>
          <p:grpSp>
            <p:nvGrpSpPr>
              <p:cNvPr id="496" name="Google Shape;496;p37"/>
              <p:cNvGrpSpPr/>
              <p:nvPr/>
            </p:nvGrpSpPr>
            <p:grpSpPr>
              <a:xfrm>
                <a:off x="1273422" y="1135678"/>
                <a:ext cx="1183787" cy="1574424"/>
                <a:chOff x="1655300" y="1940050"/>
                <a:chExt cx="1183787" cy="1574424"/>
              </a:xfrm>
            </p:grpSpPr>
            <p:sp>
              <p:nvSpPr>
                <p:cNvPr id="497" name="Google Shape;497;p37"/>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7"/>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7"/>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0" name="Google Shape;500;p37"/>
                <p:cNvCxnSpPr/>
                <p:nvPr/>
              </p:nvCxnSpPr>
              <p:spPr>
                <a:xfrm rot="10800000">
                  <a:off x="1655300" y="1940050"/>
                  <a:ext cx="0" cy="862200"/>
                </a:xfrm>
                <a:prstGeom prst="straightConnector1">
                  <a:avLst/>
                </a:prstGeom>
                <a:noFill/>
                <a:ln cap="flat" cmpd="sng" w="28575">
                  <a:solidFill>
                    <a:schemeClr val="dk1"/>
                  </a:solidFill>
                  <a:prstDash val="solid"/>
                  <a:round/>
                  <a:headEnd len="sm" w="sm" type="none"/>
                  <a:tailEnd len="sm" w="sm" type="none"/>
                </a:ln>
              </p:spPr>
            </p:cxnSp>
          </p:grpSp>
          <p:cxnSp>
            <p:nvCxnSpPr>
              <p:cNvPr id="501" name="Google Shape;501;p37"/>
              <p:cNvCxnSpPr/>
              <p:nvPr/>
            </p:nvCxnSpPr>
            <p:spPr>
              <a:xfrm>
                <a:off x="505625" y="1085575"/>
                <a:ext cx="0" cy="4044900"/>
              </a:xfrm>
              <a:prstGeom prst="straightConnector1">
                <a:avLst/>
              </a:prstGeom>
              <a:noFill/>
              <a:ln cap="flat" cmpd="sng" w="28575">
                <a:solidFill>
                  <a:schemeClr val="dk1"/>
                </a:solidFill>
                <a:prstDash val="solid"/>
                <a:round/>
                <a:headEnd len="sm" w="sm" type="none"/>
                <a:tailEnd len="sm" w="sm" type="none"/>
              </a:ln>
            </p:spPr>
          </p:cxnSp>
          <p:grpSp>
            <p:nvGrpSpPr>
              <p:cNvPr id="502" name="Google Shape;502;p37"/>
              <p:cNvGrpSpPr/>
              <p:nvPr/>
            </p:nvGrpSpPr>
            <p:grpSpPr>
              <a:xfrm flipH="1" rot="10800000">
                <a:off x="505634" y="411267"/>
                <a:ext cx="767780" cy="1574424"/>
                <a:chOff x="1655300" y="1940050"/>
                <a:chExt cx="767780" cy="1574424"/>
              </a:xfrm>
            </p:grpSpPr>
            <p:sp>
              <p:nvSpPr>
                <p:cNvPr id="503" name="Google Shape;503;p37"/>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7"/>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5" name="Google Shape;505;p37"/>
                <p:cNvCxnSpPr/>
                <p:nvPr/>
              </p:nvCxnSpPr>
              <p:spPr>
                <a:xfrm rot="10800000">
                  <a:off x="1655300" y="1940050"/>
                  <a:ext cx="0" cy="862200"/>
                </a:xfrm>
                <a:prstGeom prst="straightConnector1">
                  <a:avLst/>
                </a:prstGeom>
                <a:noFill/>
                <a:ln cap="flat" cmpd="sng" w="28575">
                  <a:solidFill>
                    <a:schemeClr val="dk1"/>
                  </a:solidFill>
                  <a:prstDash val="solid"/>
                  <a:round/>
                  <a:headEnd len="sm" w="sm" type="none"/>
                  <a:tailEnd len="sm" w="sm" type="none"/>
                </a:ln>
              </p:spPr>
            </p:cxnSp>
          </p:grpSp>
        </p:grpSp>
        <p:grpSp>
          <p:nvGrpSpPr>
            <p:cNvPr id="506" name="Google Shape;506;p37"/>
            <p:cNvGrpSpPr/>
            <p:nvPr/>
          </p:nvGrpSpPr>
          <p:grpSpPr>
            <a:xfrm>
              <a:off x="2463225" y="-394000"/>
              <a:ext cx="5431185" cy="3510266"/>
              <a:chOff x="2463225" y="-394000"/>
              <a:chExt cx="5431185" cy="3510266"/>
            </a:xfrm>
          </p:grpSpPr>
          <p:cxnSp>
            <p:nvCxnSpPr>
              <p:cNvPr id="507" name="Google Shape;507;p37"/>
              <p:cNvCxnSpPr/>
              <p:nvPr/>
            </p:nvCxnSpPr>
            <p:spPr>
              <a:xfrm>
                <a:off x="2463225" y="1583000"/>
                <a:ext cx="4195800" cy="0"/>
              </a:xfrm>
              <a:prstGeom prst="straightConnector1">
                <a:avLst/>
              </a:prstGeom>
              <a:noFill/>
              <a:ln cap="flat" cmpd="sng" w="28575">
                <a:solidFill>
                  <a:schemeClr val="dk1"/>
                </a:solidFill>
                <a:prstDash val="solid"/>
                <a:round/>
                <a:headEnd len="sm" w="sm" type="none"/>
                <a:tailEnd len="sm" w="sm" type="none"/>
              </a:ln>
            </p:spPr>
          </p:cxnSp>
          <p:grpSp>
            <p:nvGrpSpPr>
              <p:cNvPr id="508" name="Google Shape;508;p37"/>
              <p:cNvGrpSpPr/>
              <p:nvPr/>
            </p:nvGrpSpPr>
            <p:grpSpPr>
              <a:xfrm>
                <a:off x="7075035" y="-394000"/>
                <a:ext cx="819375" cy="3510266"/>
                <a:chOff x="7486512" y="-1857850"/>
                <a:chExt cx="819375" cy="3510266"/>
              </a:xfrm>
            </p:grpSpPr>
            <p:sp>
              <p:nvSpPr>
                <p:cNvPr id="509" name="Google Shape;509;p37"/>
                <p:cNvSpPr/>
                <p:nvPr/>
              </p:nvSpPr>
              <p:spPr>
                <a:xfrm>
                  <a:off x="74884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7"/>
                <p:cNvSpPr/>
                <p:nvPr/>
              </p:nvSpPr>
              <p:spPr>
                <a:xfrm flipH="1">
                  <a:off x="78898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1" name="Google Shape;511;p37"/>
                <p:cNvCxnSpPr/>
                <p:nvPr/>
              </p:nvCxnSpPr>
              <p:spPr>
                <a:xfrm rot="10800000">
                  <a:off x="7486512" y="495050"/>
                  <a:ext cx="0" cy="441900"/>
                </a:xfrm>
                <a:prstGeom prst="straightConnector1">
                  <a:avLst/>
                </a:prstGeom>
                <a:noFill/>
                <a:ln cap="flat" cmpd="sng" w="28575">
                  <a:solidFill>
                    <a:schemeClr val="dk1"/>
                  </a:solidFill>
                  <a:prstDash val="solid"/>
                  <a:round/>
                  <a:headEnd len="sm" w="sm" type="none"/>
                  <a:tailEnd len="sm" w="sm" type="none"/>
                </a:ln>
              </p:spPr>
            </p:cxnSp>
            <p:cxnSp>
              <p:nvCxnSpPr>
                <p:cNvPr id="512" name="Google Shape;512;p37"/>
                <p:cNvCxnSpPr/>
                <p:nvPr/>
              </p:nvCxnSpPr>
              <p:spPr>
                <a:xfrm rot="10800000">
                  <a:off x="8305887" y="-1857850"/>
                  <a:ext cx="0" cy="2794800"/>
                </a:xfrm>
                <a:prstGeom prst="straightConnector1">
                  <a:avLst/>
                </a:prstGeom>
                <a:noFill/>
                <a:ln cap="flat" cmpd="sng" w="28575">
                  <a:solidFill>
                    <a:schemeClr val="dk1"/>
                  </a:solidFill>
                  <a:prstDash val="solid"/>
                  <a:round/>
                  <a:headEnd len="sm" w="sm" type="none"/>
                  <a:tailEnd len="sm" w="sm" type="none"/>
                </a:ln>
              </p:spPr>
            </p:cxnSp>
          </p:grpSp>
          <p:sp>
            <p:nvSpPr>
              <p:cNvPr id="513" name="Google Shape;513;p37"/>
              <p:cNvSpPr/>
              <p:nvPr/>
            </p:nvSpPr>
            <p:spPr>
              <a:xfrm rot="10800000">
                <a:off x="6659022" y="15831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4" name="Shape 514"/>
        <p:cNvGrpSpPr/>
        <p:nvPr/>
      </p:nvGrpSpPr>
      <p:grpSpPr>
        <a:xfrm>
          <a:off x="0" y="0"/>
          <a:ext cx="0" cy="0"/>
          <a:chOff x="0" y="0"/>
          <a:chExt cx="0" cy="0"/>
        </a:xfrm>
      </p:grpSpPr>
      <p:sp>
        <p:nvSpPr>
          <p:cNvPr id="515" name="Google Shape;515;p38"/>
          <p:cNvSpPr txBox="1"/>
          <p:nvPr>
            <p:ph idx="1" type="body"/>
          </p:nvPr>
        </p:nvSpPr>
        <p:spPr>
          <a:xfrm>
            <a:off x="711950" y="1868125"/>
            <a:ext cx="3860100" cy="25578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SzPts val="1600"/>
              <a:buChar char="●"/>
              <a:defRPr sz="14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516" name="Google Shape;516;p38"/>
          <p:cNvSpPr txBox="1"/>
          <p:nvPr>
            <p:ph idx="2" type="body"/>
          </p:nvPr>
        </p:nvSpPr>
        <p:spPr>
          <a:xfrm>
            <a:off x="4701525" y="1788700"/>
            <a:ext cx="3204300" cy="28119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SzPts val="1600"/>
              <a:buChar char="●"/>
              <a:defRPr sz="14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517" name="Google Shape;517;p38"/>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518" name="Google Shape;518;p38"/>
          <p:cNvGrpSpPr/>
          <p:nvPr/>
        </p:nvGrpSpPr>
        <p:grpSpPr>
          <a:xfrm rot="10800000">
            <a:off x="8284183" y="0"/>
            <a:ext cx="273654" cy="5158175"/>
            <a:chOff x="270152" y="9537"/>
            <a:chExt cx="273654" cy="5158175"/>
          </a:xfrm>
        </p:grpSpPr>
        <p:grpSp>
          <p:nvGrpSpPr>
            <p:cNvPr id="519" name="Google Shape;519;p38"/>
            <p:cNvGrpSpPr/>
            <p:nvPr/>
          </p:nvGrpSpPr>
          <p:grpSpPr>
            <a:xfrm>
              <a:off x="270152" y="9537"/>
              <a:ext cx="273654" cy="393837"/>
              <a:chOff x="274914" y="8562"/>
              <a:chExt cx="273654" cy="393837"/>
            </a:xfrm>
          </p:grpSpPr>
          <p:sp>
            <p:nvSpPr>
              <p:cNvPr id="520" name="Google Shape;520;p3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2" name="Google Shape;522;p38"/>
            <p:cNvCxnSpPr/>
            <p:nvPr/>
          </p:nvCxnSpPr>
          <p:spPr>
            <a:xfrm rot="10800000">
              <a:off x="407094" y="414212"/>
              <a:ext cx="0" cy="4753500"/>
            </a:xfrm>
            <a:prstGeom prst="straightConnector1">
              <a:avLst/>
            </a:prstGeom>
            <a:noFill/>
            <a:ln cap="flat" cmpd="sng" w="28575">
              <a:solidFill>
                <a:schemeClr val="dk1"/>
              </a:solidFill>
              <a:prstDash val="solid"/>
              <a:round/>
              <a:headEnd len="sm" w="sm" type="none"/>
              <a:tailEnd len="sm" w="sm" type="none"/>
            </a:ln>
          </p:spPr>
        </p:cxnSp>
      </p:grpSp>
      <p:grpSp>
        <p:nvGrpSpPr>
          <p:cNvPr id="523" name="Google Shape;523;p38"/>
          <p:cNvGrpSpPr/>
          <p:nvPr/>
        </p:nvGrpSpPr>
        <p:grpSpPr>
          <a:xfrm>
            <a:off x="538261" y="-66750"/>
            <a:ext cx="338976" cy="1328736"/>
            <a:chOff x="628196" y="-66750"/>
            <a:chExt cx="338976" cy="1328736"/>
          </a:xfrm>
        </p:grpSpPr>
        <p:grpSp>
          <p:nvGrpSpPr>
            <p:cNvPr id="524" name="Google Shape;524;p38"/>
            <p:cNvGrpSpPr/>
            <p:nvPr/>
          </p:nvGrpSpPr>
          <p:grpSpPr>
            <a:xfrm>
              <a:off x="628196" y="768506"/>
              <a:ext cx="338976" cy="493479"/>
              <a:chOff x="1168550" y="1865650"/>
              <a:chExt cx="566850" cy="825354"/>
            </a:xfrm>
          </p:grpSpPr>
          <p:sp>
            <p:nvSpPr>
              <p:cNvPr id="525" name="Google Shape;525;p38"/>
              <p:cNvSpPr/>
              <p:nvPr/>
            </p:nvSpPr>
            <p:spPr>
              <a:xfrm>
                <a:off x="1168550" y="2165899"/>
                <a:ext cx="494807" cy="525105"/>
              </a:xfrm>
              <a:custGeom>
                <a:rect b="b" l="l" r="r" t="t"/>
                <a:pathLst>
                  <a:path extrusionOk="0" h="13602" w="14062">
                    <a:moveTo>
                      <a:pt x="12934" y="0"/>
                    </a:moveTo>
                    <a:cubicBezTo>
                      <a:pt x="10702" y="0"/>
                      <a:pt x="7811" y="1769"/>
                      <a:pt x="5012" y="1769"/>
                    </a:cubicBezTo>
                    <a:cubicBezTo>
                      <a:pt x="4452" y="1769"/>
                      <a:pt x="3895" y="1699"/>
                      <a:pt x="3348" y="1528"/>
                    </a:cubicBezTo>
                    <a:cubicBezTo>
                      <a:pt x="2950" y="1400"/>
                      <a:pt x="2563" y="1344"/>
                      <a:pt x="2188" y="1344"/>
                    </a:cubicBezTo>
                    <a:cubicBezTo>
                      <a:pt x="1400" y="1344"/>
                      <a:pt x="667" y="1592"/>
                      <a:pt x="1" y="1947"/>
                    </a:cubicBezTo>
                    <a:lnTo>
                      <a:pt x="1" y="11342"/>
                    </a:lnTo>
                    <a:cubicBezTo>
                      <a:pt x="1" y="12597"/>
                      <a:pt x="1005" y="13601"/>
                      <a:pt x="2260" y="13601"/>
                    </a:cubicBezTo>
                    <a:lnTo>
                      <a:pt x="11802" y="13601"/>
                    </a:lnTo>
                    <a:cubicBezTo>
                      <a:pt x="13057" y="13601"/>
                      <a:pt x="14061" y="12597"/>
                      <a:pt x="14061" y="11342"/>
                    </a:cubicBezTo>
                    <a:lnTo>
                      <a:pt x="14061" y="189"/>
                    </a:lnTo>
                    <a:cubicBezTo>
                      <a:pt x="13709" y="57"/>
                      <a:pt x="13332" y="0"/>
                      <a:pt x="12934"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8"/>
              <p:cNvSpPr/>
              <p:nvPr/>
            </p:nvSpPr>
            <p:spPr>
              <a:xfrm>
                <a:off x="1429625" y="1865650"/>
                <a:ext cx="125050" cy="84072"/>
              </a:xfrm>
              <a:custGeom>
                <a:rect b="b" l="l" r="r" t="t"/>
                <a:pathLst>
                  <a:path extrusionOk="0" fill="none" h="6320" w="5002">
                    <a:moveTo>
                      <a:pt x="5001" y="3160"/>
                    </a:moveTo>
                    <a:cubicBezTo>
                      <a:pt x="5001" y="4896"/>
                      <a:pt x="3892" y="6319"/>
                      <a:pt x="2511" y="6319"/>
                    </a:cubicBezTo>
                    <a:cubicBezTo>
                      <a:pt x="1130" y="6319"/>
                      <a:pt x="0" y="4896"/>
                      <a:pt x="0" y="3160"/>
                    </a:cubicBezTo>
                    <a:cubicBezTo>
                      <a:pt x="0" y="1423"/>
                      <a:pt x="1130" y="0"/>
                      <a:pt x="2511" y="0"/>
                    </a:cubicBezTo>
                    <a:cubicBezTo>
                      <a:pt x="3892" y="0"/>
                      <a:pt x="5001" y="1423"/>
                      <a:pt x="5001" y="3160"/>
                    </a:cubicBezTo>
                    <a:close/>
                  </a:path>
                </a:pathLst>
              </a:custGeom>
              <a:noFill/>
              <a:ln cap="flat"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8"/>
              <p:cNvSpPr/>
              <p:nvPr/>
            </p:nvSpPr>
            <p:spPr>
              <a:xfrm>
                <a:off x="1248900" y="1949725"/>
                <a:ext cx="486500" cy="662250"/>
              </a:xfrm>
              <a:custGeom>
                <a:rect b="b" l="l" r="r" t="t"/>
                <a:pathLst>
                  <a:path extrusionOk="0" h="26490" w="19460">
                    <a:moveTo>
                      <a:pt x="0" y="0"/>
                    </a:moveTo>
                    <a:lnTo>
                      <a:pt x="0" y="24983"/>
                    </a:lnTo>
                    <a:cubicBezTo>
                      <a:pt x="0" y="25820"/>
                      <a:pt x="670" y="26490"/>
                      <a:pt x="1507" y="26490"/>
                    </a:cubicBezTo>
                    <a:lnTo>
                      <a:pt x="17953" y="26490"/>
                    </a:lnTo>
                    <a:cubicBezTo>
                      <a:pt x="18790" y="26490"/>
                      <a:pt x="19459" y="25820"/>
                      <a:pt x="19459" y="24983"/>
                    </a:cubicBezTo>
                    <a:lnTo>
                      <a:pt x="19459"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38"/>
              <p:cNvGrpSpPr/>
              <p:nvPr/>
            </p:nvGrpSpPr>
            <p:grpSpPr>
              <a:xfrm>
                <a:off x="1405628" y="2301085"/>
                <a:ext cx="208705" cy="208705"/>
                <a:chOff x="1430400" y="2325825"/>
                <a:chExt cx="159050" cy="159050"/>
              </a:xfrm>
            </p:grpSpPr>
            <p:sp>
              <p:nvSpPr>
                <p:cNvPr id="529" name="Google Shape;529;p38"/>
                <p:cNvSpPr/>
                <p:nvPr/>
              </p:nvSpPr>
              <p:spPr>
                <a:xfrm>
                  <a:off x="1486900" y="2325825"/>
                  <a:ext cx="46575" cy="159050"/>
                </a:xfrm>
                <a:custGeom>
                  <a:rect b="b" l="l" r="r" t="t"/>
                  <a:pathLst>
                    <a:path extrusionOk="0" h="6362" w="1863">
                      <a:moveTo>
                        <a:pt x="1" y="0"/>
                      </a:moveTo>
                      <a:lnTo>
                        <a:pt x="1" y="6361"/>
                      </a:lnTo>
                      <a:lnTo>
                        <a:pt x="1863" y="6361"/>
                      </a:lnTo>
                      <a:lnTo>
                        <a:pt x="18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8"/>
                <p:cNvSpPr/>
                <p:nvPr/>
              </p:nvSpPr>
              <p:spPr>
                <a:xfrm>
                  <a:off x="1430400" y="2382325"/>
                  <a:ext cx="159050" cy="46575"/>
                </a:xfrm>
                <a:custGeom>
                  <a:rect b="b" l="l" r="r" t="t"/>
                  <a:pathLst>
                    <a:path extrusionOk="0" h="1863" w="6362">
                      <a:moveTo>
                        <a:pt x="1" y="0"/>
                      </a:moveTo>
                      <a:lnTo>
                        <a:pt x="1" y="1862"/>
                      </a:lnTo>
                      <a:lnTo>
                        <a:pt x="6362" y="1862"/>
                      </a:lnTo>
                      <a:lnTo>
                        <a:pt x="6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531" name="Google Shape;531;p38"/>
            <p:cNvCxnSpPr/>
            <p:nvPr/>
          </p:nvCxnSpPr>
          <p:spPr>
            <a:xfrm rot="10800000">
              <a:off x="821713" y="-66750"/>
              <a:ext cx="0" cy="8277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2" name="Shape 532"/>
        <p:cNvGrpSpPr/>
        <p:nvPr/>
      </p:nvGrpSpPr>
      <p:grpSpPr>
        <a:xfrm>
          <a:off x="0" y="0"/>
          <a:ext cx="0" cy="0"/>
          <a:chOff x="0" y="0"/>
          <a:chExt cx="0" cy="0"/>
        </a:xfrm>
      </p:grpSpPr>
      <p:sp>
        <p:nvSpPr>
          <p:cNvPr id="533" name="Google Shape;533;p39"/>
          <p:cNvSpPr txBox="1"/>
          <p:nvPr>
            <p:ph type="title"/>
          </p:nvPr>
        </p:nvSpPr>
        <p:spPr>
          <a:xfrm>
            <a:off x="731074" y="611816"/>
            <a:ext cx="80361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2400"/>
              <a:buNone/>
              <a:defRPr>
                <a:solidFill>
                  <a:schemeClr val="dk1"/>
                </a:solidFill>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534" name="Google Shape;534;p39"/>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35" name="Shape 535"/>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ONE_COLUMN_TEXT_2_1">
    <p:spTree>
      <p:nvGrpSpPr>
        <p:cNvPr id="536" name="Shape 5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lt2"/>
        </a:solidFill>
      </p:bgPr>
    </p:bg>
    <p:spTree>
      <p:nvGrpSpPr>
        <p:cNvPr id="537" name="Shape 53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1" name="Shape 541"/>
        <p:cNvGrpSpPr/>
        <p:nvPr/>
      </p:nvGrpSpPr>
      <p:grpSpPr>
        <a:xfrm>
          <a:off x="0" y="0"/>
          <a:ext cx="0" cy="0"/>
          <a:chOff x="0" y="0"/>
          <a:chExt cx="0" cy="0"/>
        </a:xfrm>
      </p:grpSpPr>
      <p:sp>
        <p:nvSpPr>
          <p:cNvPr id="542" name="Google Shape;542;p44"/>
          <p:cNvSpPr txBox="1"/>
          <p:nvPr>
            <p:ph type="ctrTitle"/>
          </p:nvPr>
        </p:nvSpPr>
        <p:spPr>
          <a:xfrm>
            <a:off x="2521900" y="1195625"/>
            <a:ext cx="4103100" cy="2334900"/>
          </a:xfrm>
          <a:prstGeom prst="rect">
            <a:avLst/>
          </a:prstGeom>
          <a:noFill/>
          <a:ln>
            <a:noFill/>
          </a:ln>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6000"/>
            </a:lvl1pPr>
            <a:lvl2pPr lvl="1" rtl="0" algn="ctr">
              <a:lnSpc>
                <a:spcPct val="90000"/>
              </a:lnSpc>
              <a:spcBef>
                <a:spcPts val="0"/>
              </a:spcBef>
              <a:spcAft>
                <a:spcPts val="0"/>
              </a:spcAft>
              <a:buSzPts val="5200"/>
              <a:buNone/>
              <a:defRPr sz="5200"/>
            </a:lvl2pPr>
            <a:lvl3pPr lvl="2" rtl="0" algn="ctr">
              <a:lnSpc>
                <a:spcPct val="90000"/>
              </a:lnSpc>
              <a:spcBef>
                <a:spcPts val="0"/>
              </a:spcBef>
              <a:spcAft>
                <a:spcPts val="0"/>
              </a:spcAft>
              <a:buSzPts val="5200"/>
              <a:buNone/>
              <a:defRPr sz="5200"/>
            </a:lvl3pPr>
            <a:lvl4pPr lvl="3" rtl="0" algn="ctr">
              <a:lnSpc>
                <a:spcPct val="90000"/>
              </a:lnSpc>
              <a:spcBef>
                <a:spcPts val="0"/>
              </a:spcBef>
              <a:spcAft>
                <a:spcPts val="0"/>
              </a:spcAft>
              <a:buSzPts val="5200"/>
              <a:buNone/>
              <a:defRPr sz="5200"/>
            </a:lvl4pPr>
            <a:lvl5pPr lvl="4" rtl="0" algn="ctr">
              <a:lnSpc>
                <a:spcPct val="90000"/>
              </a:lnSpc>
              <a:spcBef>
                <a:spcPts val="0"/>
              </a:spcBef>
              <a:spcAft>
                <a:spcPts val="0"/>
              </a:spcAft>
              <a:buSzPts val="5200"/>
              <a:buNone/>
              <a:defRPr sz="5200"/>
            </a:lvl5pPr>
            <a:lvl6pPr lvl="5" rtl="0" algn="ctr">
              <a:lnSpc>
                <a:spcPct val="90000"/>
              </a:lnSpc>
              <a:spcBef>
                <a:spcPts val="0"/>
              </a:spcBef>
              <a:spcAft>
                <a:spcPts val="0"/>
              </a:spcAft>
              <a:buSzPts val="5200"/>
              <a:buNone/>
              <a:defRPr sz="5200"/>
            </a:lvl6pPr>
            <a:lvl7pPr lvl="6" rtl="0" algn="ctr">
              <a:lnSpc>
                <a:spcPct val="90000"/>
              </a:lnSpc>
              <a:spcBef>
                <a:spcPts val="0"/>
              </a:spcBef>
              <a:spcAft>
                <a:spcPts val="0"/>
              </a:spcAft>
              <a:buSzPts val="5200"/>
              <a:buNone/>
              <a:defRPr sz="5200"/>
            </a:lvl7pPr>
            <a:lvl8pPr lvl="7" rtl="0" algn="ctr">
              <a:lnSpc>
                <a:spcPct val="90000"/>
              </a:lnSpc>
              <a:spcBef>
                <a:spcPts val="0"/>
              </a:spcBef>
              <a:spcAft>
                <a:spcPts val="0"/>
              </a:spcAft>
              <a:buSzPts val="5200"/>
              <a:buNone/>
              <a:defRPr sz="5200"/>
            </a:lvl8pPr>
            <a:lvl9pPr lvl="8" rtl="0" algn="ctr">
              <a:lnSpc>
                <a:spcPct val="90000"/>
              </a:lnSpc>
              <a:spcBef>
                <a:spcPts val="0"/>
              </a:spcBef>
              <a:spcAft>
                <a:spcPts val="0"/>
              </a:spcAft>
              <a:buSzPts val="5200"/>
              <a:buNone/>
              <a:defRPr sz="5200"/>
            </a:lvl9pPr>
          </a:lstStyle>
          <a:p/>
        </p:txBody>
      </p:sp>
      <p:sp>
        <p:nvSpPr>
          <p:cNvPr id="543" name="Google Shape;543;p44"/>
          <p:cNvSpPr txBox="1"/>
          <p:nvPr>
            <p:ph idx="1" type="subTitle"/>
          </p:nvPr>
        </p:nvSpPr>
        <p:spPr>
          <a:xfrm>
            <a:off x="3398400" y="3484345"/>
            <a:ext cx="2350200" cy="51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44" name="Google Shape;544;p44"/>
          <p:cNvGrpSpPr/>
          <p:nvPr/>
        </p:nvGrpSpPr>
        <p:grpSpPr>
          <a:xfrm>
            <a:off x="7983190" y="2049390"/>
            <a:ext cx="316605" cy="590201"/>
            <a:chOff x="7975075" y="2414425"/>
            <a:chExt cx="340142" cy="634079"/>
          </a:xfrm>
        </p:grpSpPr>
        <p:sp>
          <p:nvSpPr>
            <p:cNvPr id="545" name="Google Shape;545;p44"/>
            <p:cNvSpPr/>
            <p:nvPr/>
          </p:nvSpPr>
          <p:spPr>
            <a:xfrm>
              <a:off x="7981111" y="2611449"/>
              <a:ext cx="199672" cy="437055"/>
            </a:xfrm>
            <a:custGeom>
              <a:rect b="b" l="l" r="r" t="t"/>
              <a:pathLst>
                <a:path extrusionOk="0" h="7742" w="3537">
                  <a:moveTo>
                    <a:pt x="0" y="0"/>
                  </a:moveTo>
                  <a:lnTo>
                    <a:pt x="0" y="2971"/>
                  </a:lnTo>
                  <a:lnTo>
                    <a:pt x="0" y="5984"/>
                  </a:lnTo>
                  <a:cubicBezTo>
                    <a:pt x="0" y="6968"/>
                    <a:pt x="795" y="7742"/>
                    <a:pt x="1758" y="7742"/>
                  </a:cubicBezTo>
                  <a:cubicBezTo>
                    <a:pt x="2741" y="7742"/>
                    <a:pt x="3536" y="6947"/>
                    <a:pt x="3536" y="5984"/>
                  </a:cubicBezTo>
                  <a:lnTo>
                    <a:pt x="3536" y="2971"/>
                  </a:lnTo>
                  <a:lnTo>
                    <a:pt x="3536" y="0"/>
                  </a:ln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4"/>
            <p:cNvSpPr/>
            <p:nvPr/>
          </p:nvSpPr>
          <p:spPr>
            <a:xfrm>
              <a:off x="7975075" y="2414425"/>
              <a:ext cx="340142" cy="574367"/>
            </a:xfrm>
            <a:custGeom>
              <a:rect b="b" l="l" r="r" t="t"/>
              <a:pathLst>
                <a:path extrusionOk="0" fill="none" h="10672" w="6320">
                  <a:moveTo>
                    <a:pt x="5775" y="1"/>
                  </a:moveTo>
                  <a:lnTo>
                    <a:pt x="565" y="1"/>
                  </a:lnTo>
                  <a:cubicBezTo>
                    <a:pt x="272" y="1"/>
                    <a:pt x="0" y="252"/>
                    <a:pt x="0" y="566"/>
                  </a:cubicBezTo>
                  <a:cubicBezTo>
                    <a:pt x="0" y="880"/>
                    <a:pt x="272" y="1131"/>
                    <a:pt x="565" y="1131"/>
                  </a:cubicBezTo>
                  <a:lnTo>
                    <a:pt x="1402" y="1131"/>
                  </a:lnTo>
                  <a:lnTo>
                    <a:pt x="1402" y="8914"/>
                  </a:lnTo>
                  <a:cubicBezTo>
                    <a:pt x="1402" y="9898"/>
                    <a:pt x="2197" y="10672"/>
                    <a:pt x="3160" y="10672"/>
                  </a:cubicBezTo>
                  <a:cubicBezTo>
                    <a:pt x="4143" y="10672"/>
                    <a:pt x="4938" y="9877"/>
                    <a:pt x="4938" y="8914"/>
                  </a:cubicBezTo>
                  <a:lnTo>
                    <a:pt x="4938" y="1131"/>
                  </a:lnTo>
                  <a:lnTo>
                    <a:pt x="5775" y="1131"/>
                  </a:lnTo>
                  <a:cubicBezTo>
                    <a:pt x="6068" y="1131"/>
                    <a:pt x="6319" y="880"/>
                    <a:pt x="6319" y="566"/>
                  </a:cubicBezTo>
                  <a:cubicBezTo>
                    <a:pt x="6319" y="252"/>
                    <a:pt x="6068" y="1"/>
                    <a:pt x="5775" y="1"/>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7" name="Google Shape;547;p44"/>
          <p:cNvGrpSpPr/>
          <p:nvPr/>
        </p:nvGrpSpPr>
        <p:grpSpPr>
          <a:xfrm>
            <a:off x="7263518" y="2722217"/>
            <a:ext cx="300028" cy="305625"/>
            <a:chOff x="11644363" y="2198500"/>
            <a:chExt cx="195675" cy="199325"/>
          </a:xfrm>
        </p:grpSpPr>
        <p:sp>
          <p:nvSpPr>
            <p:cNvPr id="548" name="Google Shape;548;p44"/>
            <p:cNvSpPr/>
            <p:nvPr/>
          </p:nvSpPr>
          <p:spPr>
            <a:xfrm>
              <a:off x="11644363" y="2198500"/>
              <a:ext cx="149650" cy="149625"/>
            </a:xfrm>
            <a:custGeom>
              <a:rect b="b" l="l" r="r" t="t"/>
              <a:pathLst>
                <a:path extrusionOk="0" fill="none" h="5985" w="5986">
                  <a:moveTo>
                    <a:pt x="4897" y="4939"/>
                  </a:moveTo>
                  <a:cubicBezTo>
                    <a:pt x="3809" y="5985"/>
                    <a:pt x="2093" y="5964"/>
                    <a:pt x="1047" y="4876"/>
                  </a:cubicBezTo>
                  <a:cubicBezTo>
                    <a:pt x="1" y="3809"/>
                    <a:pt x="22" y="2093"/>
                    <a:pt x="1110" y="1047"/>
                  </a:cubicBezTo>
                  <a:cubicBezTo>
                    <a:pt x="2177" y="1"/>
                    <a:pt x="3893" y="22"/>
                    <a:pt x="4939" y="1089"/>
                  </a:cubicBezTo>
                  <a:cubicBezTo>
                    <a:pt x="5985" y="2177"/>
                    <a:pt x="5964" y="3893"/>
                    <a:pt x="4897" y="4939"/>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4"/>
            <p:cNvSpPr/>
            <p:nvPr/>
          </p:nvSpPr>
          <p:spPr>
            <a:xfrm>
              <a:off x="11766788" y="2321950"/>
              <a:ext cx="73250" cy="75875"/>
            </a:xfrm>
            <a:custGeom>
              <a:rect b="b" l="l" r="r" t="t"/>
              <a:pathLst>
                <a:path extrusionOk="0" fill="none" h="3035" w="2930">
                  <a:moveTo>
                    <a:pt x="0" y="1"/>
                  </a:moveTo>
                  <a:lnTo>
                    <a:pt x="2929" y="3035"/>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4"/>
            <p:cNvSpPr/>
            <p:nvPr/>
          </p:nvSpPr>
          <p:spPr>
            <a:xfrm>
              <a:off x="11768338" y="2325625"/>
              <a:ext cx="70125" cy="68025"/>
            </a:xfrm>
            <a:custGeom>
              <a:rect b="b" l="l" r="r" t="t"/>
              <a:pathLst>
                <a:path extrusionOk="0" fill="none" h="2721" w="2805">
                  <a:moveTo>
                    <a:pt x="2805" y="0"/>
                  </a:moveTo>
                  <a:lnTo>
                    <a:pt x="1" y="272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1" name="Google Shape;551;p44"/>
          <p:cNvGrpSpPr/>
          <p:nvPr/>
        </p:nvGrpSpPr>
        <p:grpSpPr>
          <a:xfrm>
            <a:off x="8006022" y="3408859"/>
            <a:ext cx="179703" cy="223823"/>
            <a:chOff x="7447613" y="1714525"/>
            <a:chExt cx="117200" cy="145975"/>
          </a:xfrm>
        </p:grpSpPr>
        <p:sp>
          <p:nvSpPr>
            <p:cNvPr id="552" name="Google Shape;552;p44"/>
            <p:cNvSpPr/>
            <p:nvPr/>
          </p:nvSpPr>
          <p:spPr>
            <a:xfrm>
              <a:off x="7447613" y="1772075"/>
              <a:ext cx="88425" cy="88425"/>
            </a:xfrm>
            <a:custGeom>
              <a:rect b="b" l="l" r="r" t="t"/>
              <a:pathLst>
                <a:path extrusionOk="0" fill="none" h="3537" w="3537">
                  <a:moveTo>
                    <a:pt x="3537" y="1758"/>
                  </a:moveTo>
                  <a:cubicBezTo>
                    <a:pt x="3537" y="2741"/>
                    <a:pt x="2742" y="3537"/>
                    <a:pt x="1758" y="3537"/>
                  </a:cubicBezTo>
                  <a:cubicBezTo>
                    <a:pt x="775" y="3537"/>
                    <a:pt x="1" y="2741"/>
                    <a:pt x="1" y="1758"/>
                  </a:cubicBezTo>
                  <a:cubicBezTo>
                    <a:pt x="1" y="796"/>
                    <a:pt x="775" y="0"/>
                    <a:pt x="1758" y="0"/>
                  </a:cubicBezTo>
                  <a:cubicBezTo>
                    <a:pt x="2742" y="0"/>
                    <a:pt x="3537" y="796"/>
                    <a:pt x="3537" y="1758"/>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4"/>
            <p:cNvSpPr/>
            <p:nvPr/>
          </p:nvSpPr>
          <p:spPr>
            <a:xfrm>
              <a:off x="7513513" y="1718200"/>
              <a:ext cx="34550" cy="59650"/>
            </a:xfrm>
            <a:custGeom>
              <a:rect b="b" l="l" r="r" t="t"/>
              <a:pathLst>
                <a:path extrusionOk="0" fill="none" h="2386" w="1382">
                  <a:moveTo>
                    <a:pt x="1" y="2386"/>
                  </a:moveTo>
                  <a:lnTo>
                    <a:pt x="1382"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4"/>
            <p:cNvSpPr/>
            <p:nvPr/>
          </p:nvSpPr>
          <p:spPr>
            <a:xfrm>
              <a:off x="7495738" y="1714525"/>
              <a:ext cx="69075" cy="54425"/>
            </a:xfrm>
            <a:custGeom>
              <a:rect b="b" l="l" r="r" t="t"/>
              <a:pathLst>
                <a:path extrusionOk="0" fill="none" h="2177" w="2763">
                  <a:moveTo>
                    <a:pt x="2762" y="2177"/>
                  </a:moveTo>
                  <a:lnTo>
                    <a:pt x="2177" y="1"/>
                  </a:lnTo>
                  <a:lnTo>
                    <a:pt x="1" y="587"/>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5" name="Google Shape;555;p44"/>
          <p:cNvGrpSpPr/>
          <p:nvPr/>
        </p:nvGrpSpPr>
        <p:grpSpPr>
          <a:xfrm>
            <a:off x="6503720" y="4086782"/>
            <a:ext cx="299760" cy="406358"/>
            <a:chOff x="8107742" y="840353"/>
            <a:chExt cx="299760" cy="406358"/>
          </a:xfrm>
        </p:grpSpPr>
        <p:sp>
          <p:nvSpPr>
            <p:cNvPr id="556" name="Google Shape;556;p44"/>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4"/>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44"/>
          <p:cNvGrpSpPr/>
          <p:nvPr/>
        </p:nvGrpSpPr>
        <p:grpSpPr>
          <a:xfrm>
            <a:off x="7572097" y="2369075"/>
            <a:ext cx="194921" cy="194959"/>
            <a:chOff x="7932213" y="1463813"/>
            <a:chExt cx="127125" cy="127150"/>
          </a:xfrm>
        </p:grpSpPr>
        <p:sp>
          <p:nvSpPr>
            <p:cNvPr id="559" name="Google Shape;559;p44"/>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4"/>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1" name="Google Shape;561;p44"/>
          <p:cNvSpPr/>
          <p:nvPr/>
        </p:nvSpPr>
        <p:spPr>
          <a:xfrm>
            <a:off x="7263478" y="4178242"/>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4"/>
          <p:cNvSpPr/>
          <p:nvPr/>
        </p:nvSpPr>
        <p:spPr>
          <a:xfrm>
            <a:off x="8233131" y="2898429"/>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44"/>
          <p:cNvGrpSpPr/>
          <p:nvPr/>
        </p:nvGrpSpPr>
        <p:grpSpPr>
          <a:xfrm>
            <a:off x="7074630" y="3327662"/>
            <a:ext cx="538462" cy="633585"/>
            <a:chOff x="7035875" y="2497325"/>
            <a:chExt cx="607813" cy="715188"/>
          </a:xfrm>
        </p:grpSpPr>
        <p:sp>
          <p:nvSpPr>
            <p:cNvPr id="564" name="Google Shape;564;p44"/>
            <p:cNvSpPr/>
            <p:nvPr/>
          </p:nvSpPr>
          <p:spPr>
            <a:xfrm>
              <a:off x="7035875" y="2678254"/>
              <a:ext cx="607813" cy="534259"/>
            </a:xfrm>
            <a:custGeom>
              <a:rect b="b" l="l" r="r" t="t"/>
              <a:pathLst>
                <a:path extrusionOk="0" h="36637" w="41681">
                  <a:moveTo>
                    <a:pt x="13113" y="0"/>
                  </a:moveTo>
                  <a:cubicBezTo>
                    <a:pt x="10043" y="0"/>
                    <a:pt x="6974" y="1165"/>
                    <a:pt x="4645" y="3493"/>
                  </a:cubicBezTo>
                  <a:cubicBezTo>
                    <a:pt x="251" y="7908"/>
                    <a:pt x="0" y="14960"/>
                    <a:pt x="3913" y="19646"/>
                  </a:cubicBezTo>
                  <a:cubicBezTo>
                    <a:pt x="4143" y="19918"/>
                    <a:pt x="4394" y="20190"/>
                    <a:pt x="4645" y="20462"/>
                  </a:cubicBezTo>
                  <a:lnTo>
                    <a:pt x="20840" y="36636"/>
                  </a:lnTo>
                  <a:lnTo>
                    <a:pt x="37035" y="20462"/>
                  </a:lnTo>
                  <a:cubicBezTo>
                    <a:pt x="37286" y="20190"/>
                    <a:pt x="37537" y="19918"/>
                    <a:pt x="37768" y="19646"/>
                  </a:cubicBezTo>
                  <a:cubicBezTo>
                    <a:pt x="41680" y="14960"/>
                    <a:pt x="41429" y="7908"/>
                    <a:pt x="37035" y="3493"/>
                  </a:cubicBezTo>
                  <a:cubicBezTo>
                    <a:pt x="34706" y="1165"/>
                    <a:pt x="31632" y="0"/>
                    <a:pt x="28559" y="0"/>
                  </a:cubicBezTo>
                  <a:cubicBezTo>
                    <a:pt x="25807" y="0"/>
                    <a:pt x="23055" y="934"/>
                    <a:pt x="20840" y="2803"/>
                  </a:cubicBezTo>
                  <a:cubicBezTo>
                    <a:pt x="18616" y="934"/>
                    <a:pt x="15864" y="0"/>
                    <a:pt x="13113"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4"/>
            <p:cNvSpPr/>
            <p:nvPr/>
          </p:nvSpPr>
          <p:spPr>
            <a:xfrm>
              <a:off x="7270134" y="2497325"/>
              <a:ext cx="320851" cy="290691"/>
            </a:xfrm>
            <a:custGeom>
              <a:rect b="b" l="l" r="r" t="t"/>
              <a:pathLst>
                <a:path extrusionOk="0" fill="none" h="17744" w="19585">
                  <a:moveTo>
                    <a:pt x="17388" y="2177"/>
                  </a:moveTo>
                  <a:lnTo>
                    <a:pt x="17388" y="2177"/>
                  </a:lnTo>
                  <a:cubicBezTo>
                    <a:pt x="15317" y="105"/>
                    <a:pt x="12011" y="1"/>
                    <a:pt x="9793" y="1863"/>
                  </a:cubicBezTo>
                  <a:cubicBezTo>
                    <a:pt x="7596" y="1"/>
                    <a:pt x="4269" y="105"/>
                    <a:pt x="2197" y="2177"/>
                  </a:cubicBezTo>
                  <a:cubicBezTo>
                    <a:pt x="126" y="4248"/>
                    <a:pt x="1" y="7554"/>
                    <a:pt x="1842" y="9772"/>
                  </a:cubicBezTo>
                  <a:cubicBezTo>
                    <a:pt x="1946" y="9897"/>
                    <a:pt x="2072" y="10023"/>
                    <a:pt x="2197" y="10149"/>
                  </a:cubicBezTo>
                  <a:lnTo>
                    <a:pt x="9793" y="17744"/>
                  </a:lnTo>
                  <a:lnTo>
                    <a:pt x="17388" y="10149"/>
                  </a:lnTo>
                  <a:cubicBezTo>
                    <a:pt x="17514" y="10023"/>
                    <a:pt x="17639" y="9897"/>
                    <a:pt x="17744" y="9772"/>
                  </a:cubicBezTo>
                  <a:cubicBezTo>
                    <a:pt x="19585" y="7554"/>
                    <a:pt x="19459" y="4248"/>
                    <a:pt x="17388" y="2177"/>
                  </a:cubicBez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6" name="Google Shape;566;p44"/>
          <p:cNvSpPr/>
          <p:nvPr/>
        </p:nvSpPr>
        <p:spPr>
          <a:xfrm>
            <a:off x="8222459" y="3932706"/>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4"/>
          <p:cNvSpPr/>
          <p:nvPr/>
        </p:nvSpPr>
        <p:spPr>
          <a:xfrm>
            <a:off x="7846834" y="2990318"/>
            <a:ext cx="91848" cy="154095"/>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8" name="Google Shape;568;p44"/>
          <p:cNvGrpSpPr/>
          <p:nvPr/>
        </p:nvGrpSpPr>
        <p:grpSpPr>
          <a:xfrm rot="8100000">
            <a:off x="1829350" y="3701771"/>
            <a:ext cx="868012" cy="238567"/>
            <a:chOff x="5167638" y="3426595"/>
            <a:chExt cx="1021600" cy="280780"/>
          </a:xfrm>
        </p:grpSpPr>
        <p:sp>
          <p:nvSpPr>
            <p:cNvPr id="569" name="Google Shape;569;p44"/>
            <p:cNvSpPr/>
            <p:nvPr/>
          </p:nvSpPr>
          <p:spPr>
            <a:xfrm>
              <a:off x="5625151" y="3426595"/>
              <a:ext cx="333600" cy="19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4"/>
            <p:cNvSpPr/>
            <p:nvPr/>
          </p:nvSpPr>
          <p:spPr>
            <a:xfrm>
              <a:off x="5539538" y="3511200"/>
              <a:ext cx="499050" cy="196175"/>
            </a:xfrm>
            <a:custGeom>
              <a:rect b="b" l="l" r="r" t="t"/>
              <a:pathLst>
                <a:path extrusionOk="0" fill="none" h="7847" w="19962">
                  <a:moveTo>
                    <a:pt x="1" y="7847"/>
                  </a:moveTo>
                  <a:lnTo>
                    <a:pt x="1" y="0"/>
                  </a:lnTo>
                  <a:lnTo>
                    <a:pt x="19962" y="0"/>
                  </a:lnTo>
                  <a:lnTo>
                    <a:pt x="19962" y="7847"/>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4"/>
            <p:cNvSpPr/>
            <p:nvPr/>
          </p:nvSpPr>
          <p:spPr>
            <a:xfrm>
              <a:off x="5454288" y="3511200"/>
              <a:ext cx="85275" cy="196175"/>
            </a:xfrm>
            <a:custGeom>
              <a:rect b="b" l="l" r="r" t="t"/>
              <a:pathLst>
                <a:path extrusionOk="0" fill="none" h="7847" w="3411">
                  <a:moveTo>
                    <a:pt x="3411" y="7847"/>
                  </a:moveTo>
                  <a:lnTo>
                    <a:pt x="3411" y="0"/>
                  </a:lnTo>
                  <a:lnTo>
                    <a:pt x="0" y="3934"/>
                  </a:lnTo>
                  <a:close/>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4"/>
            <p:cNvSpPr/>
            <p:nvPr/>
          </p:nvSpPr>
          <p:spPr>
            <a:xfrm>
              <a:off x="5167638" y="3609550"/>
              <a:ext cx="286675" cy="25"/>
            </a:xfrm>
            <a:custGeom>
              <a:rect b="b" l="l" r="r" t="t"/>
              <a:pathLst>
                <a:path extrusionOk="0" fill="none" h="1" w="11467">
                  <a:moveTo>
                    <a:pt x="11466" y="0"/>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4"/>
            <p:cNvSpPr/>
            <p:nvPr/>
          </p:nvSpPr>
          <p:spPr>
            <a:xfrm>
              <a:off x="6038563" y="3609550"/>
              <a:ext cx="150675" cy="25"/>
            </a:xfrm>
            <a:custGeom>
              <a:rect b="b" l="l" r="r" t="t"/>
              <a:pathLst>
                <a:path extrusionOk="0" fill="none" h="1" w="6027">
                  <a:moveTo>
                    <a:pt x="1" y="0"/>
                  </a:moveTo>
                  <a:lnTo>
                    <a:pt x="6027"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4"/>
            <p:cNvSpPr/>
            <p:nvPr/>
          </p:nvSpPr>
          <p:spPr>
            <a:xfrm>
              <a:off x="6189213" y="3521150"/>
              <a:ext cx="25" cy="176825"/>
            </a:xfrm>
            <a:custGeom>
              <a:rect b="b" l="l" r="r" t="t"/>
              <a:pathLst>
                <a:path extrusionOk="0" fill="none" h="7073" w="1">
                  <a:moveTo>
                    <a:pt x="1" y="7072"/>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4"/>
            <p:cNvSpPr/>
            <p:nvPr/>
          </p:nvSpPr>
          <p:spPr>
            <a:xfrm>
              <a:off x="595801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4"/>
            <p:cNvSpPr/>
            <p:nvPr/>
          </p:nvSpPr>
          <p:spPr>
            <a:xfrm>
              <a:off x="5874838"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4"/>
            <p:cNvSpPr/>
            <p:nvPr/>
          </p:nvSpPr>
          <p:spPr>
            <a:xfrm>
              <a:off x="5791663" y="3637275"/>
              <a:ext cx="25" cy="70100"/>
            </a:xfrm>
            <a:custGeom>
              <a:rect b="b" l="l" r="r" t="t"/>
              <a:pathLst>
                <a:path extrusionOk="0" fill="none" h="2804" w="1">
                  <a:moveTo>
                    <a:pt x="1" y="2804"/>
                  </a:moveTo>
                  <a:lnTo>
                    <a:pt x="1"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4"/>
            <p:cNvSpPr/>
            <p:nvPr/>
          </p:nvSpPr>
          <p:spPr>
            <a:xfrm>
              <a:off x="570851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4"/>
            <p:cNvSpPr/>
            <p:nvPr/>
          </p:nvSpPr>
          <p:spPr>
            <a:xfrm>
              <a:off x="5625863" y="3637275"/>
              <a:ext cx="25" cy="70100"/>
            </a:xfrm>
            <a:custGeom>
              <a:rect b="b" l="l" r="r" t="t"/>
              <a:pathLst>
                <a:path extrusionOk="0" fill="none" h="2804" w="1">
                  <a:moveTo>
                    <a:pt x="0" y="2804"/>
                  </a:moveTo>
                  <a:lnTo>
                    <a:pt x="0" y="0"/>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44"/>
          <p:cNvGrpSpPr/>
          <p:nvPr/>
        </p:nvGrpSpPr>
        <p:grpSpPr>
          <a:xfrm>
            <a:off x="747867" y="3479956"/>
            <a:ext cx="299760" cy="406358"/>
            <a:chOff x="8107742" y="840353"/>
            <a:chExt cx="299760" cy="406358"/>
          </a:xfrm>
        </p:grpSpPr>
        <p:sp>
          <p:nvSpPr>
            <p:cNvPr id="581" name="Google Shape;581;p44"/>
            <p:cNvSpPr/>
            <p:nvPr/>
          </p:nvSpPr>
          <p:spPr>
            <a:xfrm>
              <a:off x="8107742" y="869102"/>
              <a:ext cx="225509" cy="377609"/>
            </a:xfrm>
            <a:custGeom>
              <a:rect b="b" l="l" r="r" t="t"/>
              <a:pathLst>
                <a:path extrusionOk="0" h="10442" w="6236">
                  <a:moveTo>
                    <a:pt x="3118" y="1"/>
                  </a:moveTo>
                  <a:cubicBezTo>
                    <a:pt x="3118" y="1"/>
                    <a:pt x="0" y="5608"/>
                    <a:pt x="0" y="7324"/>
                  </a:cubicBezTo>
                  <a:cubicBezTo>
                    <a:pt x="0" y="9061"/>
                    <a:pt x="1402" y="10442"/>
                    <a:pt x="3118" y="10442"/>
                  </a:cubicBezTo>
                  <a:cubicBezTo>
                    <a:pt x="4833" y="10442"/>
                    <a:pt x="6235" y="9061"/>
                    <a:pt x="6235" y="7324"/>
                  </a:cubicBezTo>
                  <a:cubicBezTo>
                    <a:pt x="6235" y="5608"/>
                    <a:pt x="3118" y="1"/>
                    <a:pt x="3118"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4"/>
            <p:cNvSpPr/>
            <p:nvPr/>
          </p:nvSpPr>
          <p:spPr>
            <a:xfrm>
              <a:off x="8181233" y="840353"/>
              <a:ext cx="226269" cy="378368"/>
            </a:xfrm>
            <a:custGeom>
              <a:rect b="b" l="l" r="r" t="t"/>
              <a:pathLst>
                <a:path extrusionOk="0" fill="none" h="10463" w="6257">
                  <a:moveTo>
                    <a:pt x="6257" y="7345"/>
                  </a:moveTo>
                  <a:cubicBezTo>
                    <a:pt x="6257" y="9081"/>
                    <a:pt x="4855" y="10462"/>
                    <a:pt x="3118" y="10462"/>
                  </a:cubicBezTo>
                  <a:cubicBezTo>
                    <a:pt x="1402" y="10462"/>
                    <a:pt x="1" y="9060"/>
                    <a:pt x="1" y="7345"/>
                  </a:cubicBezTo>
                  <a:cubicBezTo>
                    <a:pt x="1" y="5608"/>
                    <a:pt x="3118" y="1"/>
                    <a:pt x="3118" y="1"/>
                  </a:cubicBezTo>
                  <a:cubicBezTo>
                    <a:pt x="3118" y="1"/>
                    <a:pt x="6257" y="5629"/>
                    <a:pt x="6257" y="7345"/>
                  </a:cubicBezTo>
                  <a:close/>
                </a:path>
              </a:pathLst>
            </a:custGeom>
            <a:noFill/>
            <a:ln cap="rnd" cmpd="sng" w="2857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3" name="Google Shape;583;p44"/>
          <p:cNvGrpSpPr/>
          <p:nvPr/>
        </p:nvGrpSpPr>
        <p:grpSpPr>
          <a:xfrm flipH="1">
            <a:off x="1530957" y="2986483"/>
            <a:ext cx="194921" cy="194959"/>
            <a:chOff x="7932213" y="1463813"/>
            <a:chExt cx="127125" cy="127150"/>
          </a:xfrm>
        </p:grpSpPr>
        <p:sp>
          <p:nvSpPr>
            <p:cNvPr id="584" name="Google Shape;584;p44"/>
            <p:cNvSpPr/>
            <p:nvPr/>
          </p:nvSpPr>
          <p:spPr>
            <a:xfrm>
              <a:off x="7932213" y="1527113"/>
              <a:ext cx="127125" cy="25"/>
            </a:xfrm>
            <a:custGeom>
              <a:rect b="b" l="l" r="r" t="t"/>
              <a:pathLst>
                <a:path extrusionOk="0" fill="none" h="1" w="5085">
                  <a:moveTo>
                    <a:pt x="0" y="1"/>
                  </a:moveTo>
                  <a:lnTo>
                    <a:pt x="508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4"/>
            <p:cNvSpPr/>
            <p:nvPr/>
          </p:nvSpPr>
          <p:spPr>
            <a:xfrm>
              <a:off x="7996013" y="1463813"/>
              <a:ext cx="25" cy="127150"/>
            </a:xfrm>
            <a:custGeom>
              <a:rect b="b" l="l" r="r" t="t"/>
              <a:pathLst>
                <a:path extrusionOk="0" fill="none" h="5086" w="1">
                  <a:moveTo>
                    <a:pt x="1" y="5085"/>
                  </a:moveTo>
                  <a:lnTo>
                    <a:pt x="1"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6" name="Google Shape;586;p44"/>
          <p:cNvSpPr/>
          <p:nvPr/>
        </p:nvSpPr>
        <p:spPr>
          <a:xfrm flipH="1">
            <a:off x="703886" y="4128391"/>
            <a:ext cx="1087408" cy="309013"/>
          </a:xfrm>
          <a:custGeom>
            <a:rect b="b" l="l" r="r" t="t"/>
            <a:pathLst>
              <a:path extrusionOk="0" fill="none" h="12785" w="17787">
                <a:moveTo>
                  <a:pt x="1" y="6801"/>
                </a:moveTo>
                <a:lnTo>
                  <a:pt x="4730" y="6801"/>
                </a:lnTo>
                <a:lnTo>
                  <a:pt x="5860" y="0"/>
                </a:lnTo>
                <a:lnTo>
                  <a:pt x="7450" y="12785"/>
                </a:lnTo>
                <a:lnTo>
                  <a:pt x="8705" y="2720"/>
                </a:lnTo>
                <a:lnTo>
                  <a:pt x="9584" y="8181"/>
                </a:lnTo>
                <a:lnTo>
                  <a:pt x="10965" y="2720"/>
                </a:lnTo>
                <a:lnTo>
                  <a:pt x="12179" y="7763"/>
                </a:lnTo>
                <a:lnTo>
                  <a:pt x="12681" y="6821"/>
                </a:lnTo>
                <a:lnTo>
                  <a:pt x="13350" y="6821"/>
                </a:lnTo>
                <a:lnTo>
                  <a:pt x="17786" y="682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4"/>
          <p:cNvSpPr/>
          <p:nvPr/>
        </p:nvSpPr>
        <p:spPr>
          <a:xfrm flipH="1">
            <a:off x="703897" y="3138887"/>
            <a:ext cx="117144" cy="38"/>
          </a:xfrm>
          <a:custGeom>
            <a:rect b="b" l="l" r="r" t="t"/>
            <a:pathLst>
              <a:path extrusionOk="0" fill="none" h="1" w="3056">
                <a:moveTo>
                  <a:pt x="1" y="1"/>
                </a:moveTo>
                <a:lnTo>
                  <a:pt x="3055" y="1"/>
                </a:lnTo>
              </a:path>
            </a:pathLst>
          </a:cu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44"/>
          <p:cNvSpPr/>
          <p:nvPr/>
        </p:nvSpPr>
        <p:spPr>
          <a:xfrm flipH="1">
            <a:off x="823473" y="2465325"/>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44"/>
          <p:cNvSpPr/>
          <p:nvPr/>
        </p:nvSpPr>
        <p:spPr>
          <a:xfrm flipH="1">
            <a:off x="2383376" y="4248753"/>
            <a:ext cx="91848" cy="154069"/>
          </a:xfrm>
          <a:custGeom>
            <a:rect b="b" l="l" r="r" t="t"/>
            <a:pathLst>
              <a:path extrusionOk="0" h="5232" w="3118">
                <a:moveTo>
                  <a:pt x="1549" y="1"/>
                </a:moveTo>
                <a:cubicBezTo>
                  <a:pt x="1549" y="1"/>
                  <a:pt x="0" y="2804"/>
                  <a:pt x="0" y="3662"/>
                </a:cubicBezTo>
                <a:cubicBezTo>
                  <a:pt x="0" y="4520"/>
                  <a:pt x="691" y="5231"/>
                  <a:pt x="1549" y="5231"/>
                </a:cubicBezTo>
                <a:cubicBezTo>
                  <a:pt x="2407" y="5231"/>
                  <a:pt x="3118" y="4520"/>
                  <a:pt x="3118" y="3662"/>
                </a:cubicBezTo>
                <a:cubicBezTo>
                  <a:pt x="3118" y="2804"/>
                  <a:pt x="1549" y="1"/>
                  <a:pt x="1549" y="1"/>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0" name="Google Shape;590;p44"/>
          <p:cNvGrpSpPr/>
          <p:nvPr/>
        </p:nvGrpSpPr>
        <p:grpSpPr>
          <a:xfrm>
            <a:off x="389495" y="-203103"/>
            <a:ext cx="8365500" cy="5075903"/>
            <a:chOff x="342700" y="-203103"/>
            <a:chExt cx="8365500" cy="5075903"/>
          </a:xfrm>
        </p:grpSpPr>
        <p:cxnSp>
          <p:nvCxnSpPr>
            <p:cNvPr id="591" name="Google Shape;591;p44"/>
            <p:cNvCxnSpPr/>
            <p:nvPr/>
          </p:nvCxnSpPr>
          <p:spPr>
            <a:xfrm>
              <a:off x="342700" y="4869677"/>
              <a:ext cx="8365500" cy="0"/>
            </a:xfrm>
            <a:prstGeom prst="straightConnector1">
              <a:avLst/>
            </a:prstGeom>
            <a:noFill/>
            <a:ln cap="flat" cmpd="sng" w="28575">
              <a:solidFill>
                <a:schemeClr val="dk1"/>
              </a:solidFill>
              <a:prstDash val="solid"/>
              <a:round/>
              <a:headEnd len="sm" w="sm" type="none"/>
              <a:tailEnd len="sm" w="sm" type="none"/>
            </a:ln>
          </p:spPr>
        </p:cxnSp>
        <p:cxnSp>
          <p:nvCxnSpPr>
            <p:cNvPr id="592" name="Google Shape;592;p44"/>
            <p:cNvCxnSpPr/>
            <p:nvPr/>
          </p:nvCxnSpPr>
          <p:spPr>
            <a:xfrm rot="10800000">
              <a:off x="8692955" y="529100"/>
              <a:ext cx="0" cy="4343700"/>
            </a:xfrm>
            <a:prstGeom prst="straightConnector1">
              <a:avLst/>
            </a:prstGeom>
            <a:noFill/>
            <a:ln cap="flat" cmpd="sng" w="28575">
              <a:solidFill>
                <a:schemeClr val="dk1"/>
              </a:solidFill>
              <a:prstDash val="solid"/>
              <a:round/>
              <a:headEnd len="sm" w="sm" type="none"/>
              <a:tailEnd len="sm" w="sm" type="none"/>
            </a:ln>
          </p:spPr>
        </p:cxnSp>
        <p:grpSp>
          <p:nvGrpSpPr>
            <p:cNvPr id="593" name="Google Shape;593;p44"/>
            <p:cNvGrpSpPr/>
            <p:nvPr/>
          </p:nvGrpSpPr>
          <p:grpSpPr>
            <a:xfrm>
              <a:off x="4525206" y="-66000"/>
              <a:ext cx="4173513" cy="606320"/>
              <a:chOff x="4531667" y="221864"/>
              <a:chExt cx="4173513" cy="606320"/>
            </a:xfrm>
          </p:grpSpPr>
          <p:cxnSp>
            <p:nvCxnSpPr>
              <p:cNvPr id="594" name="Google Shape;594;p44"/>
              <p:cNvCxnSpPr/>
              <p:nvPr/>
            </p:nvCxnSpPr>
            <p:spPr>
              <a:xfrm>
                <a:off x="4919780" y="828184"/>
                <a:ext cx="3785400" cy="0"/>
              </a:xfrm>
              <a:prstGeom prst="straightConnector1">
                <a:avLst/>
              </a:prstGeom>
              <a:noFill/>
              <a:ln cap="flat" cmpd="sng" w="28575">
                <a:solidFill>
                  <a:schemeClr val="dk1"/>
                </a:solidFill>
                <a:prstDash val="solid"/>
                <a:round/>
                <a:headEnd len="sm" w="sm" type="none"/>
                <a:tailEnd len="sm" w="sm" type="none"/>
              </a:ln>
            </p:spPr>
          </p:cxnSp>
          <p:sp>
            <p:nvSpPr>
              <p:cNvPr id="595" name="Google Shape;595;p44"/>
              <p:cNvSpPr/>
              <p:nvPr/>
            </p:nvSpPr>
            <p:spPr>
              <a:xfrm>
                <a:off x="4531667" y="221864"/>
                <a:ext cx="409560" cy="606279"/>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p44"/>
            <p:cNvGrpSpPr/>
            <p:nvPr/>
          </p:nvGrpSpPr>
          <p:grpSpPr>
            <a:xfrm>
              <a:off x="4383358" y="-203103"/>
              <a:ext cx="273654" cy="399438"/>
              <a:chOff x="4389820" y="8562"/>
              <a:chExt cx="273654" cy="399438"/>
            </a:xfrm>
          </p:grpSpPr>
          <p:grpSp>
            <p:nvGrpSpPr>
              <p:cNvPr id="597" name="Google Shape;597;p44"/>
              <p:cNvGrpSpPr/>
              <p:nvPr/>
            </p:nvGrpSpPr>
            <p:grpSpPr>
              <a:xfrm>
                <a:off x="4389820" y="8562"/>
                <a:ext cx="273654" cy="393837"/>
                <a:chOff x="228120" y="8562"/>
                <a:chExt cx="273654" cy="393837"/>
              </a:xfrm>
            </p:grpSpPr>
            <p:sp>
              <p:nvSpPr>
                <p:cNvPr id="598" name="Google Shape;598;p44"/>
                <p:cNvSpPr/>
                <p:nvPr/>
              </p:nvSpPr>
              <p:spPr>
                <a:xfrm>
                  <a:off x="228120"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4"/>
                <p:cNvSpPr/>
                <p:nvPr/>
              </p:nvSpPr>
              <p:spPr>
                <a:xfrm>
                  <a:off x="339369"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p44"/>
              <p:cNvSpPr/>
              <p:nvPr/>
            </p:nvSpPr>
            <p:spPr>
              <a:xfrm>
                <a:off x="4507931"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44"/>
              <p:cNvSpPr/>
              <p:nvPr/>
            </p:nvSpPr>
            <p:spPr>
              <a:xfrm>
                <a:off x="4393781"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2" name="Google Shape;602;p44"/>
            <p:cNvGrpSpPr/>
            <p:nvPr/>
          </p:nvGrpSpPr>
          <p:grpSpPr>
            <a:xfrm>
              <a:off x="356280" y="346225"/>
              <a:ext cx="2069979" cy="4526575"/>
              <a:chOff x="356280" y="346225"/>
              <a:chExt cx="2069979" cy="4526575"/>
            </a:xfrm>
          </p:grpSpPr>
          <p:grpSp>
            <p:nvGrpSpPr>
              <p:cNvPr id="603" name="Google Shape;603;p44"/>
              <p:cNvGrpSpPr/>
              <p:nvPr/>
            </p:nvGrpSpPr>
            <p:grpSpPr>
              <a:xfrm rot="10800000">
                <a:off x="356994" y="346225"/>
                <a:ext cx="835345" cy="748598"/>
                <a:chOff x="1655300" y="2765876"/>
                <a:chExt cx="767780" cy="748598"/>
              </a:xfrm>
            </p:grpSpPr>
            <p:sp>
              <p:nvSpPr>
                <p:cNvPr id="604" name="Google Shape;604;p44"/>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4"/>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44"/>
              <p:cNvSpPr/>
              <p:nvPr/>
            </p:nvSpPr>
            <p:spPr>
              <a:xfrm>
                <a:off x="845100" y="840150"/>
                <a:ext cx="705900" cy="3135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7" name="Google Shape;607;p44"/>
              <p:cNvGrpSpPr/>
              <p:nvPr/>
            </p:nvGrpSpPr>
            <p:grpSpPr>
              <a:xfrm>
                <a:off x="1238556" y="1951751"/>
                <a:ext cx="1187683" cy="1574423"/>
                <a:chOff x="1651404" y="1940052"/>
                <a:chExt cx="1187683" cy="1574423"/>
              </a:xfrm>
            </p:grpSpPr>
            <p:sp>
              <p:nvSpPr>
                <p:cNvPr id="608" name="Google Shape;608;p44"/>
                <p:cNvSpPr/>
                <p:nvPr/>
              </p:nvSpPr>
              <p:spPr>
                <a:xfrm>
                  <a:off x="1651404" y="2765878"/>
                  <a:ext cx="416007" cy="748597"/>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4"/>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4"/>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1" name="Google Shape;611;p44"/>
                <p:cNvCxnSpPr/>
                <p:nvPr/>
              </p:nvCxnSpPr>
              <p:spPr>
                <a:xfrm rot="10800000">
                  <a:off x="1651404" y="1940052"/>
                  <a:ext cx="0" cy="862200"/>
                </a:xfrm>
                <a:prstGeom prst="straightConnector1">
                  <a:avLst/>
                </a:prstGeom>
                <a:noFill/>
                <a:ln cap="flat" cmpd="sng" w="28575">
                  <a:solidFill>
                    <a:schemeClr val="dk1"/>
                  </a:solidFill>
                  <a:prstDash val="solid"/>
                  <a:round/>
                  <a:headEnd len="sm" w="sm" type="none"/>
                  <a:tailEnd len="sm" w="sm" type="none"/>
                </a:ln>
              </p:spPr>
            </p:cxnSp>
          </p:grpSp>
          <p:sp>
            <p:nvSpPr>
              <p:cNvPr id="612" name="Google Shape;612;p44"/>
              <p:cNvSpPr/>
              <p:nvPr/>
            </p:nvSpPr>
            <p:spPr>
              <a:xfrm>
                <a:off x="715761" y="1203911"/>
                <a:ext cx="718225" cy="870450"/>
              </a:xfrm>
              <a:custGeom>
                <a:rect b="b" l="l" r="r" t="t"/>
                <a:pathLst>
                  <a:path extrusionOk="0" h="34818" w="28729">
                    <a:moveTo>
                      <a:pt x="1" y="0"/>
                    </a:moveTo>
                    <a:lnTo>
                      <a:pt x="1" y="22117"/>
                    </a:lnTo>
                    <a:cubicBezTo>
                      <a:pt x="1" y="25192"/>
                      <a:pt x="1758" y="27871"/>
                      <a:pt x="4332" y="29189"/>
                    </a:cubicBezTo>
                    <a:cubicBezTo>
                      <a:pt x="6529" y="32599"/>
                      <a:pt x="10191" y="34817"/>
                      <a:pt x="14354" y="34817"/>
                    </a:cubicBezTo>
                    <a:cubicBezTo>
                      <a:pt x="18518" y="34817"/>
                      <a:pt x="22201" y="32599"/>
                      <a:pt x="24377" y="29189"/>
                    </a:cubicBezTo>
                    <a:cubicBezTo>
                      <a:pt x="26950" y="27871"/>
                      <a:pt x="28729" y="25192"/>
                      <a:pt x="28729" y="22117"/>
                    </a:cubicBezTo>
                    <a:lnTo>
                      <a:pt x="28729" y="0"/>
                    </a:ln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4"/>
              <p:cNvSpPr/>
              <p:nvPr/>
            </p:nvSpPr>
            <p:spPr>
              <a:xfrm>
                <a:off x="793762" y="838799"/>
                <a:ext cx="783625" cy="1227200"/>
              </a:xfrm>
              <a:custGeom>
                <a:rect b="b" l="l" r="r" t="t"/>
                <a:pathLst>
                  <a:path extrusionOk="0" h="49088" w="31345">
                    <a:moveTo>
                      <a:pt x="15672" y="1779"/>
                    </a:moveTo>
                    <a:cubicBezTo>
                      <a:pt x="16405" y="1779"/>
                      <a:pt x="16970" y="2365"/>
                      <a:pt x="16970" y="3077"/>
                    </a:cubicBezTo>
                    <a:cubicBezTo>
                      <a:pt x="16970" y="3788"/>
                      <a:pt x="16405" y="4374"/>
                      <a:pt x="15672" y="4374"/>
                    </a:cubicBezTo>
                    <a:cubicBezTo>
                      <a:pt x="14961" y="4374"/>
                      <a:pt x="14375" y="3788"/>
                      <a:pt x="14375" y="3077"/>
                    </a:cubicBezTo>
                    <a:cubicBezTo>
                      <a:pt x="14375" y="2365"/>
                      <a:pt x="14961" y="1779"/>
                      <a:pt x="15672" y="1779"/>
                    </a:cubicBezTo>
                    <a:close/>
                    <a:moveTo>
                      <a:pt x="8663" y="1"/>
                    </a:moveTo>
                    <a:cubicBezTo>
                      <a:pt x="3892" y="1"/>
                      <a:pt x="1" y="3893"/>
                      <a:pt x="1" y="8663"/>
                    </a:cubicBezTo>
                    <a:lnTo>
                      <a:pt x="1" y="33772"/>
                    </a:lnTo>
                    <a:cubicBezTo>
                      <a:pt x="1" y="37350"/>
                      <a:pt x="2177" y="40404"/>
                      <a:pt x="5252" y="41723"/>
                    </a:cubicBezTo>
                    <a:cubicBezTo>
                      <a:pt x="7219" y="44422"/>
                      <a:pt x="10211" y="46326"/>
                      <a:pt x="13664" y="46870"/>
                    </a:cubicBezTo>
                    <a:lnTo>
                      <a:pt x="13664" y="49088"/>
                    </a:lnTo>
                    <a:lnTo>
                      <a:pt x="17702" y="49088"/>
                    </a:lnTo>
                    <a:lnTo>
                      <a:pt x="17702" y="46870"/>
                    </a:lnTo>
                    <a:cubicBezTo>
                      <a:pt x="21133" y="46326"/>
                      <a:pt x="24126" y="44422"/>
                      <a:pt x="26092" y="41723"/>
                    </a:cubicBezTo>
                    <a:cubicBezTo>
                      <a:pt x="29189" y="40404"/>
                      <a:pt x="31344" y="37329"/>
                      <a:pt x="31344" y="33772"/>
                    </a:cubicBezTo>
                    <a:lnTo>
                      <a:pt x="31344" y="8663"/>
                    </a:lnTo>
                    <a:cubicBezTo>
                      <a:pt x="31344" y="3872"/>
                      <a:pt x="27473" y="1"/>
                      <a:pt x="22682" y="1"/>
                    </a:cubicBez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4" name="Google Shape;614;p44"/>
              <p:cNvGrpSpPr/>
              <p:nvPr/>
            </p:nvGrpSpPr>
            <p:grpSpPr>
              <a:xfrm>
                <a:off x="875111" y="986705"/>
                <a:ext cx="85800" cy="782973"/>
                <a:chOff x="1270825" y="1135225"/>
                <a:chExt cx="85800" cy="558150"/>
              </a:xfrm>
            </p:grpSpPr>
            <p:sp>
              <p:nvSpPr>
                <p:cNvPr id="615" name="Google Shape;615;p44"/>
                <p:cNvSpPr/>
                <p:nvPr/>
              </p:nvSpPr>
              <p:spPr>
                <a:xfrm>
                  <a:off x="1270825" y="1135225"/>
                  <a:ext cx="85800" cy="0"/>
                </a:xfrm>
                <a:custGeom>
                  <a:rect b="b" l="l" r="r" t="t"/>
                  <a:pathLst>
                    <a:path extrusionOk="0" fill="none" h="12000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4"/>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4"/>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4"/>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4"/>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4"/>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4"/>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4"/>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4"/>
                <p:cNvSpPr/>
                <p:nvPr/>
              </p:nvSpPr>
              <p:spPr>
                <a:xfrm>
                  <a:off x="1270825" y="1135225"/>
                  <a:ext cx="85800" cy="0"/>
                </a:xfrm>
                <a:custGeom>
                  <a:rect b="b" l="l" r="r" t="t"/>
                  <a:pathLst>
                    <a:path extrusionOk="0" fill="none" h="120000"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4"/>
                <p:cNvSpPr/>
                <p:nvPr/>
              </p:nvSpPr>
              <p:spPr>
                <a:xfrm>
                  <a:off x="1270825" y="12095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4"/>
                <p:cNvSpPr/>
                <p:nvPr/>
              </p:nvSpPr>
              <p:spPr>
                <a:xfrm>
                  <a:off x="1270825" y="1284300"/>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4"/>
                <p:cNvSpPr/>
                <p:nvPr/>
              </p:nvSpPr>
              <p:spPr>
                <a:xfrm>
                  <a:off x="1270825" y="1358575"/>
                  <a:ext cx="85800" cy="25"/>
                </a:xfrm>
                <a:custGeom>
                  <a:rect b="b" l="l" r="r" t="t"/>
                  <a:pathLst>
                    <a:path extrusionOk="0" fill="none" h="1" w="3432">
                      <a:moveTo>
                        <a:pt x="0" y="0"/>
                      </a:moveTo>
                      <a:lnTo>
                        <a:pt x="3432"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4"/>
                <p:cNvSpPr/>
                <p:nvPr/>
              </p:nvSpPr>
              <p:spPr>
                <a:xfrm>
                  <a:off x="1270825" y="143285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4"/>
                <p:cNvSpPr/>
                <p:nvPr/>
              </p:nvSpPr>
              <p:spPr>
                <a:xfrm>
                  <a:off x="1270825" y="1507125"/>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4"/>
                <p:cNvSpPr/>
                <p:nvPr/>
              </p:nvSpPr>
              <p:spPr>
                <a:xfrm>
                  <a:off x="1270825" y="15814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4"/>
                <p:cNvSpPr/>
                <p:nvPr/>
              </p:nvSpPr>
              <p:spPr>
                <a:xfrm>
                  <a:off x="1270825" y="1656200"/>
                  <a:ext cx="85800" cy="25"/>
                </a:xfrm>
                <a:custGeom>
                  <a:rect b="b" l="l" r="r" t="t"/>
                  <a:pathLst>
                    <a:path extrusionOk="0" fill="none" h="1" w="3432">
                      <a:moveTo>
                        <a:pt x="0" y="1"/>
                      </a:moveTo>
                      <a:lnTo>
                        <a:pt x="3432"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4"/>
                <p:cNvSpPr/>
                <p:nvPr/>
              </p:nvSpPr>
              <p:spPr>
                <a:xfrm>
                  <a:off x="1270825" y="117235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4"/>
                <p:cNvSpPr/>
                <p:nvPr/>
              </p:nvSpPr>
              <p:spPr>
                <a:xfrm>
                  <a:off x="1270825" y="12466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4"/>
                <p:cNvSpPr/>
                <p:nvPr/>
              </p:nvSpPr>
              <p:spPr>
                <a:xfrm>
                  <a:off x="1270825" y="1321425"/>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4"/>
                <p:cNvSpPr/>
                <p:nvPr/>
              </p:nvSpPr>
              <p:spPr>
                <a:xfrm>
                  <a:off x="1270825" y="1395700"/>
                  <a:ext cx="42900" cy="25"/>
                </a:xfrm>
                <a:custGeom>
                  <a:rect b="b" l="l" r="r" t="t"/>
                  <a:pathLst>
                    <a:path extrusionOk="0" fill="none" h="1" w="1716">
                      <a:moveTo>
                        <a:pt x="0" y="1"/>
                      </a:moveTo>
                      <a:lnTo>
                        <a:pt x="1716" y="1"/>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4"/>
                <p:cNvSpPr/>
                <p:nvPr/>
              </p:nvSpPr>
              <p:spPr>
                <a:xfrm>
                  <a:off x="1270825" y="147000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4"/>
                <p:cNvSpPr/>
                <p:nvPr/>
              </p:nvSpPr>
              <p:spPr>
                <a:xfrm>
                  <a:off x="1270825" y="15442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4"/>
                <p:cNvSpPr/>
                <p:nvPr/>
              </p:nvSpPr>
              <p:spPr>
                <a:xfrm>
                  <a:off x="1270825" y="1619075"/>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4"/>
                <p:cNvSpPr/>
                <p:nvPr/>
              </p:nvSpPr>
              <p:spPr>
                <a:xfrm>
                  <a:off x="1270825" y="1693350"/>
                  <a:ext cx="42900" cy="25"/>
                </a:xfrm>
                <a:custGeom>
                  <a:rect b="b" l="l" r="r" t="t"/>
                  <a:pathLst>
                    <a:path extrusionOk="0" fill="none" h="1" w="1716">
                      <a:moveTo>
                        <a:pt x="0" y="0"/>
                      </a:moveTo>
                      <a:lnTo>
                        <a:pt x="1716" y="0"/>
                      </a:lnTo>
                    </a:path>
                  </a:pathLst>
                </a:custGeom>
                <a:solidFill>
                  <a:schemeClr val="lt1"/>
                </a:solidFill>
                <a:ln cap="rnd" cmpd="sng" w="13075">
                  <a:solidFill>
                    <a:schemeClr val="lt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39" name="Google Shape;639;p44"/>
              <p:cNvCxnSpPr/>
              <p:nvPr/>
            </p:nvCxnSpPr>
            <p:spPr>
              <a:xfrm>
                <a:off x="2426259" y="2242651"/>
                <a:ext cx="0" cy="313500"/>
              </a:xfrm>
              <a:prstGeom prst="straightConnector1">
                <a:avLst/>
              </a:prstGeom>
              <a:noFill/>
              <a:ln cap="flat" cmpd="sng" w="28575">
                <a:solidFill>
                  <a:schemeClr val="dk1"/>
                </a:solidFill>
                <a:prstDash val="solid"/>
                <a:round/>
                <a:headEnd len="sm" w="sm" type="none"/>
                <a:tailEnd len="sm" w="sm" type="none"/>
              </a:ln>
            </p:spPr>
          </p:cxnSp>
          <p:cxnSp>
            <p:nvCxnSpPr>
              <p:cNvPr id="640" name="Google Shape;640;p44"/>
              <p:cNvCxnSpPr/>
              <p:nvPr/>
            </p:nvCxnSpPr>
            <p:spPr>
              <a:xfrm flipH="1" rot="10800000">
                <a:off x="356280" y="836900"/>
                <a:ext cx="900" cy="4035900"/>
              </a:xfrm>
              <a:prstGeom prst="straightConnector1">
                <a:avLst/>
              </a:prstGeom>
              <a:noFill/>
              <a:ln cap="flat" cmpd="sng" w="28575">
                <a:solidFill>
                  <a:schemeClr val="dk1"/>
                </a:solidFill>
                <a:prstDash val="solid"/>
                <a:round/>
                <a:headEnd len="sm" w="sm" type="none"/>
                <a:tailEnd len="sm" w="sm" type="none"/>
              </a:ln>
            </p:spPr>
          </p:cxn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1" name="Shape 641"/>
        <p:cNvGrpSpPr/>
        <p:nvPr/>
      </p:nvGrpSpPr>
      <p:grpSpPr>
        <a:xfrm>
          <a:off x="0" y="0"/>
          <a:ext cx="0" cy="0"/>
          <a:chOff x="0" y="0"/>
          <a:chExt cx="0" cy="0"/>
        </a:xfrm>
      </p:grpSpPr>
      <p:sp>
        <p:nvSpPr>
          <p:cNvPr id="642" name="Google Shape;642;p45"/>
          <p:cNvSpPr txBox="1"/>
          <p:nvPr>
            <p:ph idx="1" type="body"/>
          </p:nvPr>
        </p:nvSpPr>
        <p:spPr>
          <a:xfrm>
            <a:off x="708250" y="1291149"/>
            <a:ext cx="7728000" cy="29979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0"/>
              </a:spcBef>
              <a:spcAft>
                <a:spcPts val="0"/>
              </a:spcAft>
              <a:buSzPts val="1800"/>
              <a:buChar char="●"/>
              <a:defRPr sz="1200"/>
            </a:lvl1pPr>
            <a:lvl2pPr indent="-342900" lvl="1" marL="914400" rtl="0" algn="l">
              <a:lnSpc>
                <a:spcPct val="100000"/>
              </a:lnSpc>
              <a:spcBef>
                <a:spcPts val="1600"/>
              </a:spcBef>
              <a:spcAft>
                <a:spcPts val="0"/>
              </a:spcAft>
              <a:buSzPts val="1800"/>
              <a:buChar char="○"/>
              <a:defRPr sz="1800"/>
            </a:lvl2pPr>
            <a:lvl3pPr indent="-342900" lvl="2" marL="1371600" rtl="0" algn="l">
              <a:lnSpc>
                <a:spcPct val="100000"/>
              </a:lnSpc>
              <a:spcBef>
                <a:spcPts val="1600"/>
              </a:spcBef>
              <a:spcAft>
                <a:spcPts val="0"/>
              </a:spcAft>
              <a:buSzPts val="1800"/>
              <a:buChar char="■"/>
              <a:defRPr sz="1800"/>
            </a:lvl3pPr>
            <a:lvl4pPr indent="-342900" lvl="3" marL="1828800" rtl="0" algn="l">
              <a:lnSpc>
                <a:spcPct val="100000"/>
              </a:lnSpc>
              <a:spcBef>
                <a:spcPts val="1600"/>
              </a:spcBef>
              <a:spcAft>
                <a:spcPts val="0"/>
              </a:spcAft>
              <a:buSzPts val="1800"/>
              <a:buChar char="●"/>
              <a:defRPr sz="1800"/>
            </a:lvl4pPr>
            <a:lvl5pPr indent="-342900" lvl="4" marL="2286000" rtl="0" algn="l">
              <a:lnSpc>
                <a:spcPct val="100000"/>
              </a:lnSpc>
              <a:spcBef>
                <a:spcPts val="1600"/>
              </a:spcBef>
              <a:spcAft>
                <a:spcPts val="0"/>
              </a:spcAft>
              <a:buSzPts val="1800"/>
              <a:buChar char="○"/>
              <a:defRPr sz="1800"/>
            </a:lvl5pPr>
            <a:lvl6pPr indent="-342900" lvl="5" marL="2743200" rtl="0" algn="l">
              <a:lnSpc>
                <a:spcPct val="100000"/>
              </a:lnSpc>
              <a:spcBef>
                <a:spcPts val="1600"/>
              </a:spcBef>
              <a:spcAft>
                <a:spcPts val="0"/>
              </a:spcAft>
              <a:buSzPts val="1800"/>
              <a:buChar char="■"/>
              <a:defRPr sz="1800"/>
            </a:lvl6pPr>
            <a:lvl7pPr indent="-342900" lvl="6" marL="3200400" rtl="0" algn="l">
              <a:lnSpc>
                <a:spcPct val="100000"/>
              </a:lnSpc>
              <a:spcBef>
                <a:spcPts val="1600"/>
              </a:spcBef>
              <a:spcAft>
                <a:spcPts val="0"/>
              </a:spcAft>
              <a:buSzPts val="1800"/>
              <a:buChar char="●"/>
              <a:defRPr sz="1800"/>
            </a:lvl7pPr>
            <a:lvl8pPr indent="-342900" lvl="7" marL="3657600" rtl="0" algn="l">
              <a:lnSpc>
                <a:spcPct val="100000"/>
              </a:lnSpc>
              <a:spcBef>
                <a:spcPts val="1600"/>
              </a:spcBef>
              <a:spcAft>
                <a:spcPts val="0"/>
              </a:spcAft>
              <a:buSzPts val="1800"/>
              <a:buChar char="○"/>
              <a:defRPr sz="1800"/>
            </a:lvl8pPr>
            <a:lvl9pPr indent="-342900" lvl="8" marL="4114800" rtl="0" algn="l">
              <a:lnSpc>
                <a:spcPct val="100000"/>
              </a:lnSpc>
              <a:spcBef>
                <a:spcPts val="1600"/>
              </a:spcBef>
              <a:spcAft>
                <a:spcPts val="1600"/>
              </a:spcAft>
              <a:buSzPts val="1800"/>
              <a:buChar char="■"/>
              <a:defRPr sz="1800"/>
            </a:lvl9pPr>
          </a:lstStyle>
          <a:p/>
        </p:txBody>
      </p:sp>
      <p:sp>
        <p:nvSpPr>
          <p:cNvPr id="643" name="Google Shape;643;p45"/>
          <p:cNvSpPr txBox="1"/>
          <p:nvPr>
            <p:ph type="title"/>
          </p:nvPr>
        </p:nvSpPr>
        <p:spPr>
          <a:xfrm>
            <a:off x="712700" y="618275"/>
            <a:ext cx="77187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644" name="Google Shape;644;p45"/>
          <p:cNvGrpSpPr/>
          <p:nvPr/>
        </p:nvGrpSpPr>
        <p:grpSpPr>
          <a:xfrm flipH="1">
            <a:off x="-7590769" y="-338875"/>
            <a:ext cx="8739369" cy="742000"/>
            <a:chOff x="410231" y="402400"/>
            <a:chExt cx="8739369" cy="742000"/>
          </a:xfrm>
        </p:grpSpPr>
        <p:cxnSp>
          <p:nvCxnSpPr>
            <p:cNvPr id="645" name="Google Shape;645;p45"/>
            <p:cNvCxnSpPr/>
            <p:nvPr/>
          </p:nvCxnSpPr>
          <p:spPr>
            <a:xfrm>
              <a:off x="804800" y="1144400"/>
              <a:ext cx="8344800" cy="0"/>
            </a:xfrm>
            <a:prstGeom prst="straightConnector1">
              <a:avLst/>
            </a:prstGeom>
            <a:noFill/>
            <a:ln cap="flat" cmpd="sng" w="28575">
              <a:solidFill>
                <a:schemeClr val="dk1"/>
              </a:solidFill>
              <a:prstDash val="solid"/>
              <a:round/>
              <a:headEnd len="sm" w="sm" type="none"/>
              <a:tailEnd len="sm" w="sm" type="none"/>
            </a:ln>
          </p:spPr>
        </p:cxnSp>
        <p:sp>
          <p:nvSpPr>
            <p:cNvPr id="646" name="Google Shape;646;p45"/>
            <p:cNvSpPr/>
            <p:nvPr/>
          </p:nvSpPr>
          <p:spPr>
            <a:xfrm>
              <a:off x="410231" y="4024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7" name="Google Shape;647;p45"/>
          <p:cNvCxnSpPr/>
          <p:nvPr/>
        </p:nvCxnSpPr>
        <p:spPr>
          <a:xfrm>
            <a:off x="-39950" y="4873752"/>
            <a:ext cx="9206700" cy="0"/>
          </a:xfrm>
          <a:prstGeom prst="straightConnector1">
            <a:avLst/>
          </a:prstGeom>
          <a:noFill/>
          <a:ln cap="flat" cmpd="sng" w="28575">
            <a:solidFill>
              <a:schemeClr val="dk1"/>
            </a:solidFill>
            <a:prstDash val="solid"/>
            <a:round/>
            <a:headEnd len="sm" w="sm" type="none"/>
            <a:tailEnd len="sm" w="sm" type="none"/>
          </a:ln>
        </p:spPr>
      </p:cxnSp>
      <p:cxnSp>
        <p:nvCxnSpPr>
          <p:cNvPr id="648" name="Google Shape;648;p45"/>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649" name="Google Shape;649;p45"/>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650" name="Shape 650"/>
        <p:cNvGrpSpPr/>
        <p:nvPr/>
      </p:nvGrpSpPr>
      <p:grpSpPr>
        <a:xfrm>
          <a:off x="0" y="0"/>
          <a:ext cx="0" cy="0"/>
          <a:chOff x="0" y="0"/>
          <a:chExt cx="0" cy="0"/>
        </a:xfrm>
      </p:grpSpPr>
      <p:sp>
        <p:nvSpPr>
          <p:cNvPr id="651" name="Google Shape;651;p46"/>
          <p:cNvSpPr txBox="1"/>
          <p:nvPr>
            <p:ph type="title"/>
          </p:nvPr>
        </p:nvSpPr>
        <p:spPr>
          <a:xfrm>
            <a:off x="1343458" y="2230008"/>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2" name="Google Shape;652;p46"/>
          <p:cNvSpPr txBox="1"/>
          <p:nvPr>
            <p:ph idx="1" type="subTitle"/>
          </p:nvPr>
        </p:nvSpPr>
        <p:spPr>
          <a:xfrm>
            <a:off x="1343458" y="2553295"/>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3" name="Google Shape;653;p46"/>
          <p:cNvSpPr txBox="1"/>
          <p:nvPr>
            <p:ph idx="2" type="title"/>
          </p:nvPr>
        </p:nvSpPr>
        <p:spPr>
          <a:xfrm>
            <a:off x="4578857" y="2230008"/>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4" name="Google Shape;654;p46"/>
          <p:cNvSpPr txBox="1"/>
          <p:nvPr>
            <p:ph idx="3" type="subTitle"/>
          </p:nvPr>
        </p:nvSpPr>
        <p:spPr>
          <a:xfrm>
            <a:off x="4578858" y="2553295"/>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5" name="Google Shape;655;p46"/>
          <p:cNvSpPr txBox="1"/>
          <p:nvPr>
            <p:ph idx="4" type="title"/>
          </p:nvPr>
        </p:nvSpPr>
        <p:spPr>
          <a:xfrm>
            <a:off x="1337750" y="3765007"/>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6" name="Google Shape;656;p46"/>
          <p:cNvSpPr txBox="1"/>
          <p:nvPr>
            <p:ph idx="5" type="subTitle"/>
          </p:nvPr>
        </p:nvSpPr>
        <p:spPr>
          <a:xfrm>
            <a:off x="1337750" y="4064458"/>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7" name="Google Shape;657;p46"/>
          <p:cNvSpPr txBox="1"/>
          <p:nvPr>
            <p:ph idx="6" type="title"/>
          </p:nvPr>
        </p:nvSpPr>
        <p:spPr>
          <a:xfrm>
            <a:off x="4573157" y="3765007"/>
            <a:ext cx="3233100" cy="444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8" name="Google Shape;658;p46"/>
          <p:cNvSpPr txBox="1"/>
          <p:nvPr>
            <p:ph idx="7" type="subTitle"/>
          </p:nvPr>
        </p:nvSpPr>
        <p:spPr>
          <a:xfrm>
            <a:off x="4573150" y="4064458"/>
            <a:ext cx="32331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59" name="Google Shape;659;p46"/>
          <p:cNvSpPr txBox="1"/>
          <p:nvPr>
            <p:ph idx="8"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660" name="Google Shape;660;p46"/>
          <p:cNvGrpSpPr/>
          <p:nvPr/>
        </p:nvGrpSpPr>
        <p:grpSpPr>
          <a:xfrm>
            <a:off x="-131269" y="2571000"/>
            <a:ext cx="963555" cy="2572494"/>
            <a:chOff x="-912" y="2571000"/>
            <a:chExt cx="963555" cy="2572494"/>
          </a:xfrm>
        </p:grpSpPr>
        <p:sp>
          <p:nvSpPr>
            <p:cNvPr id="661" name="Google Shape;661;p4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6"/>
            <p:cNvSpPr/>
            <p:nvPr/>
          </p:nvSpPr>
          <p:spPr>
            <a:xfrm rot="10800000">
              <a:off x="411173"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46"/>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665" name="Google Shape;665;p46"/>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grpSp>
        <p:nvGrpSpPr>
          <p:cNvPr id="666" name="Google Shape;666;p46"/>
          <p:cNvGrpSpPr/>
          <p:nvPr/>
        </p:nvGrpSpPr>
        <p:grpSpPr>
          <a:xfrm rot="10800000">
            <a:off x="8307621" y="-1"/>
            <a:ext cx="963555" cy="2572494"/>
            <a:chOff x="-912" y="2571000"/>
            <a:chExt cx="963555" cy="2572494"/>
          </a:xfrm>
        </p:grpSpPr>
        <p:sp>
          <p:nvSpPr>
            <p:cNvPr id="667" name="Google Shape;667;p46"/>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6"/>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6"/>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0" name="Google Shape;670;p46"/>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671" name="Google Shape;671;p46"/>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2" name="Shape 672"/>
        <p:cNvGrpSpPr/>
        <p:nvPr/>
      </p:nvGrpSpPr>
      <p:grpSpPr>
        <a:xfrm>
          <a:off x="0" y="0"/>
          <a:ext cx="0" cy="0"/>
          <a:chOff x="0" y="0"/>
          <a:chExt cx="0" cy="0"/>
        </a:xfrm>
      </p:grpSpPr>
      <p:sp>
        <p:nvSpPr>
          <p:cNvPr id="673" name="Google Shape;673;p47"/>
          <p:cNvSpPr txBox="1"/>
          <p:nvPr>
            <p:ph type="title"/>
          </p:nvPr>
        </p:nvSpPr>
        <p:spPr>
          <a:xfrm>
            <a:off x="1940675" y="2571750"/>
            <a:ext cx="5262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6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74" name="Google Shape;674;p47"/>
          <p:cNvSpPr txBox="1"/>
          <p:nvPr>
            <p:ph idx="1" type="subTitle"/>
          </p:nvPr>
        </p:nvSpPr>
        <p:spPr>
          <a:xfrm>
            <a:off x="1860800" y="3444025"/>
            <a:ext cx="5422500" cy="36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675" name="Google Shape;675;p47"/>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676" name="Google Shape;676;p47"/>
          <p:cNvSpPr/>
          <p:nvPr/>
        </p:nvSpPr>
        <p:spPr>
          <a:xfrm>
            <a:off x="7421447"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7"/>
          <p:cNvSpPr/>
          <p:nvPr/>
        </p:nvSpPr>
        <p:spPr>
          <a:xfrm flipH="1">
            <a:off x="-11418" y="-6"/>
            <a:ext cx="1739640" cy="1144380"/>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7"/>
          <p:cNvSpPr/>
          <p:nvPr/>
        </p:nvSpPr>
        <p:spPr>
          <a:xfrm>
            <a:off x="-37000" y="4743850"/>
            <a:ext cx="9188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9" name="Shape 679"/>
        <p:cNvGrpSpPr/>
        <p:nvPr/>
      </p:nvGrpSpPr>
      <p:grpSpPr>
        <a:xfrm>
          <a:off x="0" y="0"/>
          <a:ext cx="0" cy="0"/>
          <a:chOff x="0" y="0"/>
          <a:chExt cx="0" cy="0"/>
        </a:xfrm>
      </p:grpSpPr>
      <p:grpSp>
        <p:nvGrpSpPr>
          <p:cNvPr id="680" name="Google Shape;680;p48"/>
          <p:cNvGrpSpPr/>
          <p:nvPr/>
        </p:nvGrpSpPr>
        <p:grpSpPr>
          <a:xfrm>
            <a:off x="270152" y="9537"/>
            <a:ext cx="273654" cy="4751063"/>
            <a:chOff x="270152" y="9537"/>
            <a:chExt cx="273654" cy="4751063"/>
          </a:xfrm>
        </p:grpSpPr>
        <p:grpSp>
          <p:nvGrpSpPr>
            <p:cNvPr id="681" name="Google Shape;681;p48"/>
            <p:cNvGrpSpPr/>
            <p:nvPr/>
          </p:nvGrpSpPr>
          <p:grpSpPr>
            <a:xfrm>
              <a:off x="270152" y="9537"/>
              <a:ext cx="273654" cy="393837"/>
              <a:chOff x="274914" y="8562"/>
              <a:chExt cx="273654" cy="393837"/>
            </a:xfrm>
          </p:grpSpPr>
          <p:sp>
            <p:nvSpPr>
              <p:cNvPr id="682" name="Google Shape;682;p4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84" name="Google Shape;684;p48"/>
            <p:cNvCxnSpPr/>
            <p:nvPr/>
          </p:nvCxnSpPr>
          <p:spPr>
            <a:xfrm rot="10800000">
              <a:off x="407100" y="414200"/>
              <a:ext cx="0" cy="4346400"/>
            </a:xfrm>
            <a:prstGeom prst="straightConnector1">
              <a:avLst/>
            </a:prstGeom>
            <a:noFill/>
            <a:ln cap="flat" cmpd="sng" w="28575">
              <a:solidFill>
                <a:schemeClr val="dk1"/>
              </a:solidFill>
              <a:prstDash val="solid"/>
              <a:round/>
              <a:headEnd len="sm" w="sm" type="none"/>
              <a:tailEnd len="sm" w="sm" type="none"/>
            </a:ln>
          </p:spPr>
        </p:cxnSp>
      </p:grpSp>
      <p:sp>
        <p:nvSpPr>
          <p:cNvPr id="685" name="Google Shape;685;p48"/>
          <p:cNvSpPr txBox="1"/>
          <p:nvPr>
            <p:ph idx="1" type="body"/>
          </p:nvPr>
        </p:nvSpPr>
        <p:spPr>
          <a:xfrm>
            <a:off x="924451" y="1568175"/>
            <a:ext cx="3142200" cy="1645200"/>
          </a:xfrm>
          <a:prstGeom prst="rect">
            <a:avLst/>
          </a:prstGeom>
          <a:noFill/>
          <a:ln>
            <a:noFill/>
          </a:ln>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sz="16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686" name="Google Shape;686;p48"/>
          <p:cNvSpPr txBox="1"/>
          <p:nvPr>
            <p:ph type="title"/>
          </p:nvPr>
        </p:nvSpPr>
        <p:spPr>
          <a:xfrm>
            <a:off x="841500"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687" name="Google Shape;687;p48"/>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ONE_COLUMN_TEXT_1">
    <p:spTree>
      <p:nvGrpSpPr>
        <p:cNvPr id="688" name="Shape 688"/>
        <p:cNvGrpSpPr/>
        <p:nvPr/>
      </p:nvGrpSpPr>
      <p:grpSpPr>
        <a:xfrm>
          <a:off x="0" y="0"/>
          <a:ext cx="0" cy="0"/>
          <a:chOff x="0" y="0"/>
          <a:chExt cx="0" cy="0"/>
        </a:xfrm>
      </p:grpSpPr>
      <p:sp>
        <p:nvSpPr>
          <p:cNvPr id="689" name="Google Shape;689;p49"/>
          <p:cNvSpPr txBox="1"/>
          <p:nvPr>
            <p:ph idx="1" type="body"/>
          </p:nvPr>
        </p:nvSpPr>
        <p:spPr>
          <a:xfrm>
            <a:off x="2692713" y="2571750"/>
            <a:ext cx="5270700" cy="1751700"/>
          </a:xfrm>
          <a:prstGeom prst="rect">
            <a:avLst/>
          </a:prstGeom>
          <a:solidFill>
            <a:schemeClr val="lt2"/>
          </a:solidFill>
          <a:ln>
            <a:noFill/>
          </a:ln>
        </p:spPr>
        <p:txBody>
          <a:bodyPr anchorCtr="0" anchor="ctr" bIns="91425" lIns="91425" spcFirstLastPara="1" rIns="91425" wrap="square" tIns="91425">
            <a:noAutofit/>
          </a:bodyPr>
          <a:lstStyle>
            <a:lvl1pPr indent="-330200" lvl="0" marL="457200" rtl="0" algn="l">
              <a:lnSpc>
                <a:spcPct val="100000"/>
              </a:lnSpc>
              <a:spcBef>
                <a:spcPts val="0"/>
              </a:spcBef>
              <a:spcAft>
                <a:spcPts val="0"/>
              </a:spcAft>
              <a:buClr>
                <a:schemeClr val="lt1"/>
              </a:buClr>
              <a:buSzPts val="1600"/>
              <a:buChar char="●"/>
              <a:defRPr sz="1600">
                <a:solidFill>
                  <a:schemeClr val="lt1"/>
                </a:solidFill>
              </a:defRPr>
            </a:lvl1pPr>
            <a:lvl2pPr indent="-330200" lvl="1" marL="914400" rtl="0" algn="l">
              <a:lnSpc>
                <a:spcPct val="100000"/>
              </a:lnSpc>
              <a:spcBef>
                <a:spcPts val="0"/>
              </a:spcBef>
              <a:spcAft>
                <a:spcPts val="0"/>
              </a:spcAft>
              <a:buClr>
                <a:schemeClr val="lt1"/>
              </a:buClr>
              <a:buSzPts val="1600"/>
              <a:buChar char="○"/>
              <a:defRPr sz="1600">
                <a:solidFill>
                  <a:schemeClr val="lt1"/>
                </a:solidFill>
              </a:defRPr>
            </a:lvl2pPr>
            <a:lvl3pPr indent="-330200" lvl="2" marL="1371600" rtl="0" algn="l">
              <a:lnSpc>
                <a:spcPct val="100000"/>
              </a:lnSpc>
              <a:spcBef>
                <a:spcPts val="1600"/>
              </a:spcBef>
              <a:spcAft>
                <a:spcPts val="0"/>
              </a:spcAft>
              <a:buClr>
                <a:schemeClr val="lt1"/>
              </a:buClr>
              <a:buSzPts val="1600"/>
              <a:buChar char="■"/>
              <a:defRPr sz="1600">
                <a:solidFill>
                  <a:schemeClr val="lt1"/>
                </a:solidFill>
              </a:defRPr>
            </a:lvl3pPr>
            <a:lvl4pPr indent="-330200" lvl="3" marL="1828800" rtl="0" algn="l">
              <a:lnSpc>
                <a:spcPct val="100000"/>
              </a:lnSpc>
              <a:spcBef>
                <a:spcPts val="1600"/>
              </a:spcBef>
              <a:spcAft>
                <a:spcPts val="0"/>
              </a:spcAft>
              <a:buClr>
                <a:schemeClr val="lt1"/>
              </a:buClr>
              <a:buSzPts val="1600"/>
              <a:buChar char="●"/>
              <a:defRPr sz="1600">
                <a:solidFill>
                  <a:schemeClr val="lt1"/>
                </a:solidFill>
              </a:defRPr>
            </a:lvl4pPr>
            <a:lvl5pPr indent="-330200" lvl="4" marL="2286000" rtl="0" algn="l">
              <a:lnSpc>
                <a:spcPct val="100000"/>
              </a:lnSpc>
              <a:spcBef>
                <a:spcPts val="1600"/>
              </a:spcBef>
              <a:spcAft>
                <a:spcPts val="0"/>
              </a:spcAft>
              <a:buClr>
                <a:schemeClr val="lt1"/>
              </a:buClr>
              <a:buSzPts val="1600"/>
              <a:buChar char="○"/>
              <a:defRPr sz="1600">
                <a:solidFill>
                  <a:schemeClr val="lt1"/>
                </a:solidFill>
              </a:defRPr>
            </a:lvl5pPr>
            <a:lvl6pPr indent="-330200" lvl="5" marL="2743200" rtl="0" algn="l">
              <a:lnSpc>
                <a:spcPct val="100000"/>
              </a:lnSpc>
              <a:spcBef>
                <a:spcPts val="1600"/>
              </a:spcBef>
              <a:spcAft>
                <a:spcPts val="0"/>
              </a:spcAft>
              <a:buClr>
                <a:schemeClr val="lt1"/>
              </a:buClr>
              <a:buSzPts val="1600"/>
              <a:buChar char="■"/>
              <a:defRPr sz="1600">
                <a:solidFill>
                  <a:schemeClr val="lt1"/>
                </a:solidFill>
              </a:defRPr>
            </a:lvl6pPr>
            <a:lvl7pPr indent="-330200" lvl="6" marL="3200400" rtl="0" algn="l">
              <a:lnSpc>
                <a:spcPct val="100000"/>
              </a:lnSpc>
              <a:spcBef>
                <a:spcPts val="1600"/>
              </a:spcBef>
              <a:spcAft>
                <a:spcPts val="0"/>
              </a:spcAft>
              <a:buClr>
                <a:schemeClr val="lt1"/>
              </a:buClr>
              <a:buSzPts val="1600"/>
              <a:buChar char="●"/>
              <a:defRPr sz="1600">
                <a:solidFill>
                  <a:schemeClr val="lt1"/>
                </a:solidFill>
              </a:defRPr>
            </a:lvl7pPr>
            <a:lvl8pPr indent="-330200" lvl="7" marL="3657600" rtl="0" algn="l">
              <a:lnSpc>
                <a:spcPct val="100000"/>
              </a:lnSpc>
              <a:spcBef>
                <a:spcPts val="1600"/>
              </a:spcBef>
              <a:spcAft>
                <a:spcPts val="0"/>
              </a:spcAft>
              <a:buClr>
                <a:schemeClr val="lt1"/>
              </a:buClr>
              <a:buSzPts val="1600"/>
              <a:buChar char="○"/>
              <a:defRPr sz="1600">
                <a:solidFill>
                  <a:schemeClr val="lt1"/>
                </a:solidFill>
              </a:defRPr>
            </a:lvl8pPr>
            <a:lvl9pPr indent="-330200" lvl="8" marL="4114800" rtl="0" algn="l">
              <a:lnSpc>
                <a:spcPct val="100000"/>
              </a:lnSpc>
              <a:spcBef>
                <a:spcPts val="1600"/>
              </a:spcBef>
              <a:spcAft>
                <a:spcPts val="1600"/>
              </a:spcAft>
              <a:buClr>
                <a:schemeClr val="lt1"/>
              </a:buClr>
              <a:buSzPts val="1600"/>
              <a:buChar char="■"/>
              <a:defRPr sz="1600">
                <a:solidFill>
                  <a:schemeClr val="lt1"/>
                </a:solidFill>
              </a:defRPr>
            </a:lvl9pPr>
          </a:lstStyle>
          <a:p/>
        </p:txBody>
      </p:sp>
      <p:sp>
        <p:nvSpPr>
          <p:cNvPr id="690" name="Google Shape;690;p49"/>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691" name="Google Shape;691;p49"/>
          <p:cNvGrpSpPr/>
          <p:nvPr/>
        </p:nvGrpSpPr>
        <p:grpSpPr>
          <a:xfrm>
            <a:off x="684253" y="-316191"/>
            <a:ext cx="8464130" cy="2196550"/>
            <a:chOff x="684253" y="-316191"/>
            <a:chExt cx="8464130" cy="2196550"/>
          </a:xfrm>
        </p:grpSpPr>
        <p:cxnSp>
          <p:nvCxnSpPr>
            <p:cNvPr id="692" name="Google Shape;692;p49"/>
            <p:cNvCxnSpPr/>
            <p:nvPr/>
          </p:nvCxnSpPr>
          <p:spPr>
            <a:xfrm rot="10800000">
              <a:off x="824556" y="407875"/>
              <a:ext cx="0" cy="761700"/>
            </a:xfrm>
            <a:prstGeom prst="straightConnector1">
              <a:avLst/>
            </a:prstGeom>
            <a:noFill/>
            <a:ln cap="flat" cmpd="sng" w="28575">
              <a:solidFill>
                <a:schemeClr val="dk1"/>
              </a:solidFill>
              <a:prstDash val="solid"/>
              <a:round/>
              <a:headEnd len="sm" w="sm" type="none"/>
              <a:tailEnd len="sm" w="sm" type="none"/>
            </a:ln>
          </p:spPr>
        </p:cxnSp>
        <p:grpSp>
          <p:nvGrpSpPr>
            <p:cNvPr id="693" name="Google Shape;693;p49"/>
            <p:cNvGrpSpPr/>
            <p:nvPr/>
          </p:nvGrpSpPr>
          <p:grpSpPr>
            <a:xfrm>
              <a:off x="684253" y="-316191"/>
              <a:ext cx="8464130" cy="2196550"/>
              <a:chOff x="4439845" y="-316191"/>
              <a:chExt cx="8464130" cy="2196550"/>
            </a:xfrm>
          </p:grpSpPr>
          <p:grpSp>
            <p:nvGrpSpPr>
              <p:cNvPr id="694" name="Google Shape;694;p49"/>
              <p:cNvGrpSpPr/>
              <p:nvPr/>
            </p:nvGrpSpPr>
            <p:grpSpPr>
              <a:xfrm>
                <a:off x="4580143" y="-316191"/>
                <a:ext cx="8323832" cy="2196550"/>
                <a:chOff x="4580143" y="-316191"/>
                <a:chExt cx="8323832" cy="2196550"/>
              </a:xfrm>
            </p:grpSpPr>
            <p:cxnSp>
              <p:nvCxnSpPr>
                <p:cNvPr id="695" name="Google Shape;695;p49"/>
                <p:cNvCxnSpPr/>
                <p:nvPr/>
              </p:nvCxnSpPr>
              <p:spPr>
                <a:xfrm>
                  <a:off x="4966575" y="1880359"/>
                  <a:ext cx="7937400" cy="0"/>
                </a:xfrm>
                <a:prstGeom prst="straightConnector1">
                  <a:avLst/>
                </a:prstGeom>
                <a:noFill/>
                <a:ln cap="flat" cmpd="sng" w="28575">
                  <a:solidFill>
                    <a:schemeClr val="dk1"/>
                  </a:solidFill>
                  <a:prstDash val="solid"/>
                  <a:round/>
                  <a:headEnd len="sm" w="sm" type="none"/>
                  <a:tailEnd len="sm" w="sm" type="none"/>
                </a:ln>
              </p:spPr>
            </p:cxnSp>
            <p:sp>
              <p:nvSpPr>
                <p:cNvPr id="696" name="Google Shape;696;p49"/>
                <p:cNvSpPr/>
                <p:nvPr/>
              </p:nvSpPr>
              <p:spPr>
                <a:xfrm>
                  <a:off x="4580143" y="113840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7" name="Google Shape;697;p49"/>
                <p:cNvCxnSpPr/>
                <p:nvPr/>
              </p:nvCxnSpPr>
              <p:spPr>
                <a:xfrm rot="10800000">
                  <a:off x="4580150" y="-316191"/>
                  <a:ext cx="0" cy="445200"/>
                </a:xfrm>
                <a:prstGeom prst="straightConnector1">
                  <a:avLst/>
                </a:prstGeom>
                <a:noFill/>
                <a:ln cap="flat" cmpd="sng" w="28575">
                  <a:solidFill>
                    <a:schemeClr val="dk1"/>
                  </a:solidFill>
                  <a:prstDash val="solid"/>
                  <a:round/>
                  <a:headEnd len="sm" w="sm" type="none"/>
                  <a:tailEnd len="sm" w="sm" type="none"/>
                </a:ln>
              </p:spPr>
            </p:cxnSp>
          </p:grpSp>
          <p:sp>
            <p:nvSpPr>
              <p:cNvPr id="698" name="Google Shape;698;p49"/>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49"/>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0" name="Google Shape;700;p49"/>
              <p:cNvGrpSpPr/>
              <p:nvPr/>
            </p:nvGrpSpPr>
            <p:grpSpPr>
              <a:xfrm>
                <a:off x="4439845" y="8562"/>
                <a:ext cx="273654" cy="393837"/>
                <a:chOff x="278145" y="8562"/>
                <a:chExt cx="273654" cy="393837"/>
              </a:xfrm>
            </p:grpSpPr>
            <p:sp>
              <p:nvSpPr>
                <p:cNvPr id="701" name="Google Shape;701;p49"/>
                <p:cNvSpPr/>
                <p:nvPr/>
              </p:nvSpPr>
              <p:spPr>
                <a:xfrm>
                  <a:off x="278145"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49"/>
                <p:cNvSpPr/>
                <p:nvPr/>
              </p:nvSpPr>
              <p:spPr>
                <a:xfrm>
                  <a:off x="387445"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AND_BODY_2">
    <p:spTree>
      <p:nvGrpSpPr>
        <p:cNvPr id="703" name="Shape 703"/>
        <p:cNvGrpSpPr/>
        <p:nvPr/>
      </p:nvGrpSpPr>
      <p:grpSpPr>
        <a:xfrm>
          <a:off x="0" y="0"/>
          <a:ext cx="0" cy="0"/>
          <a:chOff x="0" y="0"/>
          <a:chExt cx="0" cy="0"/>
        </a:xfrm>
      </p:grpSpPr>
      <p:sp>
        <p:nvSpPr>
          <p:cNvPr id="704" name="Google Shape;704;p50"/>
          <p:cNvSpPr txBox="1"/>
          <p:nvPr>
            <p:ph type="title"/>
          </p:nvPr>
        </p:nvSpPr>
        <p:spPr>
          <a:xfrm>
            <a:off x="1322750" y="1692665"/>
            <a:ext cx="2617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705" name="Google Shape;705;p50"/>
          <p:cNvSpPr txBox="1"/>
          <p:nvPr>
            <p:ph idx="1" type="subTitle"/>
          </p:nvPr>
        </p:nvSpPr>
        <p:spPr>
          <a:xfrm>
            <a:off x="1322750" y="3052122"/>
            <a:ext cx="2617800" cy="141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sp>
        <p:nvSpPr>
          <p:cNvPr id="706" name="Google Shape;706;p50"/>
          <p:cNvSpPr txBox="1"/>
          <p:nvPr>
            <p:ph idx="2" type="title"/>
          </p:nvPr>
        </p:nvSpPr>
        <p:spPr>
          <a:xfrm>
            <a:off x="5203450" y="1692665"/>
            <a:ext cx="2617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707" name="Google Shape;707;p50"/>
          <p:cNvSpPr txBox="1"/>
          <p:nvPr>
            <p:ph idx="3" type="subTitle"/>
          </p:nvPr>
        </p:nvSpPr>
        <p:spPr>
          <a:xfrm>
            <a:off x="5203450" y="3052122"/>
            <a:ext cx="2617800" cy="1411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2100"/>
              <a:buNone/>
              <a:defRPr sz="2100"/>
            </a:lvl2pPr>
            <a:lvl3pPr lvl="2" rtl="0" algn="l">
              <a:lnSpc>
                <a:spcPct val="100000"/>
              </a:lnSpc>
              <a:spcBef>
                <a:spcPts val="0"/>
              </a:spcBef>
              <a:spcAft>
                <a:spcPts val="0"/>
              </a:spcAft>
              <a:buSzPts val="2100"/>
              <a:buNone/>
              <a:defRPr sz="2100"/>
            </a:lvl3pPr>
            <a:lvl4pPr lvl="3" rtl="0" algn="l">
              <a:lnSpc>
                <a:spcPct val="100000"/>
              </a:lnSpc>
              <a:spcBef>
                <a:spcPts val="0"/>
              </a:spcBef>
              <a:spcAft>
                <a:spcPts val="0"/>
              </a:spcAft>
              <a:buSzPts val="2100"/>
              <a:buNone/>
              <a:defRPr sz="2100"/>
            </a:lvl4pPr>
            <a:lvl5pPr lvl="4" rtl="0" algn="l">
              <a:lnSpc>
                <a:spcPct val="100000"/>
              </a:lnSpc>
              <a:spcBef>
                <a:spcPts val="0"/>
              </a:spcBef>
              <a:spcAft>
                <a:spcPts val="0"/>
              </a:spcAft>
              <a:buSzPts val="2100"/>
              <a:buNone/>
              <a:defRPr sz="2100"/>
            </a:lvl5pPr>
            <a:lvl6pPr lvl="5" rtl="0" algn="l">
              <a:lnSpc>
                <a:spcPct val="100000"/>
              </a:lnSpc>
              <a:spcBef>
                <a:spcPts val="0"/>
              </a:spcBef>
              <a:spcAft>
                <a:spcPts val="0"/>
              </a:spcAft>
              <a:buSzPts val="2100"/>
              <a:buNone/>
              <a:defRPr sz="2100"/>
            </a:lvl6pPr>
            <a:lvl7pPr lvl="6" rtl="0" algn="l">
              <a:lnSpc>
                <a:spcPct val="100000"/>
              </a:lnSpc>
              <a:spcBef>
                <a:spcPts val="0"/>
              </a:spcBef>
              <a:spcAft>
                <a:spcPts val="0"/>
              </a:spcAft>
              <a:buSzPts val="2100"/>
              <a:buNone/>
              <a:defRPr sz="2100"/>
            </a:lvl7pPr>
            <a:lvl8pPr lvl="7" rtl="0" algn="l">
              <a:lnSpc>
                <a:spcPct val="100000"/>
              </a:lnSpc>
              <a:spcBef>
                <a:spcPts val="0"/>
              </a:spcBef>
              <a:spcAft>
                <a:spcPts val="0"/>
              </a:spcAft>
              <a:buSzPts val="2100"/>
              <a:buNone/>
              <a:defRPr sz="2100"/>
            </a:lvl8pPr>
            <a:lvl9pPr lvl="8" rtl="0" algn="l">
              <a:lnSpc>
                <a:spcPct val="100000"/>
              </a:lnSpc>
              <a:spcBef>
                <a:spcPts val="0"/>
              </a:spcBef>
              <a:spcAft>
                <a:spcPts val="0"/>
              </a:spcAft>
              <a:buSzPts val="2100"/>
              <a:buNone/>
              <a:defRPr sz="2100"/>
            </a:lvl9pPr>
          </a:lstStyle>
          <a:p/>
        </p:txBody>
      </p:sp>
      <p:cxnSp>
        <p:nvCxnSpPr>
          <p:cNvPr id="708" name="Google Shape;708;p50"/>
          <p:cNvCxnSpPr/>
          <p:nvPr/>
        </p:nvCxnSpPr>
        <p:spPr>
          <a:xfrm>
            <a:off x="0" y="408225"/>
            <a:ext cx="91440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AND_BODY_2_1">
    <p:spTree>
      <p:nvGrpSpPr>
        <p:cNvPr id="709" name="Shape 709"/>
        <p:cNvGrpSpPr/>
        <p:nvPr/>
      </p:nvGrpSpPr>
      <p:grpSpPr>
        <a:xfrm>
          <a:off x="0" y="0"/>
          <a:ext cx="0" cy="0"/>
          <a:chOff x="0" y="0"/>
          <a:chExt cx="0" cy="0"/>
        </a:xfrm>
      </p:grpSpPr>
      <p:sp>
        <p:nvSpPr>
          <p:cNvPr id="710" name="Google Shape;710;p51"/>
          <p:cNvSpPr txBox="1"/>
          <p:nvPr>
            <p:ph type="title"/>
          </p:nvPr>
        </p:nvSpPr>
        <p:spPr>
          <a:xfrm>
            <a:off x="3263100" y="3264475"/>
            <a:ext cx="2617800" cy="46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11" name="Google Shape;711;p51"/>
          <p:cNvSpPr txBox="1"/>
          <p:nvPr>
            <p:ph idx="1" type="subTitle"/>
          </p:nvPr>
        </p:nvSpPr>
        <p:spPr>
          <a:xfrm>
            <a:off x="2385150" y="1198475"/>
            <a:ext cx="4373700" cy="1761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12" name="Google Shape;712;p51"/>
          <p:cNvSpPr/>
          <p:nvPr/>
        </p:nvSpPr>
        <p:spPr>
          <a:xfrm>
            <a:off x="0" y="4736400"/>
            <a:ext cx="91440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3" name="Google Shape;713;p51"/>
          <p:cNvGrpSpPr/>
          <p:nvPr/>
        </p:nvGrpSpPr>
        <p:grpSpPr>
          <a:xfrm>
            <a:off x="-39750" y="407100"/>
            <a:ext cx="9227728" cy="3915910"/>
            <a:chOff x="-39750" y="407100"/>
            <a:chExt cx="9227728" cy="3915910"/>
          </a:xfrm>
        </p:grpSpPr>
        <p:cxnSp>
          <p:nvCxnSpPr>
            <p:cNvPr id="714" name="Google Shape;714;p51"/>
            <p:cNvCxnSpPr/>
            <p:nvPr/>
          </p:nvCxnSpPr>
          <p:spPr>
            <a:xfrm>
              <a:off x="1176025" y="3126199"/>
              <a:ext cx="6762000" cy="0"/>
            </a:xfrm>
            <a:prstGeom prst="straightConnector1">
              <a:avLst/>
            </a:prstGeom>
            <a:noFill/>
            <a:ln cap="flat" cmpd="sng" w="28575">
              <a:solidFill>
                <a:schemeClr val="dk1"/>
              </a:solidFill>
              <a:prstDash val="solid"/>
              <a:round/>
              <a:headEnd len="sm" w="sm" type="none"/>
              <a:tailEnd len="sm" w="sm" type="none"/>
            </a:ln>
          </p:spPr>
        </p:cxnSp>
        <p:sp>
          <p:nvSpPr>
            <p:cNvPr id="715" name="Google Shape;715;p51"/>
            <p:cNvSpPr/>
            <p:nvPr/>
          </p:nvSpPr>
          <p:spPr>
            <a:xfrm>
              <a:off x="826243" y="2384199"/>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6" name="Google Shape;716;p51"/>
            <p:cNvCxnSpPr/>
            <p:nvPr/>
          </p:nvCxnSpPr>
          <p:spPr>
            <a:xfrm rot="10800000">
              <a:off x="-39750" y="407100"/>
              <a:ext cx="537300" cy="0"/>
            </a:xfrm>
            <a:prstGeom prst="straightConnector1">
              <a:avLst/>
            </a:prstGeom>
            <a:noFill/>
            <a:ln cap="flat" cmpd="sng" w="28575">
              <a:solidFill>
                <a:schemeClr val="dk1"/>
              </a:solidFill>
              <a:prstDash val="solid"/>
              <a:round/>
              <a:headEnd len="sm" w="sm" type="none"/>
              <a:tailEnd len="sm" w="sm" type="none"/>
            </a:ln>
          </p:spPr>
        </p:cxnSp>
        <p:sp>
          <p:nvSpPr>
            <p:cNvPr id="717" name="Google Shape;717;p51"/>
            <p:cNvSpPr/>
            <p:nvPr/>
          </p:nvSpPr>
          <p:spPr>
            <a:xfrm rot="10800000">
              <a:off x="410231" y="40710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18" name="Google Shape;718;p51"/>
            <p:cNvCxnSpPr/>
            <p:nvPr/>
          </p:nvCxnSpPr>
          <p:spPr>
            <a:xfrm>
              <a:off x="827100" y="1066175"/>
              <a:ext cx="0" cy="1389300"/>
            </a:xfrm>
            <a:prstGeom prst="straightConnector1">
              <a:avLst/>
            </a:prstGeom>
            <a:noFill/>
            <a:ln cap="flat" cmpd="sng" w="28575">
              <a:solidFill>
                <a:schemeClr val="dk1"/>
              </a:solidFill>
              <a:prstDash val="solid"/>
              <a:round/>
              <a:headEnd len="sm" w="sm" type="none"/>
              <a:tailEnd len="sm" w="sm" type="none"/>
            </a:ln>
          </p:spPr>
        </p:cxnSp>
        <p:sp>
          <p:nvSpPr>
            <p:cNvPr id="719" name="Google Shape;719;p51"/>
            <p:cNvSpPr/>
            <p:nvPr/>
          </p:nvSpPr>
          <p:spPr>
            <a:xfrm rot="10800000">
              <a:off x="7905979" y="31255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0" name="Google Shape;720;p51"/>
            <p:cNvCxnSpPr/>
            <p:nvPr/>
          </p:nvCxnSpPr>
          <p:spPr>
            <a:xfrm>
              <a:off x="8650678" y="4323009"/>
              <a:ext cx="537300" cy="0"/>
            </a:xfrm>
            <a:prstGeom prst="straightConnector1">
              <a:avLst/>
            </a:prstGeom>
            <a:noFill/>
            <a:ln cap="flat" cmpd="sng" w="28575">
              <a:solidFill>
                <a:schemeClr val="dk1"/>
              </a:solidFill>
              <a:prstDash val="solid"/>
              <a:round/>
              <a:headEnd len="sm" w="sm" type="none"/>
              <a:tailEnd len="sm" w="sm" type="none"/>
            </a:ln>
          </p:spPr>
        </p:cxnSp>
        <p:sp>
          <p:nvSpPr>
            <p:cNvPr id="721" name="Google Shape;721;p51"/>
            <p:cNvSpPr/>
            <p:nvPr/>
          </p:nvSpPr>
          <p:spPr>
            <a:xfrm>
              <a:off x="8321990" y="3581066"/>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1">
  <p:cSld name="BIG_NUMBER_1">
    <p:spTree>
      <p:nvGrpSpPr>
        <p:cNvPr id="722" name="Shape 722"/>
        <p:cNvGrpSpPr/>
        <p:nvPr/>
      </p:nvGrpSpPr>
      <p:grpSpPr>
        <a:xfrm>
          <a:off x="0" y="0"/>
          <a:ext cx="0" cy="0"/>
          <a:chOff x="0" y="0"/>
          <a:chExt cx="0" cy="0"/>
        </a:xfrm>
      </p:grpSpPr>
      <p:sp>
        <p:nvSpPr>
          <p:cNvPr id="723" name="Google Shape;723;p52"/>
          <p:cNvSpPr txBox="1"/>
          <p:nvPr>
            <p:ph type="title"/>
          </p:nvPr>
        </p:nvSpPr>
        <p:spPr>
          <a:xfrm>
            <a:off x="923100" y="2670885"/>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724" name="Google Shape;724;p52"/>
          <p:cNvSpPr txBox="1"/>
          <p:nvPr>
            <p:ph idx="2" type="title"/>
          </p:nvPr>
        </p:nvSpPr>
        <p:spPr>
          <a:xfrm>
            <a:off x="787050" y="3407517"/>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725" name="Google Shape;725;p52"/>
          <p:cNvSpPr txBox="1"/>
          <p:nvPr>
            <p:ph idx="1" type="subTitle"/>
          </p:nvPr>
        </p:nvSpPr>
        <p:spPr>
          <a:xfrm>
            <a:off x="787050" y="3735085"/>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6" name="Google Shape;726;p52"/>
          <p:cNvSpPr txBox="1"/>
          <p:nvPr>
            <p:ph idx="3" type="title"/>
          </p:nvPr>
        </p:nvSpPr>
        <p:spPr>
          <a:xfrm>
            <a:off x="3570000" y="2022640"/>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727" name="Google Shape;727;p52"/>
          <p:cNvSpPr txBox="1"/>
          <p:nvPr>
            <p:ph idx="4" type="title"/>
          </p:nvPr>
        </p:nvSpPr>
        <p:spPr>
          <a:xfrm>
            <a:off x="3433950" y="2752395"/>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728" name="Google Shape;728;p52"/>
          <p:cNvSpPr txBox="1"/>
          <p:nvPr>
            <p:ph idx="5" type="subTitle"/>
          </p:nvPr>
        </p:nvSpPr>
        <p:spPr>
          <a:xfrm>
            <a:off x="3433950" y="3086766"/>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29" name="Google Shape;729;p52"/>
          <p:cNvSpPr txBox="1"/>
          <p:nvPr>
            <p:ph idx="6" type="title"/>
          </p:nvPr>
        </p:nvSpPr>
        <p:spPr>
          <a:xfrm>
            <a:off x="6216900" y="2670885"/>
            <a:ext cx="2004000" cy="7395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4800"/>
              <a:buNone/>
              <a:defRPr sz="4000">
                <a:solidFill>
                  <a:schemeClr val="lt1"/>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730" name="Google Shape;730;p52"/>
          <p:cNvSpPr txBox="1"/>
          <p:nvPr>
            <p:ph idx="7" type="title"/>
          </p:nvPr>
        </p:nvSpPr>
        <p:spPr>
          <a:xfrm>
            <a:off x="6080850" y="3407517"/>
            <a:ext cx="2276100" cy="469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731" name="Google Shape;731;p52"/>
          <p:cNvSpPr txBox="1"/>
          <p:nvPr>
            <p:ph idx="8" type="subTitle"/>
          </p:nvPr>
        </p:nvSpPr>
        <p:spPr>
          <a:xfrm>
            <a:off x="6080850" y="3735085"/>
            <a:ext cx="2276100" cy="63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32" name="Google Shape;732;p52"/>
          <p:cNvSpPr txBox="1"/>
          <p:nvPr>
            <p:ph idx="9"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733" name="Google Shape;733;p52"/>
          <p:cNvCxnSpPr/>
          <p:nvPr/>
        </p:nvCxnSpPr>
        <p:spPr>
          <a:xfrm>
            <a:off x="0" y="408225"/>
            <a:ext cx="9144000" cy="0"/>
          </a:xfrm>
          <a:prstGeom prst="straightConnector1">
            <a:avLst/>
          </a:prstGeom>
          <a:noFill/>
          <a:ln cap="flat" cmpd="sng" w="28575">
            <a:solidFill>
              <a:schemeClr val="dk1"/>
            </a:solidFill>
            <a:prstDash val="solid"/>
            <a:round/>
            <a:headEnd len="sm" w="sm" type="none"/>
            <a:tailEnd len="sm" w="sm" type="none"/>
          </a:ln>
        </p:spPr>
      </p:cxnSp>
      <p:grpSp>
        <p:nvGrpSpPr>
          <p:cNvPr id="734" name="Google Shape;734;p52"/>
          <p:cNvGrpSpPr/>
          <p:nvPr/>
        </p:nvGrpSpPr>
        <p:grpSpPr>
          <a:xfrm>
            <a:off x="1746575" y="3722466"/>
            <a:ext cx="5642575" cy="1416781"/>
            <a:chOff x="1746575" y="3722466"/>
            <a:chExt cx="5642575" cy="1416781"/>
          </a:xfrm>
        </p:grpSpPr>
        <p:grpSp>
          <p:nvGrpSpPr>
            <p:cNvPr id="735" name="Google Shape;735;p52"/>
            <p:cNvGrpSpPr/>
            <p:nvPr/>
          </p:nvGrpSpPr>
          <p:grpSpPr>
            <a:xfrm rot="10800000">
              <a:off x="4438432" y="3722466"/>
              <a:ext cx="273654" cy="1409956"/>
              <a:chOff x="270152" y="9537"/>
              <a:chExt cx="273654" cy="1409956"/>
            </a:xfrm>
          </p:grpSpPr>
          <p:grpSp>
            <p:nvGrpSpPr>
              <p:cNvPr id="736" name="Google Shape;736;p52"/>
              <p:cNvGrpSpPr/>
              <p:nvPr/>
            </p:nvGrpSpPr>
            <p:grpSpPr>
              <a:xfrm>
                <a:off x="270152" y="9537"/>
                <a:ext cx="273654" cy="393837"/>
                <a:chOff x="274914" y="8562"/>
                <a:chExt cx="273654" cy="393837"/>
              </a:xfrm>
            </p:grpSpPr>
            <p:sp>
              <p:nvSpPr>
                <p:cNvPr id="737" name="Google Shape;737;p5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39" name="Google Shape;739;p52"/>
              <p:cNvCxnSpPr>
                <a:stCxn id="728" idx="2"/>
              </p:cNvCxnSpPr>
              <p:nvPr/>
            </p:nvCxnSpPr>
            <p:spPr>
              <a:xfrm rot="10800000">
                <a:off x="406938" y="420793"/>
                <a:ext cx="3300" cy="998700"/>
              </a:xfrm>
              <a:prstGeom prst="straightConnector1">
                <a:avLst/>
              </a:prstGeom>
              <a:noFill/>
              <a:ln cap="flat" cmpd="sng" w="28575">
                <a:solidFill>
                  <a:schemeClr val="dk1"/>
                </a:solidFill>
                <a:prstDash val="solid"/>
                <a:round/>
                <a:headEnd len="sm" w="sm" type="none"/>
                <a:tailEnd len="sm" w="sm" type="none"/>
              </a:ln>
            </p:spPr>
          </p:cxnSp>
        </p:grpSp>
        <p:grpSp>
          <p:nvGrpSpPr>
            <p:cNvPr id="740" name="Google Shape;740;p52"/>
            <p:cNvGrpSpPr/>
            <p:nvPr/>
          </p:nvGrpSpPr>
          <p:grpSpPr>
            <a:xfrm rot="10800000">
              <a:off x="1788282" y="4370785"/>
              <a:ext cx="273654" cy="768462"/>
              <a:chOff x="270152" y="9537"/>
              <a:chExt cx="273654" cy="768462"/>
            </a:xfrm>
          </p:grpSpPr>
          <p:grpSp>
            <p:nvGrpSpPr>
              <p:cNvPr id="741" name="Google Shape;741;p52"/>
              <p:cNvGrpSpPr/>
              <p:nvPr/>
            </p:nvGrpSpPr>
            <p:grpSpPr>
              <a:xfrm>
                <a:off x="270152" y="9537"/>
                <a:ext cx="273654" cy="393837"/>
                <a:chOff x="274914" y="8562"/>
                <a:chExt cx="273654" cy="393837"/>
              </a:xfrm>
            </p:grpSpPr>
            <p:sp>
              <p:nvSpPr>
                <p:cNvPr id="742" name="Google Shape;742;p5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4" name="Google Shape;744;p52"/>
              <p:cNvCxnSpPr/>
              <p:nvPr/>
            </p:nvCxnSpPr>
            <p:spPr>
              <a:xfrm rot="10800000">
                <a:off x="406988" y="420999"/>
                <a:ext cx="0" cy="357000"/>
              </a:xfrm>
              <a:prstGeom prst="straightConnector1">
                <a:avLst/>
              </a:prstGeom>
              <a:noFill/>
              <a:ln cap="flat" cmpd="sng" w="28575">
                <a:solidFill>
                  <a:schemeClr val="dk1"/>
                </a:solidFill>
                <a:prstDash val="solid"/>
                <a:round/>
                <a:headEnd len="sm" w="sm" type="none"/>
                <a:tailEnd len="sm" w="sm" type="none"/>
              </a:ln>
            </p:spPr>
          </p:cxnSp>
        </p:grpSp>
        <p:grpSp>
          <p:nvGrpSpPr>
            <p:cNvPr id="745" name="Google Shape;745;p52"/>
            <p:cNvGrpSpPr/>
            <p:nvPr/>
          </p:nvGrpSpPr>
          <p:grpSpPr>
            <a:xfrm rot="10800000">
              <a:off x="7082082" y="4370785"/>
              <a:ext cx="273654" cy="768462"/>
              <a:chOff x="270152" y="9537"/>
              <a:chExt cx="273654" cy="768462"/>
            </a:xfrm>
          </p:grpSpPr>
          <p:grpSp>
            <p:nvGrpSpPr>
              <p:cNvPr id="746" name="Google Shape;746;p52"/>
              <p:cNvGrpSpPr/>
              <p:nvPr/>
            </p:nvGrpSpPr>
            <p:grpSpPr>
              <a:xfrm>
                <a:off x="270152" y="9537"/>
                <a:ext cx="273654" cy="393837"/>
                <a:chOff x="274914" y="8562"/>
                <a:chExt cx="273654" cy="393837"/>
              </a:xfrm>
            </p:grpSpPr>
            <p:sp>
              <p:nvSpPr>
                <p:cNvPr id="747" name="Google Shape;747;p52"/>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2"/>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49" name="Google Shape;749;p52"/>
              <p:cNvCxnSpPr/>
              <p:nvPr/>
            </p:nvCxnSpPr>
            <p:spPr>
              <a:xfrm rot="10800000">
                <a:off x="406988" y="414399"/>
                <a:ext cx="0" cy="363600"/>
              </a:xfrm>
              <a:prstGeom prst="straightConnector1">
                <a:avLst/>
              </a:prstGeom>
              <a:noFill/>
              <a:ln cap="flat" cmpd="sng" w="28575">
                <a:solidFill>
                  <a:schemeClr val="dk1"/>
                </a:solidFill>
                <a:prstDash val="solid"/>
                <a:round/>
                <a:headEnd len="sm" w="sm" type="none"/>
                <a:tailEnd len="sm" w="sm" type="none"/>
              </a:ln>
            </p:spPr>
          </p:cxnSp>
        </p:grpSp>
        <p:cxnSp>
          <p:nvCxnSpPr>
            <p:cNvPr id="750" name="Google Shape;750;p52"/>
            <p:cNvCxnSpPr/>
            <p:nvPr/>
          </p:nvCxnSpPr>
          <p:spPr>
            <a:xfrm>
              <a:off x="1746575" y="4351626"/>
              <a:ext cx="340500" cy="0"/>
            </a:xfrm>
            <a:prstGeom prst="straightConnector1">
              <a:avLst/>
            </a:prstGeom>
            <a:noFill/>
            <a:ln cap="flat" cmpd="sng" w="28575">
              <a:solidFill>
                <a:schemeClr val="dk1"/>
              </a:solidFill>
              <a:prstDash val="solid"/>
              <a:round/>
              <a:headEnd len="sm" w="sm" type="none"/>
              <a:tailEnd len="sm" w="sm" type="none"/>
            </a:ln>
          </p:spPr>
        </p:cxnSp>
        <p:cxnSp>
          <p:nvCxnSpPr>
            <p:cNvPr id="751" name="Google Shape;751;p52"/>
            <p:cNvCxnSpPr/>
            <p:nvPr/>
          </p:nvCxnSpPr>
          <p:spPr>
            <a:xfrm>
              <a:off x="4401750" y="3727225"/>
              <a:ext cx="340500" cy="0"/>
            </a:xfrm>
            <a:prstGeom prst="straightConnector1">
              <a:avLst/>
            </a:prstGeom>
            <a:noFill/>
            <a:ln cap="flat" cmpd="sng" w="28575">
              <a:solidFill>
                <a:schemeClr val="dk1"/>
              </a:solidFill>
              <a:prstDash val="solid"/>
              <a:round/>
              <a:headEnd len="sm" w="sm" type="none"/>
              <a:tailEnd len="sm" w="sm" type="none"/>
            </a:ln>
          </p:spPr>
        </p:cxnSp>
        <p:cxnSp>
          <p:nvCxnSpPr>
            <p:cNvPr id="752" name="Google Shape;752;p52"/>
            <p:cNvCxnSpPr/>
            <p:nvPr/>
          </p:nvCxnSpPr>
          <p:spPr>
            <a:xfrm>
              <a:off x="7048650" y="4351625"/>
              <a:ext cx="340500" cy="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1">
    <p:spTree>
      <p:nvGrpSpPr>
        <p:cNvPr id="753" name="Shape 753"/>
        <p:cNvGrpSpPr/>
        <p:nvPr/>
      </p:nvGrpSpPr>
      <p:grpSpPr>
        <a:xfrm>
          <a:off x="0" y="0"/>
          <a:ext cx="0" cy="0"/>
          <a:chOff x="0" y="0"/>
          <a:chExt cx="0" cy="0"/>
        </a:xfrm>
      </p:grpSpPr>
      <p:sp>
        <p:nvSpPr>
          <p:cNvPr id="754" name="Google Shape;754;p53"/>
          <p:cNvSpPr txBox="1"/>
          <p:nvPr>
            <p:ph type="title"/>
          </p:nvPr>
        </p:nvSpPr>
        <p:spPr>
          <a:xfrm>
            <a:off x="1655575" y="607149"/>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755" name="Google Shape;755;p53"/>
          <p:cNvGrpSpPr/>
          <p:nvPr/>
        </p:nvGrpSpPr>
        <p:grpSpPr>
          <a:xfrm flipH="1" rot="10800000">
            <a:off x="-6458" y="-65658"/>
            <a:ext cx="1543841" cy="2636834"/>
            <a:chOff x="410253" y="2571741"/>
            <a:chExt cx="1543841" cy="2636834"/>
          </a:xfrm>
        </p:grpSpPr>
        <p:sp>
          <p:nvSpPr>
            <p:cNvPr id="756" name="Google Shape;756;p53"/>
            <p:cNvSpPr/>
            <p:nvPr/>
          </p:nvSpPr>
          <p:spPr>
            <a:xfrm>
              <a:off x="826250" y="4388036"/>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7" name="Google Shape;757;p53"/>
            <p:cNvCxnSpPr/>
            <p:nvPr/>
          </p:nvCxnSpPr>
          <p:spPr>
            <a:xfrm rot="10800000">
              <a:off x="826250" y="3123650"/>
              <a:ext cx="0" cy="1275000"/>
            </a:xfrm>
            <a:prstGeom prst="straightConnector1">
              <a:avLst/>
            </a:prstGeom>
            <a:noFill/>
            <a:ln cap="flat" cmpd="sng" w="28575">
              <a:solidFill>
                <a:schemeClr val="dk1"/>
              </a:solidFill>
              <a:prstDash val="solid"/>
              <a:round/>
              <a:headEnd len="sm" w="sm" type="none"/>
              <a:tailEnd len="sm" w="sm" type="none"/>
            </a:ln>
          </p:spPr>
        </p:cxnSp>
        <p:sp>
          <p:nvSpPr>
            <p:cNvPr id="758" name="Google Shape;758;p53"/>
            <p:cNvSpPr/>
            <p:nvPr/>
          </p:nvSpPr>
          <p:spPr>
            <a:xfrm rot="10800000">
              <a:off x="410253" y="2571741"/>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53"/>
          <p:cNvGrpSpPr/>
          <p:nvPr/>
        </p:nvGrpSpPr>
        <p:grpSpPr>
          <a:xfrm>
            <a:off x="8181914" y="9537"/>
            <a:ext cx="1263736" cy="1284625"/>
            <a:chOff x="8181914" y="9537"/>
            <a:chExt cx="1263736" cy="1284625"/>
          </a:xfrm>
        </p:grpSpPr>
        <p:sp>
          <p:nvSpPr>
            <p:cNvPr id="760" name="Google Shape;760;p53"/>
            <p:cNvSpPr/>
            <p:nvPr/>
          </p:nvSpPr>
          <p:spPr>
            <a:xfrm>
              <a:off x="8317805" y="473624"/>
              <a:ext cx="1127845" cy="820538"/>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p53"/>
            <p:cNvGrpSpPr/>
            <p:nvPr/>
          </p:nvGrpSpPr>
          <p:grpSpPr>
            <a:xfrm>
              <a:off x="8181914" y="9537"/>
              <a:ext cx="273654" cy="393837"/>
              <a:chOff x="274914" y="8562"/>
              <a:chExt cx="273654" cy="393837"/>
            </a:xfrm>
          </p:grpSpPr>
          <p:sp>
            <p:nvSpPr>
              <p:cNvPr id="762" name="Google Shape;762;p53"/>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3"/>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64" name="Google Shape;764;p53"/>
            <p:cNvCxnSpPr/>
            <p:nvPr/>
          </p:nvCxnSpPr>
          <p:spPr>
            <a:xfrm rot="10800000">
              <a:off x="8318175" y="409475"/>
              <a:ext cx="0" cy="906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5" name="Shape 765"/>
        <p:cNvGrpSpPr/>
        <p:nvPr/>
      </p:nvGrpSpPr>
      <p:grpSpPr>
        <a:xfrm>
          <a:off x="0" y="0"/>
          <a:ext cx="0" cy="0"/>
          <a:chOff x="0" y="0"/>
          <a:chExt cx="0" cy="0"/>
        </a:xfrm>
      </p:grpSpPr>
      <p:sp>
        <p:nvSpPr>
          <p:cNvPr id="766" name="Google Shape;766;p54"/>
          <p:cNvSpPr txBox="1"/>
          <p:nvPr>
            <p:ph idx="1" type="body"/>
          </p:nvPr>
        </p:nvSpPr>
        <p:spPr>
          <a:xfrm>
            <a:off x="1519225" y="1548790"/>
            <a:ext cx="6105600" cy="1203900"/>
          </a:xfrm>
          <a:prstGeom prst="rect">
            <a:avLst/>
          </a:prstGeom>
          <a:noFill/>
          <a:ln>
            <a:noFill/>
          </a:ln>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sz="16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767" name="Google Shape;767;p54"/>
          <p:cNvSpPr txBox="1"/>
          <p:nvPr>
            <p:ph type="title"/>
          </p:nvPr>
        </p:nvSpPr>
        <p:spPr>
          <a:xfrm>
            <a:off x="2917955"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768" name="Google Shape;768;p54"/>
          <p:cNvCxnSpPr/>
          <p:nvPr/>
        </p:nvCxnSpPr>
        <p:spPr>
          <a:xfrm>
            <a:off x="-39950" y="4625657"/>
            <a:ext cx="9206700" cy="0"/>
          </a:xfrm>
          <a:prstGeom prst="straightConnector1">
            <a:avLst/>
          </a:prstGeom>
          <a:noFill/>
          <a:ln cap="flat" cmpd="sng" w="28575">
            <a:solidFill>
              <a:schemeClr val="dk1"/>
            </a:solidFill>
            <a:prstDash val="solid"/>
            <a:round/>
            <a:headEnd len="sm" w="sm" type="none"/>
            <a:tailEnd len="sm" w="sm" type="none"/>
          </a:ln>
        </p:spPr>
      </p:cxnSp>
      <p:sp>
        <p:nvSpPr>
          <p:cNvPr id="769" name="Google Shape;769;p54"/>
          <p:cNvSpPr/>
          <p:nvPr/>
        </p:nvSpPr>
        <p:spPr>
          <a:xfrm>
            <a:off x="-11850" y="4736400"/>
            <a:ext cx="91677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0" name="Google Shape;770;p54"/>
          <p:cNvGrpSpPr/>
          <p:nvPr/>
        </p:nvGrpSpPr>
        <p:grpSpPr>
          <a:xfrm rot="10800000">
            <a:off x="8600601" y="-1"/>
            <a:ext cx="963555" cy="2572494"/>
            <a:chOff x="-912" y="2571000"/>
            <a:chExt cx="963555" cy="2572494"/>
          </a:xfrm>
        </p:grpSpPr>
        <p:sp>
          <p:nvSpPr>
            <p:cNvPr id="771" name="Google Shape;771;p54"/>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4"/>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4"/>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4" name="Google Shape;774;p54"/>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775" name="Google Shape;775;p54"/>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grpSp>
        <p:nvGrpSpPr>
          <p:cNvPr id="776" name="Google Shape;776;p54"/>
          <p:cNvGrpSpPr/>
          <p:nvPr/>
        </p:nvGrpSpPr>
        <p:grpSpPr>
          <a:xfrm flipH="1" rot="10800000">
            <a:off x="-410456" y="-1"/>
            <a:ext cx="963555" cy="2572494"/>
            <a:chOff x="-912" y="2571000"/>
            <a:chExt cx="963555" cy="2572494"/>
          </a:xfrm>
        </p:grpSpPr>
        <p:sp>
          <p:nvSpPr>
            <p:cNvPr id="777" name="Google Shape;777;p54"/>
            <p:cNvSpPr/>
            <p:nvPr/>
          </p:nvSpPr>
          <p:spPr>
            <a:xfrm rot="10800000">
              <a:off x="688989" y="504458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4"/>
            <p:cNvSpPr/>
            <p:nvPr/>
          </p:nvSpPr>
          <p:spPr>
            <a:xfrm rot="10800000">
              <a:off x="793419" y="474965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4"/>
            <p:cNvSpPr/>
            <p:nvPr/>
          </p:nvSpPr>
          <p:spPr>
            <a:xfrm rot="10800000">
              <a:off x="412148" y="257178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0" name="Google Shape;780;p54"/>
            <p:cNvCxnSpPr/>
            <p:nvPr/>
          </p:nvCxnSpPr>
          <p:spPr>
            <a:xfrm rot="10800000">
              <a:off x="-912" y="2571000"/>
              <a:ext cx="450900" cy="0"/>
            </a:xfrm>
            <a:prstGeom prst="straightConnector1">
              <a:avLst/>
            </a:prstGeom>
            <a:noFill/>
            <a:ln cap="flat" cmpd="sng" w="28575">
              <a:solidFill>
                <a:schemeClr val="dk1"/>
              </a:solidFill>
              <a:prstDash val="solid"/>
              <a:round/>
              <a:headEnd len="sm" w="sm" type="none"/>
              <a:tailEnd len="sm" w="sm" type="none"/>
            </a:ln>
          </p:spPr>
        </p:cxnSp>
        <p:cxnSp>
          <p:nvCxnSpPr>
            <p:cNvPr id="781" name="Google Shape;781;p54"/>
            <p:cNvCxnSpPr/>
            <p:nvPr/>
          </p:nvCxnSpPr>
          <p:spPr>
            <a:xfrm>
              <a:off x="827175" y="3276600"/>
              <a:ext cx="0" cy="14844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2" name="Shape 782"/>
        <p:cNvGrpSpPr/>
        <p:nvPr/>
      </p:nvGrpSpPr>
      <p:grpSpPr>
        <a:xfrm>
          <a:off x="0" y="0"/>
          <a:ext cx="0" cy="0"/>
          <a:chOff x="0" y="0"/>
          <a:chExt cx="0" cy="0"/>
        </a:xfrm>
      </p:grpSpPr>
      <p:sp>
        <p:nvSpPr>
          <p:cNvPr id="783" name="Google Shape;783;p55"/>
          <p:cNvSpPr txBox="1"/>
          <p:nvPr>
            <p:ph type="title"/>
          </p:nvPr>
        </p:nvSpPr>
        <p:spPr>
          <a:xfrm>
            <a:off x="838200" y="1198250"/>
            <a:ext cx="3241200" cy="2747100"/>
          </a:xfrm>
          <a:prstGeom prst="rect">
            <a:avLst/>
          </a:prstGeom>
          <a:solidFill>
            <a:schemeClr val="accent2"/>
          </a:solidFill>
          <a:ln>
            <a:noFill/>
          </a:ln>
        </p:spPr>
        <p:txBody>
          <a:bodyPr anchorCtr="0" anchor="ctr" bIns="91425" lIns="91425" spcFirstLastPara="1" rIns="91425" wrap="square" tIns="91425">
            <a:noAutofit/>
          </a:bodyPr>
          <a:lstStyle>
            <a:lvl1pPr lvl="0" rtl="0" algn="ctr">
              <a:lnSpc>
                <a:spcPct val="90000"/>
              </a:lnSpc>
              <a:spcBef>
                <a:spcPts val="0"/>
              </a:spcBef>
              <a:spcAft>
                <a:spcPts val="0"/>
              </a:spcAft>
              <a:buClr>
                <a:schemeClr val="accent1"/>
              </a:buClr>
              <a:buSzPts val="4800"/>
              <a:buNone/>
              <a:defRPr sz="4500">
                <a:solidFill>
                  <a:schemeClr val="lt1"/>
                </a:solidFill>
              </a:defRPr>
            </a:lvl1pPr>
            <a:lvl2pPr lvl="1" rtl="0" algn="l">
              <a:lnSpc>
                <a:spcPct val="100000"/>
              </a:lnSpc>
              <a:spcBef>
                <a:spcPts val="0"/>
              </a:spcBef>
              <a:spcAft>
                <a:spcPts val="0"/>
              </a:spcAft>
              <a:buClr>
                <a:schemeClr val="accent1"/>
              </a:buClr>
              <a:buSzPts val="4800"/>
              <a:buNone/>
              <a:defRPr sz="4800">
                <a:solidFill>
                  <a:schemeClr val="accent1"/>
                </a:solidFill>
              </a:defRPr>
            </a:lvl2pPr>
            <a:lvl3pPr lvl="2" rtl="0" algn="l">
              <a:lnSpc>
                <a:spcPct val="100000"/>
              </a:lnSpc>
              <a:spcBef>
                <a:spcPts val="0"/>
              </a:spcBef>
              <a:spcAft>
                <a:spcPts val="0"/>
              </a:spcAft>
              <a:buClr>
                <a:schemeClr val="accent1"/>
              </a:buClr>
              <a:buSzPts val="4800"/>
              <a:buNone/>
              <a:defRPr sz="4800">
                <a:solidFill>
                  <a:schemeClr val="accent1"/>
                </a:solidFill>
              </a:defRPr>
            </a:lvl3pPr>
            <a:lvl4pPr lvl="3" rtl="0" algn="l">
              <a:lnSpc>
                <a:spcPct val="100000"/>
              </a:lnSpc>
              <a:spcBef>
                <a:spcPts val="0"/>
              </a:spcBef>
              <a:spcAft>
                <a:spcPts val="0"/>
              </a:spcAft>
              <a:buClr>
                <a:schemeClr val="accent1"/>
              </a:buClr>
              <a:buSzPts val="4800"/>
              <a:buNone/>
              <a:defRPr sz="4800">
                <a:solidFill>
                  <a:schemeClr val="accent1"/>
                </a:solidFill>
              </a:defRPr>
            </a:lvl4pPr>
            <a:lvl5pPr lvl="4" rtl="0" algn="l">
              <a:lnSpc>
                <a:spcPct val="100000"/>
              </a:lnSpc>
              <a:spcBef>
                <a:spcPts val="0"/>
              </a:spcBef>
              <a:spcAft>
                <a:spcPts val="0"/>
              </a:spcAft>
              <a:buClr>
                <a:schemeClr val="accent1"/>
              </a:buClr>
              <a:buSzPts val="4800"/>
              <a:buNone/>
              <a:defRPr sz="4800">
                <a:solidFill>
                  <a:schemeClr val="accent1"/>
                </a:solidFill>
              </a:defRPr>
            </a:lvl5pPr>
            <a:lvl6pPr lvl="5" rtl="0" algn="l">
              <a:lnSpc>
                <a:spcPct val="100000"/>
              </a:lnSpc>
              <a:spcBef>
                <a:spcPts val="0"/>
              </a:spcBef>
              <a:spcAft>
                <a:spcPts val="0"/>
              </a:spcAft>
              <a:buClr>
                <a:schemeClr val="accent1"/>
              </a:buClr>
              <a:buSzPts val="4800"/>
              <a:buNone/>
              <a:defRPr sz="4800">
                <a:solidFill>
                  <a:schemeClr val="accent1"/>
                </a:solidFill>
              </a:defRPr>
            </a:lvl6pPr>
            <a:lvl7pPr lvl="6" rtl="0" algn="l">
              <a:lnSpc>
                <a:spcPct val="100000"/>
              </a:lnSpc>
              <a:spcBef>
                <a:spcPts val="0"/>
              </a:spcBef>
              <a:spcAft>
                <a:spcPts val="0"/>
              </a:spcAft>
              <a:buClr>
                <a:schemeClr val="accent1"/>
              </a:buClr>
              <a:buSzPts val="4800"/>
              <a:buNone/>
              <a:defRPr sz="4800">
                <a:solidFill>
                  <a:schemeClr val="accent1"/>
                </a:solidFill>
              </a:defRPr>
            </a:lvl7pPr>
            <a:lvl8pPr lvl="7" rtl="0" algn="l">
              <a:lnSpc>
                <a:spcPct val="100000"/>
              </a:lnSpc>
              <a:spcBef>
                <a:spcPts val="0"/>
              </a:spcBef>
              <a:spcAft>
                <a:spcPts val="0"/>
              </a:spcAft>
              <a:buClr>
                <a:schemeClr val="accent1"/>
              </a:buClr>
              <a:buSzPts val="4800"/>
              <a:buNone/>
              <a:defRPr sz="4800">
                <a:solidFill>
                  <a:schemeClr val="accent1"/>
                </a:solidFill>
              </a:defRPr>
            </a:lvl8pPr>
            <a:lvl9pPr lvl="8" rtl="0" algn="l">
              <a:lnSpc>
                <a:spcPct val="100000"/>
              </a:lnSpc>
              <a:spcBef>
                <a:spcPts val="0"/>
              </a:spcBef>
              <a:spcAft>
                <a:spcPts val="0"/>
              </a:spcAft>
              <a:buClr>
                <a:schemeClr val="accent1"/>
              </a:buClr>
              <a:buSzPts val="4800"/>
              <a:buNone/>
              <a:defRPr sz="4800">
                <a:solidFill>
                  <a:schemeClr val="accent1"/>
                </a:solidFill>
              </a:defRPr>
            </a:lvl9pPr>
          </a:lstStyle>
          <a:p/>
        </p:txBody>
      </p:sp>
      <p:grpSp>
        <p:nvGrpSpPr>
          <p:cNvPr id="784" name="Google Shape;784;p55"/>
          <p:cNvGrpSpPr/>
          <p:nvPr/>
        </p:nvGrpSpPr>
        <p:grpSpPr>
          <a:xfrm>
            <a:off x="-95525" y="598647"/>
            <a:ext cx="9239461" cy="4551113"/>
            <a:chOff x="-95525" y="598647"/>
            <a:chExt cx="9239461" cy="4551113"/>
          </a:xfrm>
        </p:grpSpPr>
        <p:cxnSp>
          <p:nvCxnSpPr>
            <p:cNvPr id="785" name="Google Shape;785;p55"/>
            <p:cNvCxnSpPr/>
            <p:nvPr/>
          </p:nvCxnSpPr>
          <p:spPr>
            <a:xfrm>
              <a:off x="826250" y="1215072"/>
              <a:ext cx="0" cy="3162900"/>
            </a:xfrm>
            <a:prstGeom prst="straightConnector1">
              <a:avLst/>
            </a:prstGeom>
            <a:noFill/>
            <a:ln cap="flat" cmpd="sng" w="28575">
              <a:solidFill>
                <a:schemeClr val="dk1"/>
              </a:solidFill>
              <a:prstDash val="solid"/>
              <a:round/>
              <a:headEnd len="sm" w="sm" type="none"/>
              <a:tailEnd len="sm" w="sm" type="none"/>
            </a:ln>
          </p:spPr>
        </p:cxnSp>
        <p:sp>
          <p:nvSpPr>
            <p:cNvPr id="786" name="Google Shape;786;p55"/>
            <p:cNvSpPr/>
            <p:nvPr/>
          </p:nvSpPr>
          <p:spPr>
            <a:xfrm flipH="1" rot="-5400000">
              <a:off x="247218" y="65753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7" name="Google Shape;787;p55"/>
            <p:cNvCxnSpPr/>
            <p:nvPr/>
          </p:nvCxnSpPr>
          <p:spPr>
            <a:xfrm>
              <a:off x="-95525" y="598647"/>
              <a:ext cx="0" cy="445200"/>
            </a:xfrm>
            <a:prstGeom prst="straightConnector1">
              <a:avLst/>
            </a:prstGeom>
            <a:noFill/>
            <a:ln cap="flat" cmpd="sng" w="28575">
              <a:solidFill>
                <a:schemeClr val="dk1"/>
              </a:solidFill>
              <a:prstDash val="solid"/>
              <a:round/>
              <a:headEnd len="sm" w="sm" type="none"/>
              <a:tailEnd len="sm" w="sm" type="none"/>
            </a:ln>
          </p:spPr>
        </p:cxnSp>
        <p:grpSp>
          <p:nvGrpSpPr>
            <p:cNvPr id="788" name="Google Shape;788;p55"/>
            <p:cNvGrpSpPr/>
            <p:nvPr/>
          </p:nvGrpSpPr>
          <p:grpSpPr>
            <a:xfrm>
              <a:off x="826293" y="3991810"/>
              <a:ext cx="8317643" cy="1157950"/>
              <a:chOff x="826293" y="3991810"/>
              <a:chExt cx="8317643" cy="1157950"/>
            </a:xfrm>
          </p:grpSpPr>
          <p:grpSp>
            <p:nvGrpSpPr>
              <p:cNvPr id="789" name="Google Shape;789;p55"/>
              <p:cNvGrpSpPr/>
              <p:nvPr/>
            </p:nvGrpSpPr>
            <p:grpSpPr>
              <a:xfrm rot="5400000">
                <a:off x="4980466" y="986289"/>
                <a:ext cx="416007" cy="7910934"/>
                <a:chOff x="4156006" y="4045647"/>
                <a:chExt cx="416007" cy="9149819"/>
              </a:xfrm>
            </p:grpSpPr>
            <p:sp>
              <p:nvSpPr>
                <p:cNvPr id="790" name="Google Shape;790;p55"/>
                <p:cNvSpPr/>
                <p:nvPr/>
              </p:nvSpPr>
              <p:spPr>
                <a:xfrm flipH="1" rot="10800000">
                  <a:off x="4156006" y="40456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1" name="Google Shape;791;p55"/>
                <p:cNvCxnSpPr/>
                <p:nvPr/>
              </p:nvCxnSpPr>
              <p:spPr>
                <a:xfrm rot="5400000">
                  <a:off x="-68600" y="8970116"/>
                  <a:ext cx="8450700" cy="0"/>
                </a:xfrm>
                <a:prstGeom prst="straightConnector1">
                  <a:avLst/>
                </a:prstGeom>
                <a:noFill/>
                <a:ln cap="flat" cmpd="sng" w="28575">
                  <a:solidFill>
                    <a:schemeClr val="dk1"/>
                  </a:solidFill>
                  <a:prstDash val="solid"/>
                  <a:round/>
                  <a:headEnd len="sm" w="sm" type="none"/>
                  <a:tailEnd len="sm" w="sm" type="none"/>
                </a:ln>
              </p:spPr>
            </p:cxnSp>
          </p:grpSp>
          <p:sp>
            <p:nvSpPr>
              <p:cNvPr id="792" name="Google Shape;792;p55"/>
              <p:cNvSpPr/>
              <p:nvPr/>
            </p:nvSpPr>
            <p:spPr>
              <a:xfrm>
                <a:off x="826293" y="3991810"/>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3" name="Shape 793"/>
        <p:cNvGrpSpPr/>
        <p:nvPr/>
      </p:nvGrpSpPr>
      <p:grpSpPr>
        <a:xfrm>
          <a:off x="0" y="0"/>
          <a:ext cx="0" cy="0"/>
          <a:chOff x="0" y="0"/>
          <a:chExt cx="0" cy="0"/>
        </a:xfrm>
      </p:grpSpPr>
      <p:sp>
        <p:nvSpPr>
          <p:cNvPr id="794" name="Google Shape;794;p56"/>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795" name="Google Shape;795;p56"/>
          <p:cNvGrpSpPr/>
          <p:nvPr/>
        </p:nvGrpSpPr>
        <p:grpSpPr>
          <a:xfrm>
            <a:off x="9519" y="-385687"/>
            <a:ext cx="1135875" cy="1349306"/>
            <a:chOff x="9519" y="-14212"/>
            <a:chExt cx="1135875" cy="1349306"/>
          </a:xfrm>
        </p:grpSpPr>
        <p:sp>
          <p:nvSpPr>
            <p:cNvPr id="796" name="Google Shape;796;p56"/>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6"/>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6"/>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99" name="Google Shape;799;p56"/>
            <p:cNvCxnSpPr/>
            <p:nvPr/>
          </p:nvCxnSpPr>
          <p:spPr>
            <a:xfrm rot="10800000">
              <a:off x="1145394" y="-14212"/>
              <a:ext cx="0" cy="790500"/>
            </a:xfrm>
            <a:prstGeom prst="straightConnector1">
              <a:avLst/>
            </a:prstGeom>
            <a:noFill/>
            <a:ln cap="flat" cmpd="sng" w="28575">
              <a:solidFill>
                <a:schemeClr val="dk1"/>
              </a:solidFill>
              <a:prstDash val="solid"/>
              <a:round/>
              <a:headEnd len="sm" w="sm" type="none"/>
              <a:tailEnd len="sm" w="sm" type="none"/>
            </a:ln>
          </p:spPr>
        </p:cxnSp>
      </p:grpSp>
      <p:grpSp>
        <p:nvGrpSpPr>
          <p:cNvPr id="800" name="Google Shape;800;p56"/>
          <p:cNvGrpSpPr/>
          <p:nvPr/>
        </p:nvGrpSpPr>
        <p:grpSpPr>
          <a:xfrm>
            <a:off x="8323500" y="-334844"/>
            <a:ext cx="851600" cy="741944"/>
            <a:chOff x="8323500" y="-334844"/>
            <a:chExt cx="851600" cy="741944"/>
          </a:xfrm>
        </p:grpSpPr>
        <p:cxnSp>
          <p:nvCxnSpPr>
            <p:cNvPr id="801" name="Google Shape;801;p56"/>
            <p:cNvCxnSpPr/>
            <p:nvPr/>
          </p:nvCxnSpPr>
          <p:spPr>
            <a:xfrm>
              <a:off x="8739500" y="407100"/>
              <a:ext cx="435600" cy="0"/>
            </a:xfrm>
            <a:prstGeom prst="straightConnector1">
              <a:avLst/>
            </a:prstGeom>
            <a:noFill/>
            <a:ln cap="flat" cmpd="sng" w="28575">
              <a:solidFill>
                <a:schemeClr val="dk1"/>
              </a:solidFill>
              <a:prstDash val="solid"/>
              <a:round/>
              <a:headEnd len="sm" w="sm" type="none"/>
              <a:tailEnd len="sm" w="sm" type="none"/>
            </a:ln>
          </p:spPr>
        </p:cxnSp>
        <p:sp>
          <p:nvSpPr>
            <p:cNvPr id="802" name="Google Shape;802;p56"/>
            <p:cNvSpPr/>
            <p:nvPr/>
          </p:nvSpPr>
          <p:spPr>
            <a:xfrm>
              <a:off x="8323500" y="-3348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3" name="Google Shape;803;p56"/>
          <p:cNvSpPr/>
          <p:nvPr/>
        </p:nvSpPr>
        <p:spPr>
          <a:xfrm rot="-5400000">
            <a:off x="8214613"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3">
  <p:cSld name="CUSTOM_2">
    <p:spTree>
      <p:nvGrpSpPr>
        <p:cNvPr id="804" name="Shape 804"/>
        <p:cNvGrpSpPr/>
        <p:nvPr/>
      </p:nvGrpSpPr>
      <p:grpSpPr>
        <a:xfrm>
          <a:off x="0" y="0"/>
          <a:ext cx="0" cy="0"/>
          <a:chOff x="0" y="0"/>
          <a:chExt cx="0" cy="0"/>
        </a:xfrm>
      </p:grpSpPr>
      <p:cxnSp>
        <p:nvCxnSpPr>
          <p:cNvPr id="805" name="Google Shape;805;p57"/>
          <p:cNvCxnSpPr/>
          <p:nvPr/>
        </p:nvCxnSpPr>
        <p:spPr>
          <a:xfrm rot="10800000">
            <a:off x="6" y="410975"/>
            <a:ext cx="7938000" cy="0"/>
          </a:xfrm>
          <a:prstGeom prst="straightConnector1">
            <a:avLst/>
          </a:prstGeom>
          <a:noFill/>
          <a:ln cap="flat" cmpd="sng" w="28575">
            <a:solidFill>
              <a:schemeClr val="dk1"/>
            </a:solidFill>
            <a:prstDash val="solid"/>
            <a:round/>
            <a:headEnd len="sm" w="sm" type="none"/>
            <a:tailEnd len="sm" w="sm" type="none"/>
          </a:ln>
        </p:spPr>
      </p:cxnSp>
      <p:sp>
        <p:nvSpPr>
          <p:cNvPr id="806" name="Google Shape;806;p57"/>
          <p:cNvSpPr/>
          <p:nvPr/>
        </p:nvSpPr>
        <p:spPr>
          <a:xfrm flipH="1">
            <a:off x="7906443"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7"/>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808" name="Google Shape;808;p57"/>
          <p:cNvGrpSpPr/>
          <p:nvPr/>
        </p:nvGrpSpPr>
        <p:grpSpPr>
          <a:xfrm>
            <a:off x="6190309" y="4007212"/>
            <a:ext cx="3322716" cy="1155788"/>
            <a:chOff x="6190309" y="4007212"/>
            <a:chExt cx="3322716" cy="1155788"/>
          </a:xfrm>
        </p:grpSpPr>
        <p:sp>
          <p:nvSpPr>
            <p:cNvPr id="809" name="Google Shape;809;p57"/>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0" name="Google Shape;810;p57"/>
            <p:cNvCxnSpPr/>
            <p:nvPr/>
          </p:nvCxnSpPr>
          <p:spPr>
            <a:xfrm>
              <a:off x="7860625" y="4007213"/>
              <a:ext cx="1652400" cy="0"/>
            </a:xfrm>
            <a:prstGeom prst="straightConnector1">
              <a:avLst/>
            </a:prstGeom>
            <a:noFill/>
            <a:ln cap="flat" cmpd="sng" w="28575">
              <a:solidFill>
                <a:schemeClr val="dk1"/>
              </a:solidFill>
              <a:prstDash val="solid"/>
              <a:round/>
              <a:headEnd len="sm" w="sm" type="none"/>
              <a:tailEnd len="sm" w="sm" type="none"/>
            </a:ln>
          </p:spPr>
        </p:cxnSp>
        <p:sp>
          <p:nvSpPr>
            <p:cNvPr id="811" name="Google Shape;811;p57"/>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
    <p:spTree>
      <p:nvGrpSpPr>
        <p:cNvPr id="812" name="Shape 812"/>
        <p:cNvGrpSpPr/>
        <p:nvPr/>
      </p:nvGrpSpPr>
      <p:grpSpPr>
        <a:xfrm>
          <a:off x="0" y="0"/>
          <a:ext cx="0" cy="0"/>
          <a:chOff x="0" y="0"/>
          <a:chExt cx="0" cy="0"/>
        </a:xfrm>
      </p:grpSpPr>
      <p:sp>
        <p:nvSpPr>
          <p:cNvPr id="813" name="Google Shape;813;p58"/>
          <p:cNvSpPr/>
          <p:nvPr/>
        </p:nvSpPr>
        <p:spPr>
          <a:xfrm>
            <a:off x="687806" y="-72486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8"/>
          <p:cNvSpPr/>
          <p:nvPr/>
        </p:nvSpPr>
        <p:spPr>
          <a:xfrm>
            <a:off x="797106" y="-626002"/>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8"/>
          <p:cNvSpPr/>
          <p:nvPr/>
        </p:nvSpPr>
        <p:spPr>
          <a:xfrm flipH="1">
            <a:off x="8040709" y="4430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16" name="Google Shape;816;p58"/>
          <p:cNvCxnSpPr/>
          <p:nvPr/>
        </p:nvCxnSpPr>
        <p:spPr>
          <a:xfrm>
            <a:off x="1211500" y="410975"/>
            <a:ext cx="7938000" cy="0"/>
          </a:xfrm>
          <a:prstGeom prst="straightConnector1">
            <a:avLst/>
          </a:prstGeom>
          <a:noFill/>
          <a:ln cap="flat" cmpd="sng" w="28575">
            <a:solidFill>
              <a:schemeClr val="dk1"/>
            </a:solidFill>
            <a:prstDash val="solid"/>
            <a:round/>
            <a:headEnd len="sm" w="sm" type="none"/>
            <a:tailEnd len="sm" w="sm" type="none"/>
          </a:ln>
        </p:spPr>
      </p:cxnSp>
      <p:sp>
        <p:nvSpPr>
          <p:cNvPr id="817" name="Google Shape;817;p58"/>
          <p:cNvSpPr/>
          <p:nvPr/>
        </p:nvSpPr>
        <p:spPr>
          <a:xfrm>
            <a:off x="827056"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8"/>
          <p:cNvSpPr/>
          <p:nvPr/>
        </p:nvSpPr>
        <p:spPr>
          <a:xfrm flipH="1" rot="5400000">
            <a:off x="-218066" y="42471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8"/>
          <p:cNvSpPr txBox="1"/>
          <p:nvPr>
            <p:ph type="title"/>
          </p:nvPr>
        </p:nvSpPr>
        <p:spPr>
          <a:xfrm>
            <a:off x="1655575" y="616588"/>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BIG_NUMBER_1_1">
    <p:spTree>
      <p:nvGrpSpPr>
        <p:cNvPr id="820" name="Shape 820"/>
        <p:cNvGrpSpPr/>
        <p:nvPr/>
      </p:nvGrpSpPr>
      <p:grpSpPr>
        <a:xfrm>
          <a:off x="0" y="0"/>
          <a:ext cx="0" cy="0"/>
          <a:chOff x="0" y="0"/>
          <a:chExt cx="0" cy="0"/>
        </a:xfrm>
      </p:grpSpPr>
      <p:sp>
        <p:nvSpPr>
          <p:cNvPr id="821" name="Google Shape;821;p59"/>
          <p:cNvSpPr txBox="1"/>
          <p:nvPr>
            <p:ph idx="1" type="subTitle"/>
          </p:nvPr>
        </p:nvSpPr>
        <p:spPr>
          <a:xfrm>
            <a:off x="720550"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22" name="Google Shape;822;p59"/>
          <p:cNvSpPr txBox="1"/>
          <p:nvPr>
            <p:ph idx="2" type="subTitle"/>
          </p:nvPr>
        </p:nvSpPr>
        <p:spPr>
          <a:xfrm>
            <a:off x="2694492"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23" name="Google Shape;823;p59"/>
          <p:cNvSpPr txBox="1"/>
          <p:nvPr>
            <p:ph idx="3" type="subTitle"/>
          </p:nvPr>
        </p:nvSpPr>
        <p:spPr>
          <a:xfrm>
            <a:off x="4668435"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24" name="Google Shape;824;p59"/>
          <p:cNvSpPr txBox="1"/>
          <p:nvPr>
            <p:ph idx="4" type="subTitle"/>
          </p:nvPr>
        </p:nvSpPr>
        <p:spPr>
          <a:xfrm>
            <a:off x="6642377" y="3654085"/>
            <a:ext cx="1781100" cy="825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25" name="Google Shape;825;p59"/>
          <p:cNvSpPr txBox="1"/>
          <p:nvPr>
            <p:ph type="title"/>
          </p:nvPr>
        </p:nvSpPr>
        <p:spPr>
          <a:xfrm>
            <a:off x="778750"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26" name="Google Shape;826;p59"/>
          <p:cNvSpPr txBox="1"/>
          <p:nvPr>
            <p:ph idx="5" type="title"/>
          </p:nvPr>
        </p:nvSpPr>
        <p:spPr>
          <a:xfrm>
            <a:off x="2752675"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27" name="Google Shape;827;p59"/>
          <p:cNvSpPr txBox="1"/>
          <p:nvPr>
            <p:ph idx="6" type="title"/>
          </p:nvPr>
        </p:nvSpPr>
        <p:spPr>
          <a:xfrm>
            <a:off x="4726600"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28" name="Google Shape;828;p59"/>
          <p:cNvSpPr txBox="1"/>
          <p:nvPr>
            <p:ph idx="7" type="title"/>
          </p:nvPr>
        </p:nvSpPr>
        <p:spPr>
          <a:xfrm>
            <a:off x="6700525" y="3062080"/>
            <a:ext cx="1664700" cy="487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3000"/>
              <a:buNone/>
              <a:defRPr sz="3000">
                <a:solidFill>
                  <a:schemeClr val="lt2"/>
                </a:solidFill>
              </a:defRPr>
            </a:lvl1pPr>
            <a:lvl2pPr lvl="1" rtl="0" algn="ctr">
              <a:lnSpc>
                <a:spcPct val="100000"/>
              </a:lnSpc>
              <a:spcBef>
                <a:spcPts val="0"/>
              </a:spcBef>
              <a:spcAft>
                <a:spcPts val="0"/>
              </a:spcAft>
              <a:buClr>
                <a:schemeClr val="accent1"/>
              </a:buClr>
              <a:buSzPts val="3000"/>
              <a:buNone/>
              <a:defRPr sz="3000">
                <a:solidFill>
                  <a:schemeClr val="accent1"/>
                </a:solidFill>
              </a:defRPr>
            </a:lvl2pPr>
            <a:lvl3pPr lvl="2" rtl="0" algn="ctr">
              <a:lnSpc>
                <a:spcPct val="100000"/>
              </a:lnSpc>
              <a:spcBef>
                <a:spcPts val="0"/>
              </a:spcBef>
              <a:spcAft>
                <a:spcPts val="0"/>
              </a:spcAft>
              <a:buClr>
                <a:schemeClr val="accent1"/>
              </a:buClr>
              <a:buSzPts val="3000"/>
              <a:buNone/>
              <a:defRPr sz="3000">
                <a:solidFill>
                  <a:schemeClr val="accent1"/>
                </a:solidFill>
              </a:defRPr>
            </a:lvl3pPr>
            <a:lvl4pPr lvl="3" rtl="0" algn="ctr">
              <a:lnSpc>
                <a:spcPct val="100000"/>
              </a:lnSpc>
              <a:spcBef>
                <a:spcPts val="0"/>
              </a:spcBef>
              <a:spcAft>
                <a:spcPts val="0"/>
              </a:spcAft>
              <a:buClr>
                <a:schemeClr val="accent1"/>
              </a:buClr>
              <a:buSzPts val="3000"/>
              <a:buNone/>
              <a:defRPr sz="3000">
                <a:solidFill>
                  <a:schemeClr val="accent1"/>
                </a:solidFill>
              </a:defRPr>
            </a:lvl4pPr>
            <a:lvl5pPr lvl="4" rtl="0" algn="ctr">
              <a:lnSpc>
                <a:spcPct val="100000"/>
              </a:lnSpc>
              <a:spcBef>
                <a:spcPts val="0"/>
              </a:spcBef>
              <a:spcAft>
                <a:spcPts val="0"/>
              </a:spcAft>
              <a:buClr>
                <a:schemeClr val="accent1"/>
              </a:buClr>
              <a:buSzPts val="3000"/>
              <a:buNone/>
              <a:defRPr sz="3000">
                <a:solidFill>
                  <a:schemeClr val="accent1"/>
                </a:solidFill>
              </a:defRPr>
            </a:lvl5pPr>
            <a:lvl6pPr lvl="5" rtl="0" algn="ctr">
              <a:lnSpc>
                <a:spcPct val="100000"/>
              </a:lnSpc>
              <a:spcBef>
                <a:spcPts val="0"/>
              </a:spcBef>
              <a:spcAft>
                <a:spcPts val="0"/>
              </a:spcAft>
              <a:buClr>
                <a:schemeClr val="accent1"/>
              </a:buClr>
              <a:buSzPts val="3000"/>
              <a:buNone/>
              <a:defRPr sz="3000">
                <a:solidFill>
                  <a:schemeClr val="accent1"/>
                </a:solidFill>
              </a:defRPr>
            </a:lvl6pPr>
            <a:lvl7pPr lvl="6" rtl="0" algn="ctr">
              <a:lnSpc>
                <a:spcPct val="100000"/>
              </a:lnSpc>
              <a:spcBef>
                <a:spcPts val="0"/>
              </a:spcBef>
              <a:spcAft>
                <a:spcPts val="0"/>
              </a:spcAft>
              <a:buClr>
                <a:schemeClr val="accent1"/>
              </a:buClr>
              <a:buSzPts val="3000"/>
              <a:buNone/>
              <a:defRPr sz="3000">
                <a:solidFill>
                  <a:schemeClr val="accent1"/>
                </a:solidFill>
              </a:defRPr>
            </a:lvl7pPr>
            <a:lvl8pPr lvl="7" rtl="0" algn="ctr">
              <a:lnSpc>
                <a:spcPct val="100000"/>
              </a:lnSpc>
              <a:spcBef>
                <a:spcPts val="0"/>
              </a:spcBef>
              <a:spcAft>
                <a:spcPts val="0"/>
              </a:spcAft>
              <a:buClr>
                <a:schemeClr val="accent1"/>
              </a:buClr>
              <a:buSzPts val="3000"/>
              <a:buNone/>
              <a:defRPr sz="3000">
                <a:solidFill>
                  <a:schemeClr val="accent1"/>
                </a:solidFill>
              </a:defRPr>
            </a:lvl8pPr>
            <a:lvl9pPr lvl="8" rtl="0" algn="ctr">
              <a:lnSpc>
                <a:spcPct val="100000"/>
              </a:lnSpc>
              <a:spcBef>
                <a:spcPts val="0"/>
              </a:spcBef>
              <a:spcAft>
                <a:spcPts val="0"/>
              </a:spcAft>
              <a:buClr>
                <a:schemeClr val="accent1"/>
              </a:buClr>
              <a:buSzPts val="3000"/>
              <a:buNone/>
              <a:defRPr sz="3000">
                <a:solidFill>
                  <a:schemeClr val="accent1"/>
                </a:solidFill>
              </a:defRPr>
            </a:lvl9pPr>
          </a:lstStyle>
          <a:p/>
        </p:txBody>
      </p:sp>
      <p:sp>
        <p:nvSpPr>
          <p:cNvPr id="829" name="Google Shape;829;p59"/>
          <p:cNvSpPr txBox="1"/>
          <p:nvPr>
            <p:ph idx="8"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830" name="Google Shape;830;p59"/>
          <p:cNvSpPr/>
          <p:nvPr/>
        </p:nvSpPr>
        <p:spPr>
          <a:xfrm flipH="1" rot="5400000">
            <a:off x="-214341" y="4515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1" name="Google Shape;831;p59"/>
          <p:cNvGrpSpPr/>
          <p:nvPr/>
        </p:nvGrpSpPr>
        <p:grpSpPr>
          <a:xfrm flipH="1">
            <a:off x="8013871" y="-385687"/>
            <a:ext cx="1135875" cy="1349306"/>
            <a:chOff x="9519" y="-14212"/>
            <a:chExt cx="1135875" cy="1349306"/>
          </a:xfrm>
        </p:grpSpPr>
        <p:sp>
          <p:nvSpPr>
            <p:cNvPr id="832" name="Google Shape;832;p59"/>
            <p:cNvSpPr/>
            <p:nvPr/>
          </p:nvSpPr>
          <p:spPr>
            <a:xfrm rot="-5400000">
              <a:off x="-77854" y="1148813"/>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9"/>
            <p:cNvSpPr/>
            <p:nvPr/>
          </p:nvSpPr>
          <p:spPr>
            <a:xfrm rot="-5400000">
              <a:off x="225906" y="104834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9"/>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5" name="Google Shape;835;p59"/>
            <p:cNvCxnSpPr/>
            <p:nvPr/>
          </p:nvCxnSpPr>
          <p:spPr>
            <a:xfrm rot="10800000">
              <a:off x="1145394" y="-14212"/>
              <a:ext cx="0" cy="790500"/>
            </a:xfrm>
            <a:prstGeom prst="straightConnector1">
              <a:avLst/>
            </a:prstGeom>
            <a:noFill/>
            <a:ln cap="flat" cmpd="sng" w="28575">
              <a:solidFill>
                <a:schemeClr val="dk1"/>
              </a:solidFill>
              <a:prstDash val="solid"/>
              <a:round/>
              <a:headEnd len="sm" w="sm" type="none"/>
              <a:tailEnd len="sm" w="sm" type="none"/>
            </a:ln>
          </p:spPr>
        </p:cxnSp>
      </p:grpSp>
      <p:grpSp>
        <p:nvGrpSpPr>
          <p:cNvPr id="836" name="Google Shape;836;p59"/>
          <p:cNvGrpSpPr/>
          <p:nvPr/>
        </p:nvGrpSpPr>
        <p:grpSpPr>
          <a:xfrm>
            <a:off x="-45100" y="-387474"/>
            <a:ext cx="871339" cy="1210056"/>
            <a:chOff x="-45100" y="-387474"/>
            <a:chExt cx="871339" cy="1210056"/>
          </a:xfrm>
        </p:grpSpPr>
        <p:sp>
          <p:nvSpPr>
            <p:cNvPr id="837" name="Google Shape;837;p59"/>
            <p:cNvSpPr/>
            <p:nvPr/>
          </p:nvSpPr>
          <p:spPr>
            <a:xfrm rot="-5400000">
              <a:off x="247170" y="24360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8" name="Google Shape;838;p59"/>
            <p:cNvCxnSpPr/>
            <p:nvPr/>
          </p:nvCxnSpPr>
          <p:spPr>
            <a:xfrm rot="10800000">
              <a:off x="826239" y="-387474"/>
              <a:ext cx="0" cy="790500"/>
            </a:xfrm>
            <a:prstGeom prst="straightConnector1">
              <a:avLst/>
            </a:prstGeom>
            <a:noFill/>
            <a:ln cap="flat" cmpd="sng" w="28575">
              <a:solidFill>
                <a:schemeClr val="dk1"/>
              </a:solidFill>
              <a:prstDash val="solid"/>
              <a:round/>
              <a:headEnd len="sm" w="sm" type="none"/>
              <a:tailEnd len="sm" w="sm" type="none"/>
            </a:ln>
          </p:spPr>
        </p:cxnSp>
        <p:cxnSp>
          <p:nvCxnSpPr>
            <p:cNvPr id="839" name="Google Shape;839;p59"/>
            <p:cNvCxnSpPr/>
            <p:nvPr/>
          </p:nvCxnSpPr>
          <p:spPr>
            <a:xfrm rot="10800000">
              <a:off x="-45100" y="822563"/>
              <a:ext cx="232500" cy="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TITLE_AND_BODY_2_2">
    <p:spTree>
      <p:nvGrpSpPr>
        <p:cNvPr id="840" name="Shape 840"/>
        <p:cNvGrpSpPr/>
        <p:nvPr/>
      </p:nvGrpSpPr>
      <p:grpSpPr>
        <a:xfrm>
          <a:off x="0" y="0"/>
          <a:ext cx="0" cy="0"/>
          <a:chOff x="0" y="0"/>
          <a:chExt cx="0" cy="0"/>
        </a:xfrm>
      </p:grpSpPr>
      <p:sp>
        <p:nvSpPr>
          <p:cNvPr id="841" name="Google Shape;841;p60"/>
          <p:cNvSpPr txBox="1"/>
          <p:nvPr>
            <p:ph type="title"/>
          </p:nvPr>
        </p:nvSpPr>
        <p:spPr>
          <a:xfrm>
            <a:off x="98960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42" name="Google Shape;842;p60"/>
          <p:cNvSpPr txBox="1"/>
          <p:nvPr>
            <p:ph idx="1" type="subTitle"/>
          </p:nvPr>
        </p:nvSpPr>
        <p:spPr>
          <a:xfrm>
            <a:off x="104612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3" name="Google Shape;843;p60"/>
          <p:cNvSpPr txBox="1"/>
          <p:nvPr>
            <p:ph idx="2" type="title"/>
          </p:nvPr>
        </p:nvSpPr>
        <p:spPr>
          <a:xfrm>
            <a:off x="365265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44" name="Google Shape;844;p60"/>
          <p:cNvSpPr txBox="1"/>
          <p:nvPr>
            <p:ph idx="3" type="subTitle"/>
          </p:nvPr>
        </p:nvSpPr>
        <p:spPr>
          <a:xfrm>
            <a:off x="371342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5" name="Google Shape;845;p60"/>
          <p:cNvSpPr txBox="1"/>
          <p:nvPr>
            <p:ph idx="4" type="title"/>
          </p:nvPr>
        </p:nvSpPr>
        <p:spPr>
          <a:xfrm>
            <a:off x="6315700" y="3135104"/>
            <a:ext cx="1838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46" name="Google Shape;846;p60"/>
          <p:cNvSpPr txBox="1"/>
          <p:nvPr>
            <p:ph idx="5" type="subTitle"/>
          </p:nvPr>
        </p:nvSpPr>
        <p:spPr>
          <a:xfrm>
            <a:off x="6372275" y="3646975"/>
            <a:ext cx="1725600" cy="776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847" name="Google Shape;847;p60"/>
          <p:cNvSpPr txBox="1"/>
          <p:nvPr>
            <p:ph idx="6" type="title"/>
          </p:nvPr>
        </p:nvSpPr>
        <p:spPr>
          <a:xfrm>
            <a:off x="1655575" y="621350"/>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848" name="Google Shape;848;p60"/>
          <p:cNvCxnSpPr/>
          <p:nvPr/>
        </p:nvCxnSpPr>
        <p:spPr>
          <a:xfrm>
            <a:off x="400050" y="-9525"/>
            <a:ext cx="0" cy="5172000"/>
          </a:xfrm>
          <a:prstGeom prst="straightConnector1">
            <a:avLst/>
          </a:prstGeom>
          <a:noFill/>
          <a:ln cap="flat" cmpd="sng" w="28575">
            <a:solidFill>
              <a:schemeClr val="dk1"/>
            </a:solidFill>
            <a:prstDash val="solid"/>
            <a:round/>
            <a:headEnd len="sm" w="sm" type="none"/>
            <a:tailEnd len="sm" w="sm" type="none"/>
          </a:ln>
        </p:spPr>
      </p:cxnSp>
      <p:grpSp>
        <p:nvGrpSpPr>
          <p:cNvPr id="849" name="Google Shape;849;p60"/>
          <p:cNvGrpSpPr/>
          <p:nvPr/>
        </p:nvGrpSpPr>
        <p:grpSpPr>
          <a:xfrm>
            <a:off x="8323503" y="-66600"/>
            <a:ext cx="1212437" cy="887103"/>
            <a:chOff x="8323503" y="-66600"/>
            <a:chExt cx="1212437" cy="887103"/>
          </a:xfrm>
        </p:grpSpPr>
        <p:grpSp>
          <p:nvGrpSpPr>
            <p:cNvPr id="850" name="Google Shape;850;p60"/>
            <p:cNvGrpSpPr/>
            <p:nvPr/>
          </p:nvGrpSpPr>
          <p:grpSpPr>
            <a:xfrm rot="5400000">
              <a:off x="8558703" y="-156734"/>
              <a:ext cx="742037" cy="1212437"/>
              <a:chOff x="403357" y="-16594"/>
              <a:chExt cx="742037" cy="1212437"/>
            </a:xfrm>
          </p:grpSpPr>
          <p:sp>
            <p:nvSpPr>
              <p:cNvPr id="851" name="Google Shape;851;p60"/>
              <p:cNvSpPr/>
              <p:nvPr/>
            </p:nvSpPr>
            <p:spPr>
              <a:xfrm rot="-5400000">
                <a:off x="566325" y="616868"/>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2" name="Google Shape;852;p60"/>
              <p:cNvCxnSpPr/>
              <p:nvPr/>
            </p:nvCxnSpPr>
            <p:spPr>
              <a:xfrm rot="10800000">
                <a:off x="1145394" y="-16594"/>
                <a:ext cx="0" cy="790500"/>
              </a:xfrm>
              <a:prstGeom prst="straightConnector1">
                <a:avLst/>
              </a:prstGeom>
              <a:noFill/>
              <a:ln cap="flat" cmpd="sng" w="28575">
                <a:solidFill>
                  <a:schemeClr val="dk1"/>
                </a:solidFill>
                <a:prstDash val="solid"/>
                <a:round/>
                <a:headEnd len="sm" w="sm" type="none"/>
                <a:tailEnd len="sm" w="sm" type="none"/>
              </a:ln>
            </p:spPr>
          </p:cxnSp>
        </p:grpSp>
        <p:cxnSp>
          <p:nvCxnSpPr>
            <p:cNvPr id="853" name="Google Shape;853;p60"/>
            <p:cNvCxnSpPr/>
            <p:nvPr/>
          </p:nvCxnSpPr>
          <p:spPr>
            <a:xfrm rot="10800000">
              <a:off x="8323644" y="-66600"/>
              <a:ext cx="0" cy="2190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4" name="Shape 854"/>
        <p:cNvGrpSpPr/>
        <p:nvPr/>
      </p:nvGrpSpPr>
      <p:grpSpPr>
        <a:xfrm>
          <a:off x="0" y="0"/>
          <a:ext cx="0" cy="0"/>
          <a:chOff x="0" y="0"/>
          <a:chExt cx="0" cy="0"/>
        </a:xfrm>
      </p:grpSpPr>
      <p:sp>
        <p:nvSpPr>
          <p:cNvPr id="855" name="Google Shape;855;p61"/>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856" name="Google Shape;856;p61"/>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
        <p:nvSpPr>
          <p:cNvPr id="857" name="Google Shape;857;p61"/>
          <p:cNvSpPr/>
          <p:nvPr/>
        </p:nvSpPr>
        <p:spPr>
          <a:xfrm>
            <a:off x="-46400" y="4729950"/>
            <a:ext cx="9246600" cy="418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8" name="Google Shape;858;p61"/>
          <p:cNvCxnSpPr>
            <a:stCxn id="859" idx="2"/>
          </p:cNvCxnSpPr>
          <p:nvPr/>
        </p:nvCxnSpPr>
        <p:spPr>
          <a:xfrm>
            <a:off x="406485" y="2568260"/>
            <a:ext cx="8329800" cy="9900"/>
          </a:xfrm>
          <a:prstGeom prst="straightConnector1">
            <a:avLst/>
          </a:prstGeom>
          <a:noFill/>
          <a:ln cap="flat" cmpd="sng" w="28575">
            <a:solidFill>
              <a:schemeClr val="dk1"/>
            </a:solidFill>
            <a:prstDash val="solid"/>
            <a:round/>
            <a:headEnd len="sm" w="sm" type="none"/>
            <a:tailEnd len="sm" w="sm" type="none"/>
          </a:ln>
        </p:spPr>
      </p:cxnSp>
      <p:grpSp>
        <p:nvGrpSpPr>
          <p:cNvPr id="860" name="Google Shape;860;p61"/>
          <p:cNvGrpSpPr/>
          <p:nvPr/>
        </p:nvGrpSpPr>
        <p:grpSpPr>
          <a:xfrm rot="-5400000">
            <a:off x="-92438" y="2216098"/>
            <a:ext cx="273654" cy="724191"/>
            <a:chOff x="4436614" y="-316191"/>
            <a:chExt cx="273654" cy="724191"/>
          </a:xfrm>
        </p:grpSpPr>
        <p:cxnSp>
          <p:nvCxnSpPr>
            <p:cNvPr id="861" name="Google Shape;861;p61"/>
            <p:cNvCxnSpPr/>
            <p:nvPr/>
          </p:nvCxnSpPr>
          <p:spPr>
            <a:xfrm rot="10800000">
              <a:off x="4572750" y="-316191"/>
              <a:ext cx="0" cy="445200"/>
            </a:xfrm>
            <a:prstGeom prst="straightConnector1">
              <a:avLst/>
            </a:prstGeom>
            <a:noFill/>
            <a:ln cap="flat" cmpd="sng" w="28575">
              <a:solidFill>
                <a:schemeClr val="dk1"/>
              </a:solidFill>
              <a:prstDash val="solid"/>
              <a:round/>
              <a:headEnd len="sm" w="sm" type="none"/>
              <a:tailEnd len="sm" w="sm" type="none"/>
            </a:ln>
          </p:spPr>
        </p:cxnSp>
        <p:sp>
          <p:nvSpPr>
            <p:cNvPr id="862" name="Google Shape;862;p6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3" name="Google Shape;863;p61"/>
            <p:cNvGrpSpPr/>
            <p:nvPr/>
          </p:nvGrpSpPr>
          <p:grpSpPr>
            <a:xfrm>
              <a:off x="4436614" y="8562"/>
              <a:ext cx="273654" cy="393837"/>
              <a:chOff x="274914" y="8562"/>
              <a:chExt cx="273654" cy="393837"/>
            </a:xfrm>
          </p:grpSpPr>
          <p:sp>
            <p:nvSpPr>
              <p:cNvPr id="864" name="Google Shape;864;p6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6" name="Google Shape;866;p61"/>
          <p:cNvGrpSpPr/>
          <p:nvPr/>
        </p:nvGrpSpPr>
        <p:grpSpPr>
          <a:xfrm rot="5400000">
            <a:off x="8953918" y="2209636"/>
            <a:ext cx="273654" cy="724191"/>
            <a:chOff x="4436614" y="-316191"/>
            <a:chExt cx="273654" cy="724191"/>
          </a:xfrm>
        </p:grpSpPr>
        <p:cxnSp>
          <p:nvCxnSpPr>
            <p:cNvPr id="867" name="Google Shape;867;p61"/>
            <p:cNvCxnSpPr/>
            <p:nvPr/>
          </p:nvCxnSpPr>
          <p:spPr>
            <a:xfrm rot="10800000">
              <a:off x="4572750" y="-316191"/>
              <a:ext cx="0" cy="445200"/>
            </a:xfrm>
            <a:prstGeom prst="straightConnector1">
              <a:avLst/>
            </a:prstGeom>
            <a:noFill/>
            <a:ln cap="flat" cmpd="sng" w="28575">
              <a:solidFill>
                <a:schemeClr val="dk1"/>
              </a:solidFill>
              <a:prstDash val="solid"/>
              <a:round/>
              <a:headEnd len="sm" w="sm" type="none"/>
              <a:tailEnd len="sm" w="sm" type="none"/>
            </a:ln>
          </p:spPr>
        </p:cxnSp>
        <p:sp>
          <p:nvSpPr>
            <p:cNvPr id="868" name="Google Shape;868;p61"/>
            <p:cNvSpPr/>
            <p:nvPr/>
          </p:nvSpPr>
          <p:spPr>
            <a:xfrm>
              <a:off x="4446425" y="14275"/>
              <a:ext cx="262500" cy="9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1"/>
            <p:cNvSpPr/>
            <p:nvPr/>
          </p:nvSpPr>
          <p:spPr>
            <a:xfrm>
              <a:off x="4560575" y="117000"/>
              <a:ext cx="45600" cy="291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0" name="Google Shape;870;p61"/>
            <p:cNvGrpSpPr/>
            <p:nvPr/>
          </p:nvGrpSpPr>
          <p:grpSpPr>
            <a:xfrm>
              <a:off x="4436614" y="8562"/>
              <a:ext cx="273654" cy="393837"/>
              <a:chOff x="274914" y="8562"/>
              <a:chExt cx="273654" cy="393837"/>
            </a:xfrm>
          </p:grpSpPr>
          <p:sp>
            <p:nvSpPr>
              <p:cNvPr id="871" name="Google Shape;871;p61"/>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1"/>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l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73" name="Google Shape;873;p61"/>
          <p:cNvSpPr txBox="1"/>
          <p:nvPr>
            <p:ph hasCustomPrompt="1" idx="2" type="title"/>
          </p:nvPr>
        </p:nvSpPr>
        <p:spPr>
          <a:xfrm>
            <a:off x="2953800" y="1956750"/>
            <a:ext cx="3236400" cy="1230000"/>
          </a:xfrm>
          <a:prstGeom prst="rect">
            <a:avLst/>
          </a:prstGeom>
          <a:solidFill>
            <a:schemeClr val="lt1"/>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8000"/>
              <a:buNone/>
              <a:defRPr sz="12000">
                <a:solidFill>
                  <a:schemeClr val="lt2"/>
                </a:solidFill>
              </a:defRPr>
            </a:lvl1pPr>
            <a:lvl2pPr lvl="1" rtl="0" algn="ctr">
              <a:lnSpc>
                <a:spcPct val="100000"/>
              </a:lnSpc>
              <a:spcBef>
                <a:spcPts val="0"/>
              </a:spcBef>
              <a:spcAft>
                <a:spcPts val="0"/>
              </a:spcAft>
              <a:buClr>
                <a:schemeClr val="accent1"/>
              </a:buClr>
              <a:buSzPts val="12000"/>
              <a:buNone/>
              <a:defRPr sz="12000">
                <a:solidFill>
                  <a:schemeClr val="accent1"/>
                </a:solidFill>
              </a:defRPr>
            </a:lvl2pPr>
            <a:lvl3pPr lvl="2" rtl="0" algn="ctr">
              <a:lnSpc>
                <a:spcPct val="100000"/>
              </a:lnSpc>
              <a:spcBef>
                <a:spcPts val="0"/>
              </a:spcBef>
              <a:spcAft>
                <a:spcPts val="0"/>
              </a:spcAft>
              <a:buClr>
                <a:schemeClr val="accent1"/>
              </a:buClr>
              <a:buSzPts val="12000"/>
              <a:buNone/>
              <a:defRPr sz="12000">
                <a:solidFill>
                  <a:schemeClr val="accent1"/>
                </a:solidFill>
              </a:defRPr>
            </a:lvl3pPr>
            <a:lvl4pPr lvl="3" rtl="0" algn="ctr">
              <a:lnSpc>
                <a:spcPct val="100000"/>
              </a:lnSpc>
              <a:spcBef>
                <a:spcPts val="0"/>
              </a:spcBef>
              <a:spcAft>
                <a:spcPts val="0"/>
              </a:spcAft>
              <a:buClr>
                <a:schemeClr val="accent1"/>
              </a:buClr>
              <a:buSzPts val="12000"/>
              <a:buNone/>
              <a:defRPr sz="12000">
                <a:solidFill>
                  <a:schemeClr val="accent1"/>
                </a:solidFill>
              </a:defRPr>
            </a:lvl4pPr>
            <a:lvl5pPr lvl="4" rtl="0" algn="ctr">
              <a:lnSpc>
                <a:spcPct val="100000"/>
              </a:lnSpc>
              <a:spcBef>
                <a:spcPts val="0"/>
              </a:spcBef>
              <a:spcAft>
                <a:spcPts val="0"/>
              </a:spcAft>
              <a:buClr>
                <a:schemeClr val="accent1"/>
              </a:buClr>
              <a:buSzPts val="12000"/>
              <a:buNone/>
              <a:defRPr sz="12000">
                <a:solidFill>
                  <a:schemeClr val="accent1"/>
                </a:solidFill>
              </a:defRPr>
            </a:lvl5pPr>
            <a:lvl6pPr lvl="5" rtl="0" algn="ctr">
              <a:lnSpc>
                <a:spcPct val="100000"/>
              </a:lnSpc>
              <a:spcBef>
                <a:spcPts val="0"/>
              </a:spcBef>
              <a:spcAft>
                <a:spcPts val="0"/>
              </a:spcAft>
              <a:buClr>
                <a:schemeClr val="accent1"/>
              </a:buClr>
              <a:buSzPts val="12000"/>
              <a:buNone/>
              <a:defRPr sz="12000">
                <a:solidFill>
                  <a:schemeClr val="accent1"/>
                </a:solidFill>
              </a:defRPr>
            </a:lvl6pPr>
            <a:lvl7pPr lvl="6" rtl="0" algn="ctr">
              <a:lnSpc>
                <a:spcPct val="100000"/>
              </a:lnSpc>
              <a:spcBef>
                <a:spcPts val="0"/>
              </a:spcBef>
              <a:spcAft>
                <a:spcPts val="0"/>
              </a:spcAft>
              <a:buClr>
                <a:schemeClr val="accent1"/>
              </a:buClr>
              <a:buSzPts val="12000"/>
              <a:buNone/>
              <a:defRPr sz="12000">
                <a:solidFill>
                  <a:schemeClr val="accent1"/>
                </a:solidFill>
              </a:defRPr>
            </a:lvl7pPr>
            <a:lvl8pPr lvl="7" rtl="0" algn="ctr">
              <a:lnSpc>
                <a:spcPct val="100000"/>
              </a:lnSpc>
              <a:spcBef>
                <a:spcPts val="0"/>
              </a:spcBef>
              <a:spcAft>
                <a:spcPts val="0"/>
              </a:spcAft>
              <a:buClr>
                <a:schemeClr val="accent1"/>
              </a:buClr>
              <a:buSzPts val="12000"/>
              <a:buNone/>
              <a:defRPr sz="12000">
                <a:solidFill>
                  <a:schemeClr val="accent1"/>
                </a:solidFill>
              </a:defRPr>
            </a:lvl8pPr>
            <a:lvl9pPr lvl="8" rtl="0" algn="ctr">
              <a:lnSpc>
                <a:spcPct val="100000"/>
              </a:lnSpc>
              <a:spcBef>
                <a:spcPts val="0"/>
              </a:spcBef>
              <a:spcAft>
                <a:spcPts val="0"/>
              </a:spcAft>
              <a:buClr>
                <a:schemeClr val="accent1"/>
              </a:buClr>
              <a:buSzPts val="12000"/>
              <a:buNone/>
              <a:defRPr sz="12000">
                <a:solidFill>
                  <a:schemeClr val="accent1"/>
                </a:solidFill>
              </a:defRPr>
            </a:lvl9pPr>
          </a:lstStyle>
          <a:p>
            <a:r>
              <a:t>xx%</a:t>
            </a:r>
          </a:p>
        </p:txBody>
      </p:sp>
      <p:sp>
        <p:nvSpPr>
          <p:cNvPr id="874" name="Google Shape;874;p61"/>
          <p:cNvSpPr txBox="1"/>
          <p:nvPr>
            <p:ph idx="1" type="subTitle"/>
          </p:nvPr>
        </p:nvSpPr>
        <p:spPr>
          <a:xfrm>
            <a:off x="2574325" y="3244700"/>
            <a:ext cx="3995400" cy="398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spTree>
      <p:nvGrpSpPr>
        <p:cNvPr id="875" name="Shape 875"/>
        <p:cNvGrpSpPr/>
        <p:nvPr/>
      </p:nvGrpSpPr>
      <p:grpSpPr>
        <a:xfrm>
          <a:off x="0" y="0"/>
          <a:ext cx="0" cy="0"/>
          <a:chOff x="0" y="0"/>
          <a:chExt cx="0" cy="0"/>
        </a:xfrm>
      </p:grpSpPr>
      <p:sp>
        <p:nvSpPr>
          <p:cNvPr id="876" name="Google Shape;876;p62"/>
          <p:cNvSpPr txBox="1"/>
          <p:nvPr>
            <p:ph type="title"/>
          </p:nvPr>
        </p:nvSpPr>
        <p:spPr>
          <a:xfrm>
            <a:off x="5054250" y="1738050"/>
            <a:ext cx="33768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877" name="Google Shape;877;p62"/>
          <p:cNvGrpSpPr/>
          <p:nvPr/>
        </p:nvGrpSpPr>
        <p:grpSpPr>
          <a:xfrm>
            <a:off x="-3760615" y="-331025"/>
            <a:ext cx="8322444" cy="742000"/>
            <a:chOff x="-3760615" y="-331025"/>
            <a:chExt cx="8322444" cy="742000"/>
          </a:xfrm>
        </p:grpSpPr>
        <p:cxnSp>
          <p:nvCxnSpPr>
            <p:cNvPr id="878" name="Google Shape;878;p62"/>
            <p:cNvCxnSpPr/>
            <p:nvPr/>
          </p:nvCxnSpPr>
          <p:spPr>
            <a:xfrm rot="10800000">
              <a:off x="-3760615" y="410975"/>
              <a:ext cx="7938000" cy="0"/>
            </a:xfrm>
            <a:prstGeom prst="straightConnector1">
              <a:avLst/>
            </a:prstGeom>
            <a:noFill/>
            <a:ln cap="flat" cmpd="sng" w="28575">
              <a:solidFill>
                <a:schemeClr val="dk1"/>
              </a:solidFill>
              <a:prstDash val="solid"/>
              <a:round/>
              <a:headEnd len="sm" w="sm" type="none"/>
              <a:tailEnd len="sm" w="sm" type="none"/>
            </a:ln>
          </p:spPr>
        </p:cxnSp>
        <p:sp>
          <p:nvSpPr>
            <p:cNvPr id="879" name="Google Shape;879;p62"/>
            <p:cNvSpPr/>
            <p:nvPr/>
          </p:nvSpPr>
          <p:spPr>
            <a:xfrm flipH="1">
              <a:off x="4145822" y="-33102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0" name="Google Shape;880;p62"/>
          <p:cNvGrpSpPr/>
          <p:nvPr/>
        </p:nvGrpSpPr>
        <p:grpSpPr>
          <a:xfrm>
            <a:off x="7297779" y="4007212"/>
            <a:ext cx="3322716" cy="1155788"/>
            <a:chOff x="6190309" y="4007212"/>
            <a:chExt cx="3322716" cy="1155788"/>
          </a:xfrm>
        </p:grpSpPr>
        <p:sp>
          <p:nvSpPr>
            <p:cNvPr id="881" name="Google Shape;881;p62"/>
            <p:cNvSpPr/>
            <p:nvPr/>
          </p:nvSpPr>
          <p:spPr>
            <a:xfrm flipH="1">
              <a:off x="6190309" y="442106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2" name="Google Shape;882;p62"/>
            <p:cNvCxnSpPr/>
            <p:nvPr/>
          </p:nvCxnSpPr>
          <p:spPr>
            <a:xfrm>
              <a:off x="7860625" y="4007213"/>
              <a:ext cx="1652400" cy="0"/>
            </a:xfrm>
            <a:prstGeom prst="straightConnector1">
              <a:avLst/>
            </a:prstGeom>
            <a:noFill/>
            <a:ln cap="flat" cmpd="sng" w="28575">
              <a:solidFill>
                <a:schemeClr val="dk1"/>
              </a:solidFill>
              <a:prstDash val="solid"/>
              <a:round/>
              <a:headEnd len="sm" w="sm" type="none"/>
              <a:tailEnd len="sm" w="sm" type="none"/>
            </a:ln>
          </p:spPr>
        </p:cxnSp>
        <p:sp>
          <p:nvSpPr>
            <p:cNvPr id="883" name="Google Shape;883;p62"/>
            <p:cNvSpPr/>
            <p:nvPr/>
          </p:nvSpPr>
          <p:spPr>
            <a:xfrm rot="5400000">
              <a:off x="7481106" y="3844244"/>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4" name="Google Shape;884;p62"/>
          <p:cNvSpPr txBox="1"/>
          <p:nvPr>
            <p:ph idx="1" type="subTitle"/>
          </p:nvPr>
        </p:nvSpPr>
        <p:spPr>
          <a:xfrm>
            <a:off x="5138550" y="2477425"/>
            <a:ext cx="3188400" cy="1176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1D1C1D"/>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BIG_NUMBER_1_1_1">
    <p:spTree>
      <p:nvGrpSpPr>
        <p:cNvPr id="885" name="Shape 885"/>
        <p:cNvGrpSpPr/>
        <p:nvPr/>
      </p:nvGrpSpPr>
      <p:grpSpPr>
        <a:xfrm>
          <a:off x="0" y="0"/>
          <a:ext cx="0" cy="0"/>
          <a:chOff x="0" y="0"/>
          <a:chExt cx="0" cy="0"/>
        </a:xfrm>
      </p:grpSpPr>
      <p:sp>
        <p:nvSpPr>
          <p:cNvPr id="886" name="Google Shape;886;p63"/>
          <p:cNvSpPr txBox="1"/>
          <p:nvPr>
            <p:ph idx="1" type="subTitle"/>
          </p:nvPr>
        </p:nvSpPr>
        <p:spPr>
          <a:xfrm>
            <a:off x="1289949" y="2599952"/>
            <a:ext cx="1888500" cy="572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887" name="Google Shape;887;p63"/>
          <p:cNvSpPr txBox="1"/>
          <p:nvPr>
            <p:ph idx="2" type="subTitle"/>
          </p:nvPr>
        </p:nvSpPr>
        <p:spPr>
          <a:xfrm>
            <a:off x="1289949" y="3854937"/>
            <a:ext cx="1888500" cy="572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4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888" name="Google Shape;888;p63"/>
          <p:cNvSpPr txBox="1"/>
          <p:nvPr>
            <p:ph idx="3" type="subTitle"/>
          </p:nvPr>
        </p:nvSpPr>
        <p:spPr>
          <a:xfrm>
            <a:off x="5965575" y="2599952"/>
            <a:ext cx="1888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89" name="Google Shape;889;p63"/>
          <p:cNvSpPr txBox="1"/>
          <p:nvPr>
            <p:ph idx="4" type="subTitle"/>
          </p:nvPr>
        </p:nvSpPr>
        <p:spPr>
          <a:xfrm>
            <a:off x="5965575" y="3854937"/>
            <a:ext cx="18885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890" name="Google Shape;890;p63"/>
          <p:cNvSpPr txBox="1"/>
          <p:nvPr>
            <p:ph type="title"/>
          </p:nvPr>
        </p:nvSpPr>
        <p:spPr>
          <a:xfrm>
            <a:off x="1289953" y="3423220"/>
            <a:ext cx="18885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25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891" name="Google Shape;891;p63"/>
          <p:cNvSpPr txBox="1"/>
          <p:nvPr>
            <p:ph idx="5" type="title"/>
          </p:nvPr>
        </p:nvSpPr>
        <p:spPr>
          <a:xfrm>
            <a:off x="1289949" y="2168225"/>
            <a:ext cx="1888500" cy="572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sz="25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892" name="Google Shape;892;p63"/>
          <p:cNvSpPr txBox="1"/>
          <p:nvPr>
            <p:ph idx="6" type="title"/>
          </p:nvPr>
        </p:nvSpPr>
        <p:spPr>
          <a:xfrm>
            <a:off x="5965576" y="2168225"/>
            <a:ext cx="18885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893" name="Google Shape;893;p63"/>
          <p:cNvSpPr txBox="1"/>
          <p:nvPr>
            <p:ph idx="7" type="title"/>
          </p:nvPr>
        </p:nvSpPr>
        <p:spPr>
          <a:xfrm>
            <a:off x="5965576" y="3423220"/>
            <a:ext cx="18885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894" name="Google Shape;894;p63"/>
          <p:cNvSpPr txBox="1"/>
          <p:nvPr>
            <p:ph idx="8" type="title"/>
          </p:nvPr>
        </p:nvSpPr>
        <p:spPr>
          <a:xfrm>
            <a:off x="1655575" y="611825"/>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895" name="Google Shape;895;p63"/>
          <p:cNvGrpSpPr/>
          <p:nvPr/>
        </p:nvGrpSpPr>
        <p:grpSpPr>
          <a:xfrm>
            <a:off x="-334837" y="-1038066"/>
            <a:ext cx="9948100" cy="6810897"/>
            <a:chOff x="-334837" y="-1038066"/>
            <a:chExt cx="9948100" cy="6810897"/>
          </a:xfrm>
        </p:grpSpPr>
        <p:sp>
          <p:nvSpPr>
            <p:cNvPr id="896" name="Google Shape;896;p63"/>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7" name="Google Shape;897;p63"/>
            <p:cNvGrpSpPr/>
            <p:nvPr/>
          </p:nvGrpSpPr>
          <p:grpSpPr>
            <a:xfrm>
              <a:off x="-334837" y="-123600"/>
              <a:ext cx="741943" cy="946697"/>
              <a:chOff x="-334837" y="-123600"/>
              <a:chExt cx="741943" cy="946697"/>
            </a:xfrm>
          </p:grpSpPr>
          <p:sp>
            <p:nvSpPr>
              <p:cNvPr id="898" name="Google Shape;898;p63"/>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9" name="Google Shape;899;p63"/>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grpSp>
          <p:nvGrpSpPr>
            <p:cNvPr id="900" name="Google Shape;900;p63"/>
            <p:cNvGrpSpPr/>
            <p:nvPr/>
          </p:nvGrpSpPr>
          <p:grpSpPr>
            <a:xfrm>
              <a:off x="-52500" y="4322997"/>
              <a:ext cx="876363" cy="1449834"/>
              <a:chOff x="-52500" y="4322997"/>
              <a:chExt cx="876363" cy="1449834"/>
            </a:xfrm>
          </p:grpSpPr>
          <p:sp>
            <p:nvSpPr>
              <p:cNvPr id="901" name="Google Shape;901;p6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2" name="Google Shape;902;p63"/>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903" name="Google Shape;903;p63"/>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904" name="Google Shape;904;p63"/>
            <p:cNvGrpSpPr/>
            <p:nvPr/>
          </p:nvGrpSpPr>
          <p:grpSpPr>
            <a:xfrm rot="10800000">
              <a:off x="8736900" y="-1038066"/>
              <a:ext cx="876363" cy="1449834"/>
              <a:chOff x="-52500" y="4322997"/>
              <a:chExt cx="876363" cy="1449834"/>
            </a:xfrm>
          </p:grpSpPr>
          <p:sp>
            <p:nvSpPr>
              <p:cNvPr id="905" name="Google Shape;905;p63"/>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06" name="Google Shape;906;p63"/>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907" name="Google Shape;907;p63"/>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TITLE_AND_BODY_2_2_1_1">
    <p:spTree>
      <p:nvGrpSpPr>
        <p:cNvPr id="908" name="Shape 908"/>
        <p:cNvGrpSpPr/>
        <p:nvPr/>
      </p:nvGrpSpPr>
      <p:grpSpPr>
        <a:xfrm>
          <a:off x="0" y="0"/>
          <a:ext cx="0" cy="0"/>
          <a:chOff x="0" y="0"/>
          <a:chExt cx="0" cy="0"/>
        </a:xfrm>
      </p:grpSpPr>
      <p:sp>
        <p:nvSpPr>
          <p:cNvPr id="909" name="Google Shape;909;p64"/>
          <p:cNvSpPr txBox="1"/>
          <p:nvPr>
            <p:ph type="title"/>
          </p:nvPr>
        </p:nvSpPr>
        <p:spPr>
          <a:xfrm>
            <a:off x="944500" y="3590603"/>
            <a:ext cx="3012600" cy="38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0" name="Google Shape;910;p64"/>
          <p:cNvSpPr txBox="1"/>
          <p:nvPr>
            <p:ph idx="1" type="subTitle"/>
          </p:nvPr>
        </p:nvSpPr>
        <p:spPr>
          <a:xfrm>
            <a:off x="944500" y="2190206"/>
            <a:ext cx="3012600" cy="1324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1" name="Google Shape;911;p64"/>
          <p:cNvSpPr txBox="1"/>
          <p:nvPr>
            <p:ph idx="2" type="title"/>
          </p:nvPr>
        </p:nvSpPr>
        <p:spPr>
          <a:xfrm>
            <a:off x="5186681" y="3589664"/>
            <a:ext cx="3012600" cy="384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2" name="Google Shape;912;p64"/>
          <p:cNvSpPr txBox="1"/>
          <p:nvPr>
            <p:ph idx="3" type="subTitle"/>
          </p:nvPr>
        </p:nvSpPr>
        <p:spPr>
          <a:xfrm>
            <a:off x="5186676" y="2189266"/>
            <a:ext cx="3012600" cy="1324200"/>
          </a:xfrm>
          <a:prstGeom prst="rect">
            <a:avLst/>
          </a:prstGeom>
          <a:solidFill>
            <a:schemeClr val="lt2"/>
          </a:solid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3" name="Google Shape;913;p64"/>
          <p:cNvSpPr txBox="1"/>
          <p:nvPr>
            <p:ph idx="4"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914" name="Google Shape;914;p64"/>
          <p:cNvGrpSpPr/>
          <p:nvPr/>
        </p:nvGrpSpPr>
        <p:grpSpPr>
          <a:xfrm>
            <a:off x="8323511" y="-330175"/>
            <a:ext cx="1596364" cy="743727"/>
            <a:chOff x="8323511" y="-330175"/>
            <a:chExt cx="1596364" cy="743727"/>
          </a:xfrm>
        </p:grpSpPr>
        <p:sp>
          <p:nvSpPr>
            <p:cNvPr id="915" name="Google Shape;915;p64"/>
            <p:cNvSpPr/>
            <p:nvPr/>
          </p:nvSpPr>
          <p:spPr>
            <a:xfrm>
              <a:off x="8323511" y="-330175"/>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6" name="Google Shape;916;p64"/>
            <p:cNvCxnSpPr/>
            <p:nvPr/>
          </p:nvCxnSpPr>
          <p:spPr>
            <a:xfrm>
              <a:off x="8705175" y="413552"/>
              <a:ext cx="1214700" cy="0"/>
            </a:xfrm>
            <a:prstGeom prst="straightConnector1">
              <a:avLst/>
            </a:prstGeom>
            <a:noFill/>
            <a:ln cap="flat" cmpd="sng" w="28575">
              <a:solidFill>
                <a:schemeClr val="dk1"/>
              </a:solidFill>
              <a:prstDash val="solid"/>
              <a:round/>
              <a:headEnd len="sm" w="sm" type="none"/>
              <a:tailEnd len="sm" w="sm" type="none"/>
            </a:ln>
          </p:spPr>
        </p:cxnSp>
      </p:grpSp>
      <p:cxnSp>
        <p:nvCxnSpPr>
          <p:cNvPr id="917" name="Google Shape;917;p64"/>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IG_NUMBER_1_2">
    <p:spTree>
      <p:nvGrpSpPr>
        <p:cNvPr id="918" name="Shape 918"/>
        <p:cNvGrpSpPr/>
        <p:nvPr/>
      </p:nvGrpSpPr>
      <p:grpSpPr>
        <a:xfrm>
          <a:off x="0" y="0"/>
          <a:ext cx="0" cy="0"/>
          <a:chOff x="0" y="0"/>
          <a:chExt cx="0" cy="0"/>
        </a:xfrm>
      </p:grpSpPr>
      <p:grpSp>
        <p:nvGrpSpPr>
          <p:cNvPr id="919" name="Google Shape;919;p65"/>
          <p:cNvGrpSpPr/>
          <p:nvPr/>
        </p:nvGrpSpPr>
        <p:grpSpPr>
          <a:xfrm>
            <a:off x="-76201" y="-629341"/>
            <a:ext cx="9270077" cy="5498858"/>
            <a:chOff x="-76201" y="-629341"/>
            <a:chExt cx="9270077" cy="5498858"/>
          </a:xfrm>
        </p:grpSpPr>
        <p:grpSp>
          <p:nvGrpSpPr>
            <p:cNvPr id="920" name="Google Shape;920;p65"/>
            <p:cNvGrpSpPr/>
            <p:nvPr/>
          </p:nvGrpSpPr>
          <p:grpSpPr>
            <a:xfrm>
              <a:off x="-2" y="4595863"/>
              <a:ext cx="9149652" cy="273654"/>
              <a:chOff x="-2" y="4595863"/>
              <a:chExt cx="9149652" cy="273654"/>
            </a:xfrm>
          </p:grpSpPr>
          <p:sp>
            <p:nvSpPr>
              <p:cNvPr id="921" name="Google Shape;921;p65"/>
              <p:cNvSpPr/>
              <p:nvPr/>
            </p:nvSpPr>
            <p:spPr>
              <a:xfrm flipH="1" rot="-5400000">
                <a:off x="-87375" y="4683236"/>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5"/>
              <p:cNvSpPr/>
              <p:nvPr/>
            </p:nvSpPr>
            <p:spPr>
              <a:xfrm flipH="1" rot="-5400000">
                <a:off x="216385" y="4587636"/>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3" name="Google Shape;923;p65"/>
              <p:cNvCxnSpPr/>
              <p:nvPr/>
            </p:nvCxnSpPr>
            <p:spPr>
              <a:xfrm>
                <a:off x="393850" y="4739150"/>
                <a:ext cx="8755800" cy="0"/>
              </a:xfrm>
              <a:prstGeom prst="straightConnector1">
                <a:avLst/>
              </a:prstGeom>
              <a:noFill/>
              <a:ln cap="flat" cmpd="sng" w="28575">
                <a:solidFill>
                  <a:schemeClr val="dk1"/>
                </a:solidFill>
                <a:prstDash val="solid"/>
                <a:round/>
                <a:headEnd len="sm" w="sm" type="none"/>
                <a:tailEnd len="sm" w="sm" type="none"/>
              </a:ln>
            </p:spPr>
          </p:cxnSp>
        </p:grpSp>
        <p:grpSp>
          <p:nvGrpSpPr>
            <p:cNvPr id="924" name="Google Shape;924;p65"/>
            <p:cNvGrpSpPr/>
            <p:nvPr/>
          </p:nvGrpSpPr>
          <p:grpSpPr>
            <a:xfrm rot="10800000">
              <a:off x="8317513" y="-629341"/>
              <a:ext cx="876363" cy="1449834"/>
              <a:chOff x="-52500" y="4322997"/>
              <a:chExt cx="876363" cy="1449834"/>
            </a:xfrm>
          </p:grpSpPr>
          <p:sp>
            <p:nvSpPr>
              <p:cNvPr id="925" name="Google Shape;925;p65"/>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6" name="Google Shape;926;p65"/>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927" name="Google Shape;927;p65"/>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928" name="Google Shape;928;p65"/>
            <p:cNvGrpSpPr/>
            <p:nvPr/>
          </p:nvGrpSpPr>
          <p:grpSpPr>
            <a:xfrm>
              <a:off x="-76201" y="-14062"/>
              <a:ext cx="917029" cy="1214163"/>
              <a:chOff x="-76200" y="-6"/>
              <a:chExt cx="917029" cy="1128719"/>
            </a:xfrm>
          </p:grpSpPr>
          <p:sp>
            <p:nvSpPr>
              <p:cNvPr id="929" name="Google Shape;929;p65"/>
              <p:cNvSpPr/>
              <p:nvPr/>
            </p:nvSpPr>
            <p:spPr>
              <a:xfrm rot="-5400000">
                <a:off x="-94062" y="192948"/>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0" name="Google Shape;930;p65"/>
              <p:cNvCxnSpPr/>
              <p:nvPr/>
            </p:nvCxnSpPr>
            <p:spPr>
              <a:xfrm rot="10800000">
                <a:off x="-76200" y="1128713"/>
                <a:ext cx="190500" cy="0"/>
              </a:xfrm>
              <a:prstGeom prst="straightConnector1">
                <a:avLst/>
              </a:prstGeom>
              <a:noFill/>
              <a:ln cap="flat" cmpd="sng" w="28575">
                <a:solidFill>
                  <a:schemeClr val="dk1"/>
                </a:solidFill>
                <a:prstDash val="solid"/>
                <a:round/>
                <a:headEnd len="sm" w="sm" type="none"/>
                <a:tailEnd len="sm" w="sm" type="none"/>
              </a:ln>
            </p:spPr>
          </p:cxnSp>
        </p:grpSp>
      </p:grpSp>
      <p:sp>
        <p:nvSpPr>
          <p:cNvPr id="931" name="Google Shape;931;p65"/>
          <p:cNvSpPr txBox="1"/>
          <p:nvPr>
            <p:ph type="title"/>
          </p:nvPr>
        </p:nvSpPr>
        <p:spPr>
          <a:xfrm>
            <a:off x="866325"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32" name="Google Shape;932;p65"/>
          <p:cNvSpPr txBox="1"/>
          <p:nvPr>
            <p:ph idx="1" type="subTitle"/>
          </p:nvPr>
        </p:nvSpPr>
        <p:spPr>
          <a:xfrm>
            <a:off x="866325"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3" name="Google Shape;933;p65"/>
          <p:cNvSpPr txBox="1"/>
          <p:nvPr>
            <p:ph idx="2" type="title"/>
          </p:nvPr>
        </p:nvSpPr>
        <p:spPr>
          <a:xfrm>
            <a:off x="3433950"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34" name="Google Shape;934;p65"/>
          <p:cNvSpPr txBox="1"/>
          <p:nvPr>
            <p:ph idx="3" type="subTitle"/>
          </p:nvPr>
        </p:nvSpPr>
        <p:spPr>
          <a:xfrm>
            <a:off x="3433950"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5" name="Google Shape;935;p65"/>
          <p:cNvSpPr txBox="1"/>
          <p:nvPr>
            <p:ph idx="4" type="title"/>
          </p:nvPr>
        </p:nvSpPr>
        <p:spPr>
          <a:xfrm>
            <a:off x="6001575" y="18937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36" name="Google Shape;936;p65"/>
          <p:cNvSpPr txBox="1"/>
          <p:nvPr>
            <p:ph idx="5" type="subTitle"/>
          </p:nvPr>
        </p:nvSpPr>
        <p:spPr>
          <a:xfrm>
            <a:off x="6001575" y="224457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7" name="Google Shape;937;p65"/>
          <p:cNvSpPr txBox="1"/>
          <p:nvPr>
            <p:ph idx="6" type="title"/>
          </p:nvPr>
        </p:nvSpPr>
        <p:spPr>
          <a:xfrm>
            <a:off x="866325"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38" name="Google Shape;938;p65"/>
          <p:cNvSpPr txBox="1"/>
          <p:nvPr>
            <p:ph idx="7" type="subTitle"/>
          </p:nvPr>
        </p:nvSpPr>
        <p:spPr>
          <a:xfrm>
            <a:off x="866325"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39" name="Google Shape;939;p65"/>
          <p:cNvSpPr txBox="1"/>
          <p:nvPr>
            <p:ph idx="8" type="title"/>
          </p:nvPr>
        </p:nvSpPr>
        <p:spPr>
          <a:xfrm>
            <a:off x="3433950"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40" name="Google Shape;940;p65"/>
          <p:cNvSpPr txBox="1"/>
          <p:nvPr>
            <p:ph idx="9" type="subTitle"/>
          </p:nvPr>
        </p:nvSpPr>
        <p:spPr>
          <a:xfrm>
            <a:off x="3433950"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1" name="Google Shape;941;p65"/>
          <p:cNvSpPr txBox="1"/>
          <p:nvPr>
            <p:ph idx="13" type="title"/>
          </p:nvPr>
        </p:nvSpPr>
        <p:spPr>
          <a:xfrm>
            <a:off x="6001575" y="3506577"/>
            <a:ext cx="2276100" cy="491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942" name="Google Shape;942;p65"/>
          <p:cNvSpPr txBox="1"/>
          <p:nvPr>
            <p:ph idx="14" type="subTitle"/>
          </p:nvPr>
        </p:nvSpPr>
        <p:spPr>
          <a:xfrm>
            <a:off x="6001575" y="3857427"/>
            <a:ext cx="2276100" cy="64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43" name="Google Shape;943;p65"/>
          <p:cNvSpPr txBox="1"/>
          <p:nvPr>
            <p:ph idx="15" type="title"/>
          </p:nvPr>
        </p:nvSpPr>
        <p:spPr>
          <a:xfrm>
            <a:off x="1655575" y="621350"/>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solidFill>
                  <a:schemeClr val="lt2"/>
                </a:solidFill>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3">
  <p:cSld name="TITLE_ONLY_1">
    <p:spTree>
      <p:nvGrpSpPr>
        <p:cNvPr id="944" name="Shape 944"/>
        <p:cNvGrpSpPr/>
        <p:nvPr/>
      </p:nvGrpSpPr>
      <p:grpSpPr>
        <a:xfrm>
          <a:off x="0" y="0"/>
          <a:ext cx="0" cy="0"/>
          <a:chOff x="0" y="0"/>
          <a:chExt cx="0" cy="0"/>
        </a:xfrm>
      </p:grpSpPr>
      <p:sp>
        <p:nvSpPr>
          <p:cNvPr id="945" name="Google Shape;945;p66"/>
          <p:cNvSpPr txBox="1"/>
          <p:nvPr>
            <p:ph type="title"/>
          </p:nvPr>
        </p:nvSpPr>
        <p:spPr>
          <a:xfrm>
            <a:off x="841500" y="614900"/>
            <a:ext cx="33081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946" name="Google Shape;946;p66"/>
          <p:cNvSpPr txBox="1"/>
          <p:nvPr>
            <p:ph idx="1" type="subTitle"/>
          </p:nvPr>
        </p:nvSpPr>
        <p:spPr>
          <a:xfrm>
            <a:off x="4913475" y="3723963"/>
            <a:ext cx="3482700" cy="40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47" name="Google Shape;947;p66"/>
          <p:cNvSpPr txBox="1"/>
          <p:nvPr>
            <p:ph idx="2" type="title"/>
          </p:nvPr>
        </p:nvSpPr>
        <p:spPr>
          <a:xfrm>
            <a:off x="4913477" y="3292250"/>
            <a:ext cx="34827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948" name="Google Shape;948;p66"/>
          <p:cNvSpPr txBox="1"/>
          <p:nvPr>
            <p:ph idx="3" type="subTitle"/>
          </p:nvPr>
        </p:nvSpPr>
        <p:spPr>
          <a:xfrm>
            <a:off x="4913475" y="2718366"/>
            <a:ext cx="3482700" cy="404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600"/>
              <a:buNone/>
              <a:defRPr sz="1400"/>
            </a:lvl1pPr>
            <a:lvl2pPr lvl="1" rtl="0" algn="l">
              <a:lnSpc>
                <a:spcPct val="100000"/>
              </a:lnSpc>
              <a:spcBef>
                <a:spcPts val="160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949" name="Google Shape;949;p66"/>
          <p:cNvSpPr txBox="1"/>
          <p:nvPr>
            <p:ph idx="4" type="title"/>
          </p:nvPr>
        </p:nvSpPr>
        <p:spPr>
          <a:xfrm>
            <a:off x="4913477" y="2286663"/>
            <a:ext cx="3482700" cy="572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800"/>
              <a:buNone/>
              <a:defRPr sz="2500"/>
            </a:lvl1pPr>
            <a:lvl2pPr lvl="1" rtl="0" algn="l">
              <a:lnSpc>
                <a:spcPct val="100000"/>
              </a:lnSpc>
              <a:spcBef>
                <a:spcPts val="0"/>
              </a:spcBef>
              <a:spcAft>
                <a:spcPts val="0"/>
              </a:spcAft>
              <a:buSzPts val="1800"/>
              <a:buNone/>
              <a:defRPr sz="1800"/>
            </a:lvl2pPr>
            <a:lvl3pPr lvl="2" rtl="0" algn="l">
              <a:lnSpc>
                <a:spcPct val="100000"/>
              </a:lnSpc>
              <a:spcBef>
                <a:spcPts val="0"/>
              </a:spcBef>
              <a:spcAft>
                <a:spcPts val="0"/>
              </a:spcAft>
              <a:buSzPts val="1800"/>
              <a:buNone/>
              <a:defRPr sz="1800"/>
            </a:lvl3pPr>
            <a:lvl4pPr lvl="3" rtl="0" algn="l">
              <a:lnSpc>
                <a:spcPct val="100000"/>
              </a:lnSpc>
              <a:spcBef>
                <a:spcPts val="0"/>
              </a:spcBef>
              <a:spcAft>
                <a:spcPts val="0"/>
              </a:spcAft>
              <a:buSzPts val="1800"/>
              <a:buNone/>
              <a:defRPr sz="1800"/>
            </a:lvl4pPr>
            <a:lvl5pPr lvl="4" rtl="0" algn="l">
              <a:lnSpc>
                <a:spcPct val="100000"/>
              </a:lnSpc>
              <a:spcBef>
                <a:spcPts val="0"/>
              </a:spcBef>
              <a:spcAft>
                <a:spcPts val="0"/>
              </a:spcAft>
              <a:buSzPts val="1800"/>
              <a:buNone/>
              <a:defRPr sz="1800"/>
            </a:lvl5pPr>
            <a:lvl6pPr lvl="5" rtl="0" algn="l">
              <a:lnSpc>
                <a:spcPct val="100000"/>
              </a:lnSpc>
              <a:spcBef>
                <a:spcPts val="0"/>
              </a:spcBef>
              <a:spcAft>
                <a:spcPts val="0"/>
              </a:spcAft>
              <a:buSzPts val="1800"/>
              <a:buNone/>
              <a:defRPr sz="1800"/>
            </a:lvl6pPr>
            <a:lvl7pPr lvl="6" rtl="0" algn="l">
              <a:lnSpc>
                <a:spcPct val="100000"/>
              </a:lnSpc>
              <a:spcBef>
                <a:spcPts val="0"/>
              </a:spcBef>
              <a:spcAft>
                <a:spcPts val="0"/>
              </a:spcAft>
              <a:buSzPts val="1800"/>
              <a:buNone/>
              <a:defRPr sz="1800"/>
            </a:lvl7pPr>
            <a:lvl8pPr lvl="7" rtl="0" algn="l">
              <a:lnSpc>
                <a:spcPct val="100000"/>
              </a:lnSpc>
              <a:spcBef>
                <a:spcPts val="0"/>
              </a:spcBef>
              <a:spcAft>
                <a:spcPts val="0"/>
              </a:spcAft>
              <a:buSzPts val="1800"/>
              <a:buNone/>
              <a:defRPr sz="1800"/>
            </a:lvl8pPr>
            <a:lvl9pPr lvl="8" rtl="0" algn="l">
              <a:lnSpc>
                <a:spcPct val="100000"/>
              </a:lnSpc>
              <a:spcBef>
                <a:spcPts val="0"/>
              </a:spcBef>
              <a:spcAft>
                <a:spcPts val="0"/>
              </a:spcAft>
              <a:buSzPts val="1800"/>
              <a:buNone/>
              <a:defRPr sz="1800"/>
            </a:lvl9pPr>
          </a:lstStyle>
          <a:p/>
        </p:txBody>
      </p:sp>
      <p:sp>
        <p:nvSpPr>
          <p:cNvPr id="950" name="Google Shape;950;p66"/>
          <p:cNvSpPr/>
          <p:nvPr/>
        </p:nvSpPr>
        <p:spPr>
          <a:xfrm flipH="1">
            <a:off x="8323488" y="4420623"/>
            <a:ext cx="1127845" cy="741937"/>
          </a:xfrm>
          <a:custGeom>
            <a:rect b="b" l="l" r="r" t="t"/>
            <a:pathLst>
              <a:path extrusionOk="0" fill="none" h="46033" w="69760">
                <a:moveTo>
                  <a:pt x="0" y="0"/>
                </a:moveTo>
                <a:lnTo>
                  <a:pt x="0" y="0"/>
                </a:lnTo>
                <a:cubicBezTo>
                  <a:pt x="0" y="10755"/>
                  <a:pt x="8726" y="19480"/>
                  <a:pt x="19480" y="19480"/>
                </a:cubicBezTo>
                <a:lnTo>
                  <a:pt x="50280" y="19480"/>
                </a:lnTo>
                <a:cubicBezTo>
                  <a:pt x="61035" y="19480"/>
                  <a:pt x="69760" y="28205"/>
                  <a:pt x="69760" y="38960"/>
                </a:cubicBezTo>
                <a:lnTo>
                  <a:pt x="69760" y="46032"/>
                </a:lnTo>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1" name="Google Shape;951;p66"/>
          <p:cNvGrpSpPr/>
          <p:nvPr/>
        </p:nvGrpSpPr>
        <p:grpSpPr>
          <a:xfrm>
            <a:off x="-334836" y="-534925"/>
            <a:ext cx="741943" cy="946697"/>
            <a:chOff x="-334837" y="-123600"/>
            <a:chExt cx="741943" cy="946697"/>
          </a:xfrm>
        </p:grpSpPr>
        <p:sp>
          <p:nvSpPr>
            <p:cNvPr id="952" name="Google Shape;952;p66"/>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3" name="Google Shape;953;p66"/>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grpSp>
        <p:nvGrpSpPr>
          <p:cNvPr id="954" name="Google Shape;954;p66"/>
          <p:cNvGrpSpPr/>
          <p:nvPr/>
        </p:nvGrpSpPr>
        <p:grpSpPr>
          <a:xfrm>
            <a:off x="6195400" y="-251362"/>
            <a:ext cx="2942128" cy="1586006"/>
            <a:chOff x="6195400" y="-251362"/>
            <a:chExt cx="2942128" cy="1586006"/>
          </a:xfrm>
        </p:grpSpPr>
        <p:grpSp>
          <p:nvGrpSpPr>
            <p:cNvPr id="955" name="Google Shape;955;p66"/>
            <p:cNvGrpSpPr/>
            <p:nvPr/>
          </p:nvGrpSpPr>
          <p:grpSpPr>
            <a:xfrm rot="10800000">
              <a:off x="6195400" y="-251362"/>
              <a:ext cx="876363" cy="1449834"/>
              <a:chOff x="-52500" y="4322997"/>
              <a:chExt cx="876363" cy="1449834"/>
            </a:xfrm>
          </p:grpSpPr>
          <p:sp>
            <p:nvSpPr>
              <p:cNvPr id="956" name="Google Shape;956;p66"/>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7" name="Google Shape;957;p66"/>
              <p:cNvCxnSpPr/>
              <p:nvPr/>
            </p:nvCxnSpPr>
            <p:spPr>
              <a:xfrm rot="10800000">
                <a:off x="823863" y="5062131"/>
                <a:ext cx="0" cy="710700"/>
              </a:xfrm>
              <a:prstGeom prst="straightConnector1">
                <a:avLst/>
              </a:prstGeom>
              <a:noFill/>
              <a:ln cap="flat" cmpd="sng" w="28575">
                <a:solidFill>
                  <a:schemeClr val="dk1"/>
                </a:solidFill>
                <a:prstDash val="solid"/>
                <a:round/>
                <a:headEnd len="sm" w="sm" type="none"/>
                <a:tailEnd len="sm" w="sm" type="none"/>
              </a:ln>
            </p:spPr>
          </p:cxnSp>
          <p:cxnSp>
            <p:nvCxnSpPr>
              <p:cNvPr id="958" name="Google Shape;958;p66"/>
              <p:cNvCxnSpPr/>
              <p:nvPr/>
            </p:nvCxnSpPr>
            <p:spPr>
              <a:xfrm>
                <a:off x="-52500" y="4323000"/>
                <a:ext cx="459600" cy="0"/>
              </a:xfrm>
              <a:prstGeom prst="straightConnector1">
                <a:avLst/>
              </a:prstGeom>
              <a:noFill/>
              <a:ln cap="flat" cmpd="sng" w="28575">
                <a:solidFill>
                  <a:schemeClr val="dk1"/>
                </a:solidFill>
                <a:prstDash val="solid"/>
                <a:round/>
                <a:headEnd len="sm" w="sm" type="none"/>
                <a:tailEnd len="sm" w="sm" type="none"/>
              </a:ln>
            </p:spPr>
          </p:cxnSp>
        </p:grpSp>
        <p:grpSp>
          <p:nvGrpSpPr>
            <p:cNvPr id="959" name="Google Shape;959;p66"/>
            <p:cNvGrpSpPr/>
            <p:nvPr/>
          </p:nvGrpSpPr>
          <p:grpSpPr>
            <a:xfrm rot="5400000">
              <a:off x="7946450" y="143566"/>
              <a:ext cx="273654" cy="2108503"/>
              <a:chOff x="690250" y="13225"/>
              <a:chExt cx="273654" cy="2108503"/>
            </a:xfrm>
          </p:grpSpPr>
          <p:sp>
            <p:nvSpPr>
              <p:cNvPr id="960" name="Google Shape;960;p66"/>
              <p:cNvSpPr/>
              <p:nvPr/>
            </p:nvSpPr>
            <p:spPr>
              <a:xfrm>
                <a:off x="797131" y="1121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6"/>
              <p:cNvSpPr/>
              <p:nvPr/>
            </p:nvSpPr>
            <p:spPr>
              <a:xfrm>
                <a:off x="690250" y="13225"/>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2" name="Google Shape;962;p66"/>
              <p:cNvCxnSpPr/>
              <p:nvPr/>
            </p:nvCxnSpPr>
            <p:spPr>
              <a:xfrm rot="-5400000">
                <a:off x="-30191" y="1264478"/>
                <a:ext cx="1714500" cy="0"/>
              </a:xfrm>
              <a:prstGeom prst="straightConnector1">
                <a:avLst/>
              </a:prstGeom>
              <a:noFill/>
              <a:ln cap="flat" cmpd="sng" w="28575">
                <a:solidFill>
                  <a:schemeClr val="dk1"/>
                </a:solidFill>
                <a:prstDash val="solid"/>
                <a:round/>
                <a:headEnd len="sm" w="sm" type="none"/>
                <a:tailEnd len="sm" w="sm" type="none"/>
              </a:ln>
            </p:spPr>
          </p:cxnSp>
        </p:grpSp>
      </p:grpSp>
      <p:grpSp>
        <p:nvGrpSpPr>
          <p:cNvPr id="963" name="Google Shape;963;p66"/>
          <p:cNvGrpSpPr/>
          <p:nvPr/>
        </p:nvGrpSpPr>
        <p:grpSpPr>
          <a:xfrm rot="5400000">
            <a:off x="8425877" y="-432550"/>
            <a:ext cx="741943" cy="946697"/>
            <a:chOff x="-334837" y="-123600"/>
            <a:chExt cx="741943" cy="946697"/>
          </a:xfrm>
        </p:grpSpPr>
        <p:sp>
          <p:nvSpPr>
            <p:cNvPr id="964" name="Google Shape;964;p66"/>
            <p:cNvSpPr/>
            <p:nvPr/>
          </p:nvSpPr>
          <p:spPr>
            <a:xfrm rot="-5400000">
              <a:off x="-171869" y="244122"/>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65" name="Google Shape;965;p66"/>
            <p:cNvCxnSpPr/>
            <p:nvPr/>
          </p:nvCxnSpPr>
          <p:spPr>
            <a:xfrm rot="10800000">
              <a:off x="407105" y="-123600"/>
              <a:ext cx="0" cy="5307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ONE_COLUMN_TEXT_2">
    <p:spTree>
      <p:nvGrpSpPr>
        <p:cNvPr id="966" name="Shape 966"/>
        <p:cNvGrpSpPr/>
        <p:nvPr/>
      </p:nvGrpSpPr>
      <p:grpSpPr>
        <a:xfrm>
          <a:off x="0" y="0"/>
          <a:ext cx="0" cy="0"/>
          <a:chOff x="0" y="0"/>
          <a:chExt cx="0" cy="0"/>
        </a:xfrm>
      </p:grpSpPr>
      <p:sp>
        <p:nvSpPr>
          <p:cNvPr id="967" name="Google Shape;967;p67"/>
          <p:cNvSpPr txBox="1"/>
          <p:nvPr>
            <p:ph type="title"/>
          </p:nvPr>
        </p:nvSpPr>
        <p:spPr>
          <a:xfrm>
            <a:off x="1655575" y="613862"/>
            <a:ext cx="5832900" cy="969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sz="8000"/>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968" name="Google Shape;968;p67"/>
          <p:cNvSpPr txBox="1"/>
          <p:nvPr>
            <p:ph idx="1" type="subTitle"/>
          </p:nvPr>
        </p:nvSpPr>
        <p:spPr>
          <a:xfrm>
            <a:off x="2830675" y="1695225"/>
            <a:ext cx="3482700" cy="1132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b="1" sz="1600"/>
            </a:lvl2pPr>
            <a:lvl3pPr lvl="2" rtl="0" algn="l">
              <a:lnSpc>
                <a:spcPct val="100000"/>
              </a:lnSpc>
              <a:spcBef>
                <a:spcPts val="0"/>
              </a:spcBef>
              <a:spcAft>
                <a:spcPts val="0"/>
              </a:spcAft>
              <a:buSzPts val="1600"/>
              <a:buNone/>
              <a:defRPr b="1" sz="1600"/>
            </a:lvl3pPr>
            <a:lvl4pPr lvl="3" rtl="0" algn="l">
              <a:lnSpc>
                <a:spcPct val="100000"/>
              </a:lnSpc>
              <a:spcBef>
                <a:spcPts val="0"/>
              </a:spcBef>
              <a:spcAft>
                <a:spcPts val="0"/>
              </a:spcAft>
              <a:buSzPts val="1600"/>
              <a:buNone/>
              <a:defRPr b="1" sz="1600"/>
            </a:lvl4pPr>
            <a:lvl5pPr lvl="4" rtl="0" algn="l">
              <a:lnSpc>
                <a:spcPct val="100000"/>
              </a:lnSpc>
              <a:spcBef>
                <a:spcPts val="0"/>
              </a:spcBef>
              <a:spcAft>
                <a:spcPts val="0"/>
              </a:spcAft>
              <a:buSzPts val="1600"/>
              <a:buNone/>
              <a:defRPr b="1" sz="1600"/>
            </a:lvl5pPr>
            <a:lvl6pPr lvl="5" rtl="0" algn="l">
              <a:lnSpc>
                <a:spcPct val="100000"/>
              </a:lnSpc>
              <a:spcBef>
                <a:spcPts val="0"/>
              </a:spcBef>
              <a:spcAft>
                <a:spcPts val="0"/>
              </a:spcAft>
              <a:buSzPts val="1600"/>
              <a:buNone/>
              <a:defRPr b="1" sz="1600"/>
            </a:lvl6pPr>
            <a:lvl7pPr lvl="6" rtl="0" algn="l">
              <a:lnSpc>
                <a:spcPct val="100000"/>
              </a:lnSpc>
              <a:spcBef>
                <a:spcPts val="0"/>
              </a:spcBef>
              <a:spcAft>
                <a:spcPts val="0"/>
              </a:spcAft>
              <a:buSzPts val="1600"/>
              <a:buNone/>
              <a:defRPr b="1" sz="1600"/>
            </a:lvl7pPr>
            <a:lvl8pPr lvl="7" rtl="0" algn="l">
              <a:lnSpc>
                <a:spcPct val="100000"/>
              </a:lnSpc>
              <a:spcBef>
                <a:spcPts val="0"/>
              </a:spcBef>
              <a:spcAft>
                <a:spcPts val="0"/>
              </a:spcAft>
              <a:buSzPts val="1600"/>
              <a:buNone/>
              <a:defRPr b="1" sz="1600"/>
            </a:lvl8pPr>
            <a:lvl9pPr lvl="8" rtl="0" algn="l">
              <a:lnSpc>
                <a:spcPct val="100000"/>
              </a:lnSpc>
              <a:spcBef>
                <a:spcPts val="0"/>
              </a:spcBef>
              <a:spcAft>
                <a:spcPts val="0"/>
              </a:spcAft>
              <a:buSzPts val="1600"/>
              <a:buNone/>
              <a:defRPr b="1" sz="1600"/>
            </a:lvl9pPr>
          </a:lstStyle>
          <a:p/>
        </p:txBody>
      </p:sp>
      <p:sp>
        <p:nvSpPr>
          <p:cNvPr id="969" name="Google Shape;969;p67"/>
          <p:cNvSpPr txBox="1"/>
          <p:nvPr/>
        </p:nvSpPr>
        <p:spPr>
          <a:xfrm>
            <a:off x="2544025" y="3833449"/>
            <a:ext cx="4056000" cy="55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accent2"/>
                </a:solidFill>
                <a:latin typeface="Karla"/>
                <a:ea typeface="Karla"/>
                <a:cs typeface="Karla"/>
                <a:sym typeface="Karla"/>
              </a:rPr>
              <a:t>CREDITS: This presentation template was created by </a:t>
            </a:r>
            <a:r>
              <a:rPr b="1" i="0" lang="en" sz="1000" u="none" cap="none" strike="noStrike">
                <a:solidFill>
                  <a:schemeClr val="hlink"/>
                </a:solidFill>
                <a:uFill>
                  <a:noFill/>
                </a:uFill>
                <a:latin typeface="Karla"/>
                <a:ea typeface="Karla"/>
                <a:cs typeface="Karla"/>
                <a:sym typeface="Karla"/>
                <a:hlinkClick r:id="rId2"/>
              </a:rPr>
              <a:t>Slidesgo</a:t>
            </a:r>
            <a:r>
              <a:rPr b="0" i="0" lang="en" sz="1000" u="none" cap="none" strike="noStrike">
                <a:solidFill>
                  <a:schemeClr val="accent2"/>
                </a:solidFill>
                <a:latin typeface="Karla"/>
                <a:ea typeface="Karla"/>
                <a:cs typeface="Karla"/>
                <a:sym typeface="Karla"/>
              </a:rPr>
              <a:t>, including icons by </a:t>
            </a:r>
            <a:r>
              <a:rPr b="1" i="0" lang="en" sz="1000" u="none" cap="none" strike="noStrike">
                <a:solidFill>
                  <a:schemeClr val="hlink"/>
                </a:solidFill>
                <a:uFill>
                  <a:noFill/>
                </a:uFill>
                <a:latin typeface="Karla"/>
                <a:ea typeface="Karla"/>
                <a:cs typeface="Karla"/>
                <a:sym typeface="Karla"/>
                <a:hlinkClick r:id="rId3"/>
              </a:rPr>
              <a:t>Flaticon</a:t>
            </a:r>
            <a:r>
              <a:rPr b="0" i="0" lang="en" sz="1000" u="none" cap="none" strike="noStrike">
                <a:solidFill>
                  <a:schemeClr val="accent2"/>
                </a:solidFill>
                <a:latin typeface="Karla"/>
                <a:ea typeface="Karla"/>
                <a:cs typeface="Karla"/>
                <a:sym typeface="Karla"/>
              </a:rPr>
              <a:t>, infographics &amp; images by </a:t>
            </a:r>
            <a:r>
              <a:rPr b="1" i="0" lang="en" sz="1000" u="none" cap="none" strike="noStrike">
                <a:solidFill>
                  <a:schemeClr val="hlink"/>
                </a:solidFill>
                <a:uFill>
                  <a:noFill/>
                </a:uFill>
                <a:latin typeface="Karla"/>
                <a:ea typeface="Karla"/>
                <a:cs typeface="Karla"/>
                <a:sym typeface="Karla"/>
                <a:hlinkClick r:id="rId4"/>
              </a:rPr>
              <a:t>Freepik</a:t>
            </a:r>
            <a:r>
              <a:rPr b="0" i="0" lang="en" sz="1000" u="none" cap="none" strike="noStrike">
                <a:solidFill>
                  <a:schemeClr val="accent2"/>
                </a:solidFill>
                <a:latin typeface="Karla"/>
                <a:ea typeface="Karla"/>
                <a:cs typeface="Karla"/>
                <a:sym typeface="Karla"/>
              </a:rPr>
              <a:t> and illustrations by </a:t>
            </a:r>
            <a:r>
              <a:rPr b="1" i="0" lang="en" sz="1000" u="none" cap="none" strike="noStrike">
                <a:solidFill>
                  <a:schemeClr val="hlink"/>
                </a:solidFill>
                <a:uFill>
                  <a:noFill/>
                </a:uFill>
                <a:latin typeface="Karla"/>
                <a:ea typeface="Karla"/>
                <a:cs typeface="Karla"/>
                <a:sym typeface="Karla"/>
                <a:hlinkClick r:id="rId5"/>
              </a:rPr>
              <a:t>Stories</a:t>
            </a:r>
            <a:endParaRPr b="1" i="0" sz="1000" u="none" cap="none" strike="noStrike">
              <a:solidFill>
                <a:schemeClr val="accent2"/>
              </a:solidFill>
              <a:latin typeface="Karla"/>
              <a:ea typeface="Karla"/>
              <a:cs typeface="Karla"/>
              <a:sym typeface="Karla"/>
            </a:endParaRPr>
          </a:p>
        </p:txBody>
      </p:sp>
      <p:grpSp>
        <p:nvGrpSpPr>
          <p:cNvPr id="970" name="Google Shape;970;p67"/>
          <p:cNvGrpSpPr/>
          <p:nvPr/>
        </p:nvGrpSpPr>
        <p:grpSpPr>
          <a:xfrm>
            <a:off x="8600077" y="12"/>
            <a:ext cx="273654" cy="2906463"/>
            <a:chOff x="270152" y="9537"/>
            <a:chExt cx="273654" cy="2906463"/>
          </a:xfrm>
        </p:grpSpPr>
        <p:grpSp>
          <p:nvGrpSpPr>
            <p:cNvPr id="971" name="Google Shape;971;p67"/>
            <p:cNvGrpSpPr/>
            <p:nvPr/>
          </p:nvGrpSpPr>
          <p:grpSpPr>
            <a:xfrm>
              <a:off x="270152" y="9537"/>
              <a:ext cx="273654" cy="393837"/>
              <a:chOff x="274914" y="8562"/>
              <a:chExt cx="273654" cy="393837"/>
            </a:xfrm>
          </p:grpSpPr>
          <p:sp>
            <p:nvSpPr>
              <p:cNvPr id="972" name="Google Shape;972;p67"/>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7"/>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4" name="Google Shape;974;p67"/>
            <p:cNvCxnSpPr/>
            <p:nvPr/>
          </p:nvCxnSpPr>
          <p:spPr>
            <a:xfrm rot="10800000">
              <a:off x="407100" y="414300"/>
              <a:ext cx="0" cy="2501700"/>
            </a:xfrm>
            <a:prstGeom prst="straightConnector1">
              <a:avLst/>
            </a:prstGeom>
            <a:noFill/>
            <a:ln cap="flat" cmpd="sng" w="28575">
              <a:solidFill>
                <a:schemeClr val="dk1"/>
              </a:solidFill>
              <a:prstDash val="solid"/>
              <a:round/>
              <a:headEnd len="sm" w="sm" type="none"/>
              <a:tailEnd len="sm" w="sm" type="none"/>
            </a:ln>
          </p:spPr>
        </p:cxnSp>
      </p:grpSp>
      <p:grpSp>
        <p:nvGrpSpPr>
          <p:cNvPr id="975" name="Google Shape;975;p67"/>
          <p:cNvGrpSpPr/>
          <p:nvPr/>
        </p:nvGrpSpPr>
        <p:grpSpPr>
          <a:xfrm flipH="1" rot="10800000">
            <a:off x="8319973" y="2873159"/>
            <a:ext cx="416930" cy="1452634"/>
            <a:chOff x="408008" y="4320197"/>
            <a:chExt cx="416930" cy="1452634"/>
          </a:xfrm>
        </p:grpSpPr>
        <p:sp>
          <p:nvSpPr>
            <p:cNvPr id="976" name="Google Shape;976;p67"/>
            <p:cNvSpPr/>
            <p:nvPr/>
          </p:nvSpPr>
          <p:spPr>
            <a:xfrm rot="10800000">
              <a:off x="408008" y="43201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7" name="Google Shape;977;p67"/>
            <p:cNvCxnSpPr/>
            <p:nvPr/>
          </p:nvCxnSpPr>
          <p:spPr>
            <a:xfrm rot="10800000">
              <a:off x="824938" y="5062131"/>
              <a:ext cx="0" cy="710700"/>
            </a:xfrm>
            <a:prstGeom prst="straightConnector1">
              <a:avLst/>
            </a:prstGeom>
            <a:noFill/>
            <a:ln cap="flat" cmpd="sng" w="28575">
              <a:solidFill>
                <a:schemeClr val="dk1"/>
              </a:solidFill>
              <a:prstDash val="solid"/>
              <a:round/>
              <a:headEnd len="sm" w="sm" type="none"/>
              <a:tailEnd len="sm" w="sm" type="none"/>
            </a:ln>
          </p:spPr>
        </p:cxnSp>
      </p:grpSp>
      <p:grpSp>
        <p:nvGrpSpPr>
          <p:cNvPr id="978" name="Google Shape;978;p67"/>
          <p:cNvGrpSpPr/>
          <p:nvPr/>
        </p:nvGrpSpPr>
        <p:grpSpPr>
          <a:xfrm flipH="1">
            <a:off x="7957972" y="4325809"/>
            <a:ext cx="416007" cy="1449834"/>
            <a:chOff x="407095" y="4322997"/>
            <a:chExt cx="416007" cy="1449834"/>
          </a:xfrm>
        </p:grpSpPr>
        <p:sp>
          <p:nvSpPr>
            <p:cNvPr id="979" name="Google Shape;979;p67"/>
            <p:cNvSpPr/>
            <p:nvPr/>
          </p:nvSpPr>
          <p:spPr>
            <a:xfrm rot="10800000">
              <a:off x="407095" y="432299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0" name="Google Shape;980;p67"/>
            <p:cNvCxnSpPr/>
            <p:nvPr/>
          </p:nvCxnSpPr>
          <p:spPr>
            <a:xfrm rot="10800000">
              <a:off x="823088" y="5062131"/>
              <a:ext cx="0" cy="710700"/>
            </a:xfrm>
            <a:prstGeom prst="straightConnector1">
              <a:avLst/>
            </a:prstGeom>
            <a:noFill/>
            <a:ln cap="flat" cmpd="sng" w="28575">
              <a:solidFill>
                <a:schemeClr val="dk1"/>
              </a:solidFill>
              <a:prstDash val="solid"/>
              <a:round/>
              <a:headEnd len="sm" w="sm" type="none"/>
              <a:tailEnd len="sm" w="sm" type="none"/>
            </a:ln>
          </p:spPr>
        </p:cxnSp>
      </p:grpSp>
      <p:sp>
        <p:nvSpPr>
          <p:cNvPr id="981" name="Google Shape;981;p67"/>
          <p:cNvSpPr/>
          <p:nvPr/>
        </p:nvSpPr>
        <p:spPr>
          <a:xfrm rot="5400000">
            <a:off x="-2399275" y="2350075"/>
            <a:ext cx="5182200" cy="430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2" name="Google Shape;982;p67"/>
          <p:cNvGrpSpPr/>
          <p:nvPr/>
        </p:nvGrpSpPr>
        <p:grpSpPr>
          <a:xfrm>
            <a:off x="505625" y="-89200"/>
            <a:ext cx="7388785" cy="5524475"/>
            <a:chOff x="505625" y="-394000"/>
            <a:chExt cx="7388785" cy="5524475"/>
          </a:xfrm>
        </p:grpSpPr>
        <p:grpSp>
          <p:nvGrpSpPr>
            <p:cNvPr id="983" name="Google Shape;983;p67"/>
            <p:cNvGrpSpPr/>
            <p:nvPr/>
          </p:nvGrpSpPr>
          <p:grpSpPr>
            <a:xfrm>
              <a:off x="505625" y="411267"/>
              <a:ext cx="1951584" cy="4719209"/>
              <a:chOff x="505625" y="411267"/>
              <a:chExt cx="1951584" cy="4719209"/>
            </a:xfrm>
          </p:grpSpPr>
          <p:grpSp>
            <p:nvGrpSpPr>
              <p:cNvPr id="984" name="Google Shape;984;p67"/>
              <p:cNvGrpSpPr/>
              <p:nvPr/>
            </p:nvGrpSpPr>
            <p:grpSpPr>
              <a:xfrm>
                <a:off x="1273422" y="1135678"/>
                <a:ext cx="1183787" cy="1574424"/>
                <a:chOff x="1655300" y="1940050"/>
                <a:chExt cx="1183787" cy="1574424"/>
              </a:xfrm>
            </p:grpSpPr>
            <p:sp>
              <p:nvSpPr>
                <p:cNvPr id="985" name="Google Shape;985;p67"/>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7"/>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7"/>
                <p:cNvSpPr/>
                <p:nvPr/>
              </p:nvSpPr>
              <p:spPr>
                <a:xfrm flipH="1" rot="10800000">
                  <a:off x="2423080" y="2386808"/>
                  <a:ext cx="416007" cy="752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8" name="Google Shape;988;p67"/>
                <p:cNvCxnSpPr/>
                <p:nvPr/>
              </p:nvCxnSpPr>
              <p:spPr>
                <a:xfrm rot="10800000">
                  <a:off x="1655300" y="1940050"/>
                  <a:ext cx="0" cy="862200"/>
                </a:xfrm>
                <a:prstGeom prst="straightConnector1">
                  <a:avLst/>
                </a:prstGeom>
                <a:noFill/>
                <a:ln cap="flat" cmpd="sng" w="28575">
                  <a:solidFill>
                    <a:schemeClr val="dk1"/>
                  </a:solidFill>
                  <a:prstDash val="solid"/>
                  <a:round/>
                  <a:headEnd len="sm" w="sm" type="none"/>
                  <a:tailEnd len="sm" w="sm" type="none"/>
                </a:ln>
              </p:spPr>
            </p:cxnSp>
          </p:grpSp>
          <p:cxnSp>
            <p:nvCxnSpPr>
              <p:cNvPr id="989" name="Google Shape;989;p67"/>
              <p:cNvCxnSpPr/>
              <p:nvPr/>
            </p:nvCxnSpPr>
            <p:spPr>
              <a:xfrm>
                <a:off x="505625" y="1085575"/>
                <a:ext cx="0" cy="4044900"/>
              </a:xfrm>
              <a:prstGeom prst="straightConnector1">
                <a:avLst/>
              </a:prstGeom>
              <a:noFill/>
              <a:ln cap="flat" cmpd="sng" w="28575">
                <a:solidFill>
                  <a:schemeClr val="dk1"/>
                </a:solidFill>
                <a:prstDash val="solid"/>
                <a:round/>
                <a:headEnd len="sm" w="sm" type="none"/>
                <a:tailEnd len="sm" w="sm" type="none"/>
              </a:ln>
            </p:spPr>
          </p:cxnSp>
          <p:grpSp>
            <p:nvGrpSpPr>
              <p:cNvPr id="990" name="Google Shape;990;p67"/>
              <p:cNvGrpSpPr/>
              <p:nvPr/>
            </p:nvGrpSpPr>
            <p:grpSpPr>
              <a:xfrm flipH="1" rot="10800000">
                <a:off x="505634" y="411267"/>
                <a:ext cx="767780" cy="1574424"/>
                <a:chOff x="1655300" y="1940050"/>
                <a:chExt cx="767780" cy="1574424"/>
              </a:xfrm>
            </p:grpSpPr>
            <p:sp>
              <p:nvSpPr>
                <p:cNvPr id="991" name="Google Shape;991;p67"/>
                <p:cNvSpPr/>
                <p:nvPr/>
              </p:nvSpPr>
              <p:spPr>
                <a:xfrm>
                  <a:off x="1655300"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7"/>
                <p:cNvSpPr/>
                <p:nvPr/>
              </p:nvSpPr>
              <p:spPr>
                <a:xfrm flipH="1">
                  <a:off x="2007073" y="2765876"/>
                  <a:ext cx="416007" cy="748598"/>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3" name="Google Shape;993;p67"/>
                <p:cNvCxnSpPr/>
                <p:nvPr/>
              </p:nvCxnSpPr>
              <p:spPr>
                <a:xfrm rot="10800000">
                  <a:off x="1655300" y="1940050"/>
                  <a:ext cx="0" cy="862200"/>
                </a:xfrm>
                <a:prstGeom prst="straightConnector1">
                  <a:avLst/>
                </a:prstGeom>
                <a:noFill/>
                <a:ln cap="flat" cmpd="sng" w="28575">
                  <a:solidFill>
                    <a:schemeClr val="dk1"/>
                  </a:solidFill>
                  <a:prstDash val="solid"/>
                  <a:round/>
                  <a:headEnd len="sm" w="sm" type="none"/>
                  <a:tailEnd len="sm" w="sm" type="none"/>
                </a:ln>
              </p:spPr>
            </p:cxnSp>
          </p:grpSp>
        </p:grpSp>
        <p:grpSp>
          <p:nvGrpSpPr>
            <p:cNvPr id="994" name="Google Shape;994;p67"/>
            <p:cNvGrpSpPr/>
            <p:nvPr/>
          </p:nvGrpSpPr>
          <p:grpSpPr>
            <a:xfrm>
              <a:off x="2463225" y="-394000"/>
              <a:ext cx="5431185" cy="3510266"/>
              <a:chOff x="2463225" y="-394000"/>
              <a:chExt cx="5431185" cy="3510266"/>
            </a:xfrm>
          </p:grpSpPr>
          <p:cxnSp>
            <p:nvCxnSpPr>
              <p:cNvPr id="995" name="Google Shape;995;p67"/>
              <p:cNvCxnSpPr/>
              <p:nvPr/>
            </p:nvCxnSpPr>
            <p:spPr>
              <a:xfrm>
                <a:off x="2463225" y="1583000"/>
                <a:ext cx="4195800" cy="0"/>
              </a:xfrm>
              <a:prstGeom prst="straightConnector1">
                <a:avLst/>
              </a:prstGeom>
              <a:noFill/>
              <a:ln cap="flat" cmpd="sng" w="28575">
                <a:solidFill>
                  <a:schemeClr val="dk1"/>
                </a:solidFill>
                <a:prstDash val="solid"/>
                <a:round/>
                <a:headEnd len="sm" w="sm" type="none"/>
                <a:tailEnd len="sm" w="sm" type="none"/>
              </a:ln>
            </p:spPr>
          </p:cxnSp>
          <p:grpSp>
            <p:nvGrpSpPr>
              <p:cNvPr id="996" name="Google Shape;996;p67"/>
              <p:cNvGrpSpPr/>
              <p:nvPr/>
            </p:nvGrpSpPr>
            <p:grpSpPr>
              <a:xfrm>
                <a:off x="7075035" y="-394000"/>
                <a:ext cx="819375" cy="3510266"/>
                <a:chOff x="7486512" y="-1857850"/>
                <a:chExt cx="819375" cy="3510266"/>
              </a:xfrm>
            </p:grpSpPr>
            <p:sp>
              <p:nvSpPr>
                <p:cNvPr id="997" name="Google Shape;997;p67"/>
                <p:cNvSpPr/>
                <p:nvPr/>
              </p:nvSpPr>
              <p:spPr>
                <a:xfrm>
                  <a:off x="74884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7"/>
                <p:cNvSpPr/>
                <p:nvPr/>
              </p:nvSpPr>
              <p:spPr>
                <a:xfrm flipH="1">
                  <a:off x="7889874" y="910473"/>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9" name="Google Shape;999;p67"/>
                <p:cNvCxnSpPr/>
                <p:nvPr/>
              </p:nvCxnSpPr>
              <p:spPr>
                <a:xfrm rot="10800000">
                  <a:off x="7486512" y="495050"/>
                  <a:ext cx="0" cy="441900"/>
                </a:xfrm>
                <a:prstGeom prst="straightConnector1">
                  <a:avLst/>
                </a:prstGeom>
                <a:noFill/>
                <a:ln cap="flat" cmpd="sng" w="28575">
                  <a:solidFill>
                    <a:schemeClr val="dk1"/>
                  </a:solidFill>
                  <a:prstDash val="solid"/>
                  <a:round/>
                  <a:headEnd len="sm" w="sm" type="none"/>
                  <a:tailEnd len="sm" w="sm" type="none"/>
                </a:ln>
              </p:spPr>
            </p:cxnSp>
            <p:cxnSp>
              <p:nvCxnSpPr>
                <p:cNvPr id="1000" name="Google Shape;1000;p67"/>
                <p:cNvCxnSpPr/>
                <p:nvPr/>
              </p:nvCxnSpPr>
              <p:spPr>
                <a:xfrm rot="10800000">
                  <a:off x="8305887" y="-1857850"/>
                  <a:ext cx="0" cy="2794800"/>
                </a:xfrm>
                <a:prstGeom prst="straightConnector1">
                  <a:avLst/>
                </a:prstGeom>
                <a:noFill/>
                <a:ln cap="flat" cmpd="sng" w="28575">
                  <a:solidFill>
                    <a:schemeClr val="dk1"/>
                  </a:solidFill>
                  <a:prstDash val="solid"/>
                  <a:round/>
                  <a:headEnd len="sm" w="sm" type="none"/>
                  <a:tailEnd len="sm" w="sm" type="none"/>
                </a:ln>
              </p:spPr>
            </p:cxnSp>
          </p:grpSp>
          <p:sp>
            <p:nvSpPr>
              <p:cNvPr id="1001" name="Google Shape;1001;p67"/>
              <p:cNvSpPr/>
              <p:nvPr/>
            </p:nvSpPr>
            <p:spPr>
              <a:xfrm rot="10800000">
                <a:off x="6659022" y="1583147"/>
                <a:ext cx="416007" cy="741943"/>
              </a:xfrm>
              <a:custGeom>
                <a:rect b="b" l="l" r="r" t="t"/>
                <a:pathLst>
                  <a:path extrusionOk="0" fill="none" h="27160" w="16217">
                    <a:moveTo>
                      <a:pt x="1" y="1"/>
                    </a:moveTo>
                    <a:lnTo>
                      <a:pt x="1" y="13475"/>
                    </a:lnTo>
                    <a:cubicBezTo>
                      <a:pt x="1" y="21029"/>
                      <a:pt x="6110" y="27159"/>
                      <a:pt x="13685" y="27159"/>
                    </a:cubicBezTo>
                    <a:lnTo>
                      <a:pt x="16216" y="27159"/>
                    </a:lnTo>
                  </a:path>
                </a:pathLst>
              </a:custGeom>
              <a:noFill/>
              <a:ln cap="rnd"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2" name="Shape 1002"/>
        <p:cNvGrpSpPr/>
        <p:nvPr/>
      </p:nvGrpSpPr>
      <p:grpSpPr>
        <a:xfrm>
          <a:off x="0" y="0"/>
          <a:ext cx="0" cy="0"/>
          <a:chOff x="0" y="0"/>
          <a:chExt cx="0" cy="0"/>
        </a:xfrm>
      </p:grpSpPr>
      <p:sp>
        <p:nvSpPr>
          <p:cNvPr id="1003" name="Google Shape;1003;p68"/>
          <p:cNvSpPr txBox="1"/>
          <p:nvPr>
            <p:ph idx="1" type="body"/>
          </p:nvPr>
        </p:nvSpPr>
        <p:spPr>
          <a:xfrm>
            <a:off x="711950" y="1868125"/>
            <a:ext cx="3860100" cy="25578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SzPts val="1600"/>
              <a:buChar char="●"/>
              <a:defRPr sz="14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1004" name="Google Shape;1004;p68"/>
          <p:cNvSpPr txBox="1"/>
          <p:nvPr>
            <p:ph idx="2" type="body"/>
          </p:nvPr>
        </p:nvSpPr>
        <p:spPr>
          <a:xfrm>
            <a:off x="4701525" y="1788700"/>
            <a:ext cx="3204300" cy="2811900"/>
          </a:xfrm>
          <a:prstGeom prst="rect">
            <a:avLst/>
          </a:prstGeom>
          <a:noFill/>
          <a:ln>
            <a:noFill/>
          </a:ln>
        </p:spPr>
        <p:txBody>
          <a:bodyPr anchorCtr="0" anchor="t" bIns="91425" lIns="91425" spcFirstLastPara="1" rIns="91425" wrap="square" tIns="91425">
            <a:noAutofit/>
          </a:bodyPr>
          <a:lstStyle>
            <a:lvl1pPr indent="-330200" lvl="0" marL="457200" rtl="0" algn="l">
              <a:lnSpc>
                <a:spcPct val="115000"/>
              </a:lnSpc>
              <a:spcBef>
                <a:spcPts val="0"/>
              </a:spcBef>
              <a:spcAft>
                <a:spcPts val="0"/>
              </a:spcAft>
              <a:buSzPts val="1600"/>
              <a:buChar char="●"/>
              <a:defRPr sz="1400"/>
            </a:lvl1pPr>
            <a:lvl2pPr indent="-330200" lvl="1" marL="914400" rtl="0" algn="l">
              <a:lnSpc>
                <a:spcPct val="100000"/>
              </a:lnSpc>
              <a:spcBef>
                <a:spcPts val="1600"/>
              </a:spcBef>
              <a:spcAft>
                <a:spcPts val="0"/>
              </a:spcAft>
              <a:buSzPts val="1600"/>
              <a:buChar char="○"/>
              <a:defRPr sz="1600"/>
            </a:lvl2pPr>
            <a:lvl3pPr indent="-330200" lvl="2" marL="1371600" rtl="0" algn="l">
              <a:lnSpc>
                <a:spcPct val="100000"/>
              </a:lnSpc>
              <a:spcBef>
                <a:spcPts val="1600"/>
              </a:spcBef>
              <a:spcAft>
                <a:spcPts val="0"/>
              </a:spcAft>
              <a:buSzPts val="1600"/>
              <a:buChar char="■"/>
              <a:defRPr sz="1600"/>
            </a:lvl3pPr>
            <a:lvl4pPr indent="-330200" lvl="3" marL="1828800" rtl="0" algn="l">
              <a:lnSpc>
                <a:spcPct val="100000"/>
              </a:lnSpc>
              <a:spcBef>
                <a:spcPts val="1600"/>
              </a:spcBef>
              <a:spcAft>
                <a:spcPts val="0"/>
              </a:spcAft>
              <a:buSzPts val="1600"/>
              <a:buChar char="●"/>
              <a:defRPr sz="1600"/>
            </a:lvl4pPr>
            <a:lvl5pPr indent="-330200" lvl="4" marL="2286000" rtl="0" algn="l">
              <a:lnSpc>
                <a:spcPct val="100000"/>
              </a:lnSpc>
              <a:spcBef>
                <a:spcPts val="1600"/>
              </a:spcBef>
              <a:spcAft>
                <a:spcPts val="0"/>
              </a:spcAft>
              <a:buSzPts val="1600"/>
              <a:buChar char="○"/>
              <a:defRPr sz="1600"/>
            </a:lvl5pPr>
            <a:lvl6pPr indent="-330200" lvl="5" marL="2743200" rtl="0" algn="l">
              <a:lnSpc>
                <a:spcPct val="100000"/>
              </a:lnSpc>
              <a:spcBef>
                <a:spcPts val="1600"/>
              </a:spcBef>
              <a:spcAft>
                <a:spcPts val="0"/>
              </a:spcAft>
              <a:buSzPts val="1600"/>
              <a:buChar char="■"/>
              <a:defRPr sz="1600"/>
            </a:lvl6pPr>
            <a:lvl7pPr indent="-330200" lvl="6" marL="3200400" rtl="0" algn="l">
              <a:lnSpc>
                <a:spcPct val="100000"/>
              </a:lnSpc>
              <a:spcBef>
                <a:spcPts val="1600"/>
              </a:spcBef>
              <a:spcAft>
                <a:spcPts val="0"/>
              </a:spcAft>
              <a:buSzPts val="1600"/>
              <a:buChar char="●"/>
              <a:defRPr sz="1600"/>
            </a:lvl7pPr>
            <a:lvl8pPr indent="-330200" lvl="7" marL="3657600" rtl="0" algn="l">
              <a:lnSpc>
                <a:spcPct val="100000"/>
              </a:lnSpc>
              <a:spcBef>
                <a:spcPts val="1600"/>
              </a:spcBef>
              <a:spcAft>
                <a:spcPts val="0"/>
              </a:spcAft>
              <a:buSzPts val="1600"/>
              <a:buChar char="○"/>
              <a:defRPr sz="1600"/>
            </a:lvl8pPr>
            <a:lvl9pPr indent="-330200" lvl="8" marL="4114800" rtl="0" algn="l">
              <a:lnSpc>
                <a:spcPct val="100000"/>
              </a:lnSpc>
              <a:spcBef>
                <a:spcPts val="1600"/>
              </a:spcBef>
              <a:spcAft>
                <a:spcPts val="1600"/>
              </a:spcAft>
              <a:buSzPts val="1600"/>
              <a:buChar char="■"/>
              <a:defRPr sz="1600"/>
            </a:lvl9pPr>
          </a:lstStyle>
          <a:p/>
        </p:txBody>
      </p:sp>
      <p:sp>
        <p:nvSpPr>
          <p:cNvPr id="1005" name="Google Shape;1005;p68"/>
          <p:cNvSpPr txBox="1"/>
          <p:nvPr>
            <p:ph type="title"/>
          </p:nvPr>
        </p:nvSpPr>
        <p:spPr>
          <a:xfrm>
            <a:off x="1655575" y="618287"/>
            <a:ext cx="5832900" cy="572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grpSp>
        <p:nvGrpSpPr>
          <p:cNvPr id="1006" name="Google Shape;1006;p68"/>
          <p:cNvGrpSpPr/>
          <p:nvPr/>
        </p:nvGrpSpPr>
        <p:grpSpPr>
          <a:xfrm rot="10800000">
            <a:off x="8284183" y="0"/>
            <a:ext cx="273654" cy="5158175"/>
            <a:chOff x="270152" y="9537"/>
            <a:chExt cx="273654" cy="5158175"/>
          </a:xfrm>
        </p:grpSpPr>
        <p:grpSp>
          <p:nvGrpSpPr>
            <p:cNvPr id="1007" name="Google Shape;1007;p68"/>
            <p:cNvGrpSpPr/>
            <p:nvPr/>
          </p:nvGrpSpPr>
          <p:grpSpPr>
            <a:xfrm>
              <a:off x="270152" y="9537"/>
              <a:ext cx="273654" cy="393837"/>
              <a:chOff x="274914" y="8562"/>
              <a:chExt cx="273654" cy="393837"/>
            </a:xfrm>
          </p:grpSpPr>
          <p:sp>
            <p:nvSpPr>
              <p:cNvPr id="1008" name="Google Shape;1008;p68"/>
              <p:cNvSpPr/>
              <p:nvPr/>
            </p:nvSpPr>
            <p:spPr>
              <a:xfrm>
                <a:off x="274914" y="8562"/>
                <a:ext cx="273654" cy="98908"/>
              </a:xfrm>
              <a:custGeom>
                <a:rect b="b" l="l" r="r" t="t"/>
                <a:pathLst>
                  <a:path extrusionOk="0" fill="none" h="2282" w="8224">
                    <a:moveTo>
                      <a:pt x="1" y="1"/>
                    </a:moveTo>
                    <a:lnTo>
                      <a:pt x="8224" y="1"/>
                    </a:lnTo>
                    <a:lnTo>
                      <a:pt x="8224" y="2281"/>
                    </a:lnTo>
                    <a:lnTo>
                      <a:pt x="1" y="2281"/>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8"/>
              <p:cNvSpPr/>
              <p:nvPr/>
            </p:nvSpPr>
            <p:spPr>
              <a:xfrm>
                <a:off x="384214" y="107423"/>
                <a:ext cx="59924" cy="294976"/>
              </a:xfrm>
              <a:custGeom>
                <a:rect b="b" l="l" r="r" t="t"/>
                <a:pathLst>
                  <a:path extrusionOk="0" fill="none" h="3307" w="1801">
                    <a:moveTo>
                      <a:pt x="1" y="0"/>
                    </a:moveTo>
                    <a:lnTo>
                      <a:pt x="1800" y="0"/>
                    </a:lnTo>
                    <a:lnTo>
                      <a:pt x="1800" y="3306"/>
                    </a:lnTo>
                    <a:lnTo>
                      <a:pt x="1" y="3306"/>
                    </a:lnTo>
                    <a:close/>
                  </a:path>
                </a:pathLst>
              </a:custGeom>
              <a:solidFill>
                <a:schemeClr val="accent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10" name="Google Shape;1010;p68"/>
            <p:cNvCxnSpPr/>
            <p:nvPr/>
          </p:nvCxnSpPr>
          <p:spPr>
            <a:xfrm rot="10800000">
              <a:off x="407094" y="414212"/>
              <a:ext cx="0" cy="4753500"/>
            </a:xfrm>
            <a:prstGeom prst="straightConnector1">
              <a:avLst/>
            </a:prstGeom>
            <a:noFill/>
            <a:ln cap="flat" cmpd="sng" w="28575">
              <a:solidFill>
                <a:schemeClr val="dk1"/>
              </a:solidFill>
              <a:prstDash val="solid"/>
              <a:round/>
              <a:headEnd len="sm" w="sm" type="none"/>
              <a:tailEnd len="sm" w="sm" type="none"/>
            </a:ln>
          </p:spPr>
        </p:cxnSp>
      </p:grpSp>
      <p:grpSp>
        <p:nvGrpSpPr>
          <p:cNvPr id="1011" name="Google Shape;1011;p68"/>
          <p:cNvGrpSpPr/>
          <p:nvPr/>
        </p:nvGrpSpPr>
        <p:grpSpPr>
          <a:xfrm>
            <a:off x="538261" y="-66750"/>
            <a:ext cx="338976" cy="1328736"/>
            <a:chOff x="628196" y="-66750"/>
            <a:chExt cx="338976" cy="1328736"/>
          </a:xfrm>
        </p:grpSpPr>
        <p:grpSp>
          <p:nvGrpSpPr>
            <p:cNvPr id="1012" name="Google Shape;1012;p68"/>
            <p:cNvGrpSpPr/>
            <p:nvPr/>
          </p:nvGrpSpPr>
          <p:grpSpPr>
            <a:xfrm>
              <a:off x="628196" y="768506"/>
              <a:ext cx="338976" cy="493479"/>
              <a:chOff x="1168550" y="1865650"/>
              <a:chExt cx="566850" cy="825354"/>
            </a:xfrm>
          </p:grpSpPr>
          <p:sp>
            <p:nvSpPr>
              <p:cNvPr id="1013" name="Google Shape;1013;p68"/>
              <p:cNvSpPr/>
              <p:nvPr/>
            </p:nvSpPr>
            <p:spPr>
              <a:xfrm>
                <a:off x="1168550" y="2165899"/>
                <a:ext cx="494807" cy="525105"/>
              </a:xfrm>
              <a:custGeom>
                <a:rect b="b" l="l" r="r" t="t"/>
                <a:pathLst>
                  <a:path extrusionOk="0" h="13602" w="14062">
                    <a:moveTo>
                      <a:pt x="12934" y="0"/>
                    </a:moveTo>
                    <a:cubicBezTo>
                      <a:pt x="10702" y="0"/>
                      <a:pt x="7811" y="1769"/>
                      <a:pt x="5012" y="1769"/>
                    </a:cubicBezTo>
                    <a:cubicBezTo>
                      <a:pt x="4452" y="1769"/>
                      <a:pt x="3895" y="1699"/>
                      <a:pt x="3348" y="1528"/>
                    </a:cubicBezTo>
                    <a:cubicBezTo>
                      <a:pt x="2950" y="1400"/>
                      <a:pt x="2563" y="1344"/>
                      <a:pt x="2188" y="1344"/>
                    </a:cubicBezTo>
                    <a:cubicBezTo>
                      <a:pt x="1400" y="1344"/>
                      <a:pt x="667" y="1592"/>
                      <a:pt x="1" y="1947"/>
                    </a:cubicBezTo>
                    <a:lnTo>
                      <a:pt x="1" y="11342"/>
                    </a:lnTo>
                    <a:cubicBezTo>
                      <a:pt x="1" y="12597"/>
                      <a:pt x="1005" y="13601"/>
                      <a:pt x="2260" y="13601"/>
                    </a:cubicBezTo>
                    <a:lnTo>
                      <a:pt x="11802" y="13601"/>
                    </a:lnTo>
                    <a:cubicBezTo>
                      <a:pt x="13057" y="13601"/>
                      <a:pt x="14061" y="12597"/>
                      <a:pt x="14061" y="11342"/>
                    </a:cubicBezTo>
                    <a:lnTo>
                      <a:pt x="14061" y="189"/>
                    </a:lnTo>
                    <a:cubicBezTo>
                      <a:pt x="13709" y="57"/>
                      <a:pt x="13332" y="0"/>
                      <a:pt x="12934"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8"/>
              <p:cNvSpPr/>
              <p:nvPr/>
            </p:nvSpPr>
            <p:spPr>
              <a:xfrm>
                <a:off x="1429625" y="1865650"/>
                <a:ext cx="125050" cy="84072"/>
              </a:xfrm>
              <a:custGeom>
                <a:rect b="b" l="l" r="r" t="t"/>
                <a:pathLst>
                  <a:path extrusionOk="0" fill="none" h="6320" w="5002">
                    <a:moveTo>
                      <a:pt x="5001" y="3160"/>
                    </a:moveTo>
                    <a:cubicBezTo>
                      <a:pt x="5001" y="4896"/>
                      <a:pt x="3892" y="6319"/>
                      <a:pt x="2511" y="6319"/>
                    </a:cubicBezTo>
                    <a:cubicBezTo>
                      <a:pt x="1130" y="6319"/>
                      <a:pt x="0" y="4896"/>
                      <a:pt x="0" y="3160"/>
                    </a:cubicBezTo>
                    <a:cubicBezTo>
                      <a:pt x="0" y="1423"/>
                      <a:pt x="1130" y="0"/>
                      <a:pt x="2511" y="0"/>
                    </a:cubicBezTo>
                    <a:cubicBezTo>
                      <a:pt x="3892" y="0"/>
                      <a:pt x="5001" y="1423"/>
                      <a:pt x="5001" y="3160"/>
                    </a:cubicBezTo>
                    <a:close/>
                  </a:path>
                </a:pathLst>
              </a:custGeom>
              <a:noFill/>
              <a:ln cap="flat" cmpd="sng" w="28575">
                <a:solidFill>
                  <a:schemeClr val="dk1"/>
                </a:solidFill>
                <a:prstDash val="solid"/>
                <a:miter lim="20923"/>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8"/>
              <p:cNvSpPr/>
              <p:nvPr/>
            </p:nvSpPr>
            <p:spPr>
              <a:xfrm>
                <a:off x="1248900" y="1949725"/>
                <a:ext cx="486500" cy="662250"/>
              </a:xfrm>
              <a:custGeom>
                <a:rect b="b" l="l" r="r" t="t"/>
                <a:pathLst>
                  <a:path extrusionOk="0" h="26490" w="19460">
                    <a:moveTo>
                      <a:pt x="0" y="0"/>
                    </a:moveTo>
                    <a:lnTo>
                      <a:pt x="0" y="24983"/>
                    </a:lnTo>
                    <a:cubicBezTo>
                      <a:pt x="0" y="25820"/>
                      <a:pt x="670" y="26490"/>
                      <a:pt x="1507" y="26490"/>
                    </a:cubicBezTo>
                    <a:lnTo>
                      <a:pt x="17953" y="26490"/>
                    </a:lnTo>
                    <a:cubicBezTo>
                      <a:pt x="18790" y="26490"/>
                      <a:pt x="19459" y="25820"/>
                      <a:pt x="19459" y="24983"/>
                    </a:cubicBezTo>
                    <a:lnTo>
                      <a:pt x="19459" y="0"/>
                    </a:lnTo>
                    <a:close/>
                  </a:path>
                </a:pathLst>
              </a:cu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6" name="Google Shape;1016;p68"/>
              <p:cNvGrpSpPr/>
              <p:nvPr/>
            </p:nvGrpSpPr>
            <p:grpSpPr>
              <a:xfrm>
                <a:off x="1405628" y="2301085"/>
                <a:ext cx="208705" cy="208705"/>
                <a:chOff x="1430400" y="2325825"/>
                <a:chExt cx="159050" cy="159050"/>
              </a:xfrm>
            </p:grpSpPr>
            <p:sp>
              <p:nvSpPr>
                <p:cNvPr id="1017" name="Google Shape;1017;p68"/>
                <p:cNvSpPr/>
                <p:nvPr/>
              </p:nvSpPr>
              <p:spPr>
                <a:xfrm>
                  <a:off x="1486900" y="2325825"/>
                  <a:ext cx="46575" cy="159050"/>
                </a:xfrm>
                <a:custGeom>
                  <a:rect b="b" l="l" r="r" t="t"/>
                  <a:pathLst>
                    <a:path extrusionOk="0" h="6362" w="1863">
                      <a:moveTo>
                        <a:pt x="1" y="0"/>
                      </a:moveTo>
                      <a:lnTo>
                        <a:pt x="1" y="6361"/>
                      </a:lnTo>
                      <a:lnTo>
                        <a:pt x="1863" y="6361"/>
                      </a:lnTo>
                      <a:lnTo>
                        <a:pt x="18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8"/>
                <p:cNvSpPr/>
                <p:nvPr/>
              </p:nvSpPr>
              <p:spPr>
                <a:xfrm>
                  <a:off x="1430400" y="2382325"/>
                  <a:ext cx="159050" cy="46575"/>
                </a:xfrm>
                <a:custGeom>
                  <a:rect b="b" l="l" r="r" t="t"/>
                  <a:pathLst>
                    <a:path extrusionOk="0" h="1863" w="6362">
                      <a:moveTo>
                        <a:pt x="1" y="0"/>
                      </a:moveTo>
                      <a:lnTo>
                        <a:pt x="1" y="1862"/>
                      </a:lnTo>
                      <a:lnTo>
                        <a:pt x="6362" y="1862"/>
                      </a:lnTo>
                      <a:lnTo>
                        <a:pt x="63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cxnSp>
          <p:nvCxnSpPr>
            <p:cNvPr id="1019" name="Google Shape;1019;p68"/>
            <p:cNvCxnSpPr/>
            <p:nvPr/>
          </p:nvCxnSpPr>
          <p:spPr>
            <a:xfrm rot="10800000">
              <a:off x="821713" y="-66750"/>
              <a:ext cx="0" cy="827700"/>
            </a:xfrm>
            <a:prstGeom prst="straightConnector1">
              <a:avLst/>
            </a:prstGeom>
            <a:noFill/>
            <a:ln cap="flat" cmpd="sng" w="28575">
              <a:solidFill>
                <a:schemeClr val="dk1"/>
              </a:solidFill>
              <a:prstDash val="solid"/>
              <a:round/>
              <a:headEnd len="sm" w="sm" type="none"/>
              <a:tailEnd len="sm" w="sm" type="none"/>
            </a:ln>
          </p:spPr>
        </p:cxn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0" name="Shape 1020"/>
        <p:cNvGrpSpPr/>
        <p:nvPr/>
      </p:nvGrpSpPr>
      <p:grpSpPr>
        <a:xfrm>
          <a:off x="0" y="0"/>
          <a:ext cx="0" cy="0"/>
          <a:chOff x="0" y="0"/>
          <a:chExt cx="0" cy="0"/>
        </a:xfrm>
      </p:grpSpPr>
      <p:sp>
        <p:nvSpPr>
          <p:cNvPr id="1021" name="Google Shape;1021;p69"/>
          <p:cNvSpPr txBox="1"/>
          <p:nvPr>
            <p:ph type="title"/>
          </p:nvPr>
        </p:nvSpPr>
        <p:spPr>
          <a:xfrm>
            <a:off x="731074" y="611816"/>
            <a:ext cx="80361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434343"/>
              </a:buClr>
              <a:buSzPts val="2400"/>
              <a:buNone/>
              <a:defRPr>
                <a:solidFill>
                  <a:schemeClr val="dk1"/>
                </a:solidFill>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cxnSp>
        <p:nvCxnSpPr>
          <p:cNvPr id="1022" name="Google Shape;1022;p69"/>
          <p:cNvCxnSpPr/>
          <p:nvPr/>
        </p:nvCxnSpPr>
        <p:spPr>
          <a:xfrm>
            <a:off x="-46412" y="4619195"/>
            <a:ext cx="92067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23" name="Shape 1023"/>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ONE_COLUMN_TEXT_2_1">
    <p:spTree>
      <p:nvGrpSpPr>
        <p:cNvPr id="1024" name="Shape 1024"/>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
    <p:bg>
      <p:bgPr>
        <a:solidFill>
          <a:schemeClr val="lt2"/>
        </a:solidFill>
      </p:bgPr>
    </p:bg>
    <p:spTree>
      <p:nvGrpSpPr>
        <p:cNvPr id="1025" name="Shape 10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0.xml"/><Relationship Id="rId22" Type="http://schemas.openxmlformats.org/officeDocument/2006/relationships/slideLayout" Target="../slideLayouts/slideLayout62.xml"/><Relationship Id="rId21" Type="http://schemas.openxmlformats.org/officeDocument/2006/relationships/slideLayout" Target="../slideLayouts/slideLayout61.xml"/><Relationship Id="rId24" Type="http://schemas.openxmlformats.org/officeDocument/2006/relationships/slideLayout" Target="../slideLayouts/slideLayout64.xml"/><Relationship Id="rId23" Type="http://schemas.openxmlformats.org/officeDocument/2006/relationships/slideLayout" Target="../slideLayouts/slideLayout63.xml"/><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26" Type="http://schemas.openxmlformats.org/officeDocument/2006/relationships/slideLayout" Target="../slideLayouts/slideLayout66.xml"/><Relationship Id="rId25" Type="http://schemas.openxmlformats.org/officeDocument/2006/relationships/slideLayout" Target="../slideLayouts/slideLayout65.xml"/><Relationship Id="rId28" Type="http://schemas.openxmlformats.org/officeDocument/2006/relationships/slideLayout" Target="../slideLayouts/slideLayout68.xml"/><Relationship Id="rId27" Type="http://schemas.openxmlformats.org/officeDocument/2006/relationships/slideLayout" Target="../slideLayouts/slideLayout67.xml"/><Relationship Id="rId5" Type="http://schemas.openxmlformats.org/officeDocument/2006/relationships/slideLayout" Target="../slideLayouts/slideLayout45.xml"/><Relationship Id="rId6" Type="http://schemas.openxmlformats.org/officeDocument/2006/relationships/slideLayout" Target="../slideLayouts/slideLayout46.xml"/><Relationship Id="rId29" Type="http://schemas.openxmlformats.org/officeDocument/2006/relationships/slideLayout" Target="../slideLayouts/slideLayout69.xml"/><Relationship Id="rId7" Type="http://schemas.openxmlformats.org/officeDocument/2006/relationships/slideLayout" Target="../slideLayouts/slideLayout47.xml"/><Relationship Id="rId8" Type="http://schemas.openxmlformats.org/officeDocument/2006/relationships/slideLayout" Target="../slideLayouts/slideLayout48.xml"/><Relationship Id="rId30" Type="http://schemas.openxmlformats.org/officeDocument/2006/relationships/theme" Target="../theme/theme1.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9" Type="http://schemas.openxmlformats.org/officeDocument/2006/relationships/slideLayout" Target="../slideLayouts/slideLayout59.xml"/><Relationship Id="rId18"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4500"/>
              <a:buFont typeface="Rajdhani"/>
              <a:buNone/>
              <a:defRPr b="1" i="0" sz="4500" u="none" cap="none" strike="noStrike">
                <a:solidFill>
                  <a:schemeClr val="accent2"/>
                </a:solidFill>
                <a:latin typeface="Rajdhani"/>
                <a:ea typeface="Rajdhani"/>
                <a:cs typeface="Rajdhani"/>
                <a:sym typeface="Rajdhani"/>
              </a:defRPr>
            </a:lvl1pPr>
            <a:lvl2pPr lvl="1"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2pPr>
            <a:lvl3pPr lvl="2"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3pPr>
            <a:lvl4pPr lvl="3"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4pPr>
            <a:lvl5pPr lvl="4"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5pPr>
            <a:lvl6pPr lvl="5"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6pPr>
            <a:lvl7pPr lvl="6"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7pPr>
            <a:lvl8pPr lvl="7"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8pPr>
            <a:lvl9pPr lvl="8"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Karla"/>
              <a:buChar char="●"/>
              <a:defRPr b="0" i="0" sz="1800" u="none" cap="none" strike="noStrike">
                <a:solidFill>
                  <a:schemeClr val="dk1"/>
                </a:solidFill>
                <a:latin typeface="Karla"/>
                <a:ea typeface="Karla"/>
                <a:cs typeface="Karla"/>
                <a:sym typeface="Karla"/>
              </a:defRPr>
            </a:lvl1pPr>
            <a:lvl2pPr indent="-317500" lvl="1" marL="9144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2pPr>
            <a:lvl3pPr indent="-317500" lvl="2" marL="13716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3pPr>
            <a:lvl4pPr indent="-317500" lvl="3" marL="18288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4pPr>
            <a:lvl5pPr indent="-317500" lvl="4" marL="22860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5pPr>
            <a:lvl6pPr indent="-317500" lvl="5" marL="27432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6pPr>
            <a:lvl7pPr indent="-317500" lvl="6" marL="32004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7pPr>
            <a:lvl8pPr indent="-317500" lvl="7" marL="36576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8pPr>
            <a:lvl9pPr indent="-317500" lvl="8" marL="4114800" marR="0" rtl="0" algn="l">
              <a:lnSpc>
                <a:spcPct val="100000"/>
              </a:lnSpc>
              <a:spcBef>
                <a:spcPts val="1600"/>
              </a:spcBef>
              <a:spcAft>
                <a:spcPts val="1600"/>
              </a:spcAft>
              <a:buClr>
                <a:schemeClr val="dk1"/>
              </a:buClr>
              <a:buSzPts val="1400"/>
              <a:buFont typeface="Karla"/>
              <a:buChar char="■"/>
              <a:defRPr b="0" i="0" sz="1400" u="none" cap="none" strike="noStrike">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guide id="11" orient="horz" pos="449">
          <p15:clr>
            <a:srgbClr val="EA4335"/>
          </p15:clr>
        </p15:guide>
        <p15:guide id="12" orient="horz" pos="2788">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38" name="Shape 538"/>
        <p:cNvGrpSpPr/>
        <p:nvPr/>
      </p:nvGrpSpPr>
      <p:grpSpPr>
        <a:xfrm>
          <a:off x="0" y="0"/>
          <a:ext cx="0" cy="0"/>
          <a:chOff x="0" y="0"/>
          <a:chExt cx="0" cy="0"/>
        </a:xfrm>
      </p:grpSpPr>
      <p:sp>
        <p:nvSpPr>
          <p:cNvPr id="539" name="Google Shape;53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2"/>
              </a:buClr>
              <a:buSzPts val="4500"/>
              <a:buFont typeface="Rajdhani"/>
              <a:buNone/>
              <a:defRPr b="1" i="0" sz="4500" u="none" cap="none" strike="noStrike">
                <a:solidFill>
                  <a:schemeClr val="accent2"/>
                </a:solidFill>
                <a:latin typeface="Rajdhani"/>
                <a:ea typeface="Rajdhani"/>
                <a:cs typeface="Rajdhani"/>
                <a:sym typeface="Rajdhani"/>
              </a:defRPr>
            </a:lvl1pPr>
            <a:lvl2pPr lvl="1"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2pPr>
            <a:lvl3pPr lvl="2"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3pPr>
            <a:lvl4pPr lvl="3"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4pPr>
            <a:lvl5pPr lvl="4"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5pPr>
            <a:lvl6pPr lvl="5"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6pPr>
            <a:lvl7pPr lvl="6"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7pPr>
            <a:lvl8pPr lvl="7"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8pPr>
            <a:lvl9pPr lvl="8" marR="0" rtl="0" algn="l">
              <a:lnSpc>
                <a:spcPct val="100000"/>
              </a:lnSpc>
              <a:spcBef>
                <a:spcPts val="0"/>
              </a:spcBef>
              <a:spcAft>
                <a:spcPts val="0"/>
              </a:spcAft>
              <a:buClr>
                <a:schemeClr val="accent1"/>
              </a:buClr>
              <a:buSzPts val="3500"/>
              <a:buFont typeface="Rajdhani"/>
              <a:buNone/>
              <a:defRPr b="1" i="0" sz="3500" u="none" cap="none" strike="noStrike">
                <a:solidFill>
                  <a:schemeClr val="accent1"/>
                </a:solidFill>
                <a:latin typeface="Rajdhani"/>
                <a:ea typeface="Rajdhani"/>
                <a:cs typeface="Rajdhani"/>
                <a:sym typeface="Rajdhani"/>
              </a:defRPr>
            </a:lvl9pPr>
          </a:lstStyle>
          <a:p/>
        </p:txBody>
      </p:sp>
      <p:sp>
        <p:nvSpPr>
          <p:cNvPr id="540" name="Google Shape;54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1"/>
              </a:buClr>
              <a:buSzPts val="1800"/>
              <a:buFont typeface="Karla"/>
              <a:buChar char="●"/>
              <a:defRPr b="0" i="0" sz="1800" u="none" cap="none" strike="noStrike">
                <a:solidFill>
                  <a:schemeClr val="dk1"/>
                </a:solidFill>
                <a:latin typeface="Karla"/>
                <a:ea typeface="Karla"/>
                <a:cs typeface="Karla"/>
                <a:sym typeface="Karla"/>
              </a:defRPr>
            </a:lvl1pPr>
            <a:lvl2pPr indent="-317500" lvl="1" marL="9144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2pPr>
            <a:lvl3pPr indent="-317500" lvl="2" marL="13716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3pPr>
            <a:lvl4pPr indent="-317500" lvl="3" marL="18288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4pPr>
            <a:lvl5pPr indent="-317500" lvl="4" marL="22860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5pPr>
            <a:lvl6pPr indent="-317500" lvl="5" marL="27432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6pPr>
            <a:lvl7pPr indent="-317500" lvl="6" marL="32004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7pPr>
            <a:lvl8pPr indent="-317500" lvl="7" marL="3657600" marR="0" rtl="0" algn="l">
              <a:lnSpc>
                <a:spcPct val="100000"/>
              </a:lnSpc>
              <a:spcBef>
                <a:spcPts val="1600"/>
              </a:spcBef>
              <a:spcAft>
                <a:spcPts val="0"/>
              </a:spcAft>
              <a:buClr>
                <a:schemeClr val="dk1"/>
              </a:buClr>
              <a:buSzPts val="1400"/>
              <a:buFont typeface="Karla"/>
              <a:buChar char="○"/>
              <a:defRPr b="0" i="0" sz="1400" u="none" cap="none" strike="noStrike">
                <a:solidFill>
                  <a:schemeClr val="dk1"/>
                </a:solidFill>
                <a:latin typeface="Karla"/>
                <a:ea typeface="Karla"/>
                <a:cs typeface="Karla"/>
                <a:sym typeface="Karla"/>
              </a:defRPr>
            </a:lvl8pPr>
            <a:lvl9pPr indent="-317500" lvl="8" marL="4114800" marR="0" rtl="0" algn="l">
              <a:lnSpc>
                <a:spcPct val="100000"/>
              </a:lnSpc>
              <a:spcBef>
                <a:spcPts val="1600"/>
              </a:spcBef>
              <a:spcAft>
                <a:spcPts val="1600"/>
              </a:spcAft>
              <a:buClr>
                <a:schemeClr val="dk1"/>
              </a:buClr>
              <a:buSzPts val="1400"/>
              <a:buFont typeface="Karla"/>
              <a:buChar char="■"/>
              <a:defRPr b="0" i="0" sz="1400" u="none" cap="none" strike="noStrike">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guide id="11" orient="horz" pos="449">
          <p15:clr>
            <a:srgbClr val="EA4335"/>
          </p15:clr>
        </p15:guide>
        <p15:guide id="12" orient="horz" pos="278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3"/>
          <p:cNvSpPr txBox="1"/>
          <p:nvPr>
            <p:ph type="ctrTitle"/>
          </p:nvPr>
        </p:nvSpPr>
        <p:spPr>
          <a:xfrm>
            <a:off x="2521900" y="1195625"/>
            <a:ext cx="4103100" cy="23349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Blood Bank Web Application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4"/>
          <p:cNvSpPr txBox="1"/>
          <p:nvPr>
            <p:ph idx="1" type="body"/>
          </p:nvPr>
        </p:nvSpPr>
        <p:spPr>
          <a:xfrm>
            <a:off x="708000" y="826100"/>
            <a:ext cx="7728000" cy="3772800"/>
          </a:xfrm>
          <a:prstGeom prst="rect">
            <a:avLst/>
          </a:prstGeom>
          <a:noFill/>
          <a:ln>
            <a:noFill/>
          </a:ln>
        </p:spPr>
        <p:txBody>
          <a:bodyPr anchorCtr="0" anchor="t" bIns="91425" lIns="91425" spcFirstLastPara="1" rIns="91425" wrap="square" tIns="91425">
            <a:noAutofit/>
          </a:bodyPr>
          <a:lstStyle/>
          <a:p>
            <a:pPr indent="-330200" lvl="0" marL="457200" rtl="0" algn="l">
              <a:lnSpc>
                <a:spcPct val="107916"/>
              </a:lnSpc>
              <a:spcBef>
                <a:spcPts val="0"/>
              </a:spcBef>
              <a:spcAft>
                <a:spcPts val="0"/>
              </a:spcAft>
              <a:buSzPts val="1600"/>
              <a:buChar char="❏"/>
            </a:pPr>
            <a:r>
              <a:rPr lang="en" sz="1600"/>
              <a:t>The purpose of Blood Bank Web Application is to automate the existing manual system by the help of computerized equipment and full-fledged computer software, fulfilling their requirements, so that their valuable data/information can be stored for a longer period with easy accessing and manipulation of the same. The required software and hardware are easily available and easy to work with.</a:t>
            </a:r>
            <a:endParaRPr sz="1600"/>
          </a:p>
          <a:p>
            <a:pPr indent="-330200" lvl="0" marL="457200" rtl="0" algn="l">
              <a:lnSpc>
                <a:spcPct val="107916"/>
              </a:lnSpc>
              <a:spcBef>
                <a:spcPts val="0"/>
              </a:spcBef>
              <a:spcAft>
                <a:spcPts val="0"/>
              </a:spcAft>
              <a:buSzPts val="1600"/>
              <a:buChar char="❏"/>
            </a:pPr>
            <a:r>
              <a:rPr lang="en" sz="1600"/>
              <a:t>Blood Bank Web Application, as described above, can lead to error free. secure, reliable and fast management system. It can assist the user to concentrate on their other activities rather than concentrating on the record keeping. Thus, it will help organizations in better utilization of resources. The organization can maintain computerized records without redundant entries. That means that one need not be distracted by information that is not relevant, while being able to reach the information.</a:t>
            </a:r>
            <a:endParaRPr sz="1600"/>
          </a:p>
          <a:p>
            <a:pPr indent="-330200" lvl="0" marL="457200" rtl="0" algn="l">
              <a:lnSpc>
                <a:spcPct val="107916"/>
              </a:lnSpc>
              <a:spcBef>
                <a:spcPts val="0"/>
              </a:spcBef>
              <a:spcAft>
                <a:spcPts val="0"/>
              </a:spcAft>
              <a:buSzPts val="1600"/>
              <a:buChar char="❏"/>
            </a:pPr>
            <a:r>
              <a:t/>
            </a:r>
            <a:endParaRPr sz="1600"/>
          </a:p>
          <a:p>
            <a:pPr indent="0" lvl="0" marL="0" rtl="0" algn="l">
              <a:lnSpc>
                <a:spcPct val="100000"/>
              </a:lnSpc>
              <a:spcBef>
                <a:spcPts val="1600"/>
              </a:spcBef>
              <a:spcAft>
                <a:spcPts val="1600"/>
              </a:spcAft>
              <a:buSzPts val="1800"/>
              <a:buNone/>
            </a:pPr>
            <a:r>
              <a:t/>
            </a:r>
            <a:endParaRPr/>
          </a:p>
        </p:txBody>
      </p:sp>
      <p:sp>
        <p:nvSpPr>
          <p:cNvPr id="1036" name="Google Shape;1036;p74"/>
          <p:cNvSpPr txBox="1"/>
          <p:nvPr>
            <p:ph type="title"/>
          </p:nvPr>
        </p:nvSpPr>
        <p:spPr>
          <a:xfrm>
            <a:off x="712650" y="253400"/>
            <a:ext cx="771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Abstract</a:t>
            </a:r>
            <a:endParaRPr/>
          </a:p>
        </p:txBody>
      </p:sp>
      <p:grpSp>
        <p:nvGrpSpPr>
          <p:cNvPr id="1037" name="Google Shape;1037;p74"/>
          <p:cNvGrpSpPr/>
          <p:nvPr/>
        </p:nvGrpSpPr>
        <p:grpSpPr>
          <a:xfrm>
            <a:off x="8323490" y="711765"/>
            <a:ext cx="461779" cy="464563"/>
            <a:chOff x="8323490" y="355935"/>
            <a:chExt cx="461779" cy="464563"/>
          </a:xfrm>
        </p:grpSpPr>
        <p:sp>
          <p:nvSpPr>
            <p:cNvPr id="1038" name="Google Shape;1038;p74"/>
            <p:cNvSpPr/>
            <p:nvPr/>
          </p:nvSpPr>
          <p:spPr>
            <a:xfrm>
              <a:off x="8323490" y="404836"/>
              <a:ext cx="416089" cy="415662"/>
            </a:xfrm>
            <a:custGeom>
              <a:rect b="b" l="l" r="r" t="t"/>
              <a:pathLst>
                <a:path extrusionOk="0" h="10724" w="10735">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74"/>
            <p:cNvSpPr/>
            <p:nvPr/>
          </p:nvSpPr>
          <p:spPr>
            <a:xfrm rot="2700000">
              <a:off x="8507984" y="485686"/>
              <a:ext cx="148917" cy="14891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74"/>
            <p:cNvSpPr/>
            <p:nvPr/>
          </p:nvSpPr>
          <p:spPr>
            <a:xfrm>
              <a:off x="8369180" y="355935"/>
              <a:ext cx="416089" cy="415856"/>
            </a:xfrm>
            <a:custGeom>
              <a:rect b="b" l="l" r="r" t="t"/>
              <a:pathLst>
                <a:path extrusionOk="0" h="10729" w="10735">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4"/>
            <p:cNvSpPr/>
            <p:nvPr/>
          </p:nvSpPr>
          <p:spPr>
            <a:xfrm>
              <a:off x="8455149" y="615240"/>
              <a:ext cx="34884" cy="35737"/>
            </a:xfrm>
            <a:custGeom>
              <a:rect b="b" l="l" r="r" t="t"/>
              <a:pathLst>
                <a:path extrusionOk="0" h="922" w="900">
                  <a:moveTo>
                    <a:pt x="440" y="0"/>
                  </a:moveTo>
                  <a:lnTo>
                    <a:pt x="0" y="440"/>
                  </a:lnTo>
                  <a:lnTo>
                    <a:pt x="461" y="921"/>
                  </a:lnTo>
                  <a:lnTo>
                    <a:pt x="900" y="482"/>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74"/>
            <p:cNvSpPr/>
            <p:nvPr/>
          </p:nvSpPr>
          <p:spPr>
            <a:xfrm>
              <a:off x="8490033" y="650938"/>
              <a:ext cx="34070" cy="33256"/>
            </a:xfrm>
            <a:custGeom>
              <a:rect b="b" l="l" r="r" t="t"/>
              <a:pathLst>
                <a:path extrusionOk="0" h="858" w="879">
                  <a:moveTo>
                    <a:pt x="460" y="0"/>
                  </a:moveTo>
                  <a:lnTo>
                    <a:pt x="0" y="439"/>
                  </a:lnTo>
                  <a:lnTo>
                    <a:pt x="419" y="858"/>
                  </a:lnTo>
                  <a:lnTo>
                    <a:pt x="879" y="41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74"/>
            <p:cNvSpPr/>
            <p:nvPr/>
          </p:nvSpPr>
          <p:spPr>
            <a:xfrm>
              <a:off x="8420265" y="649310"/>
              <a:ext cx="35737" cy="35698"/>
            </a:xfrm>
            <a:custGeom>
              <a:rect b="b" l="l" r="r" t="t"/>
              <a:pathLst>
                <a:path extrusionOk="0" h="921" w="922">
                  <a:moveTo>
                    <a:pt x="440" y="0"/>
                  </a:moveTo>
                  <a:lnTo>
                    <a:pt x="1" y="461"/>
                  </a:lnTo>
                  <a:lnTo>
                    <a:pt x="482" y="921"/>
                  </a:lnTo>
                  <a:lnTo>
                    <a:pt x="921" y="481"/>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4"/>
            <p:cNvSpPr/>
            <p:nvPr/>
          </p:nvSpPr>
          <p:spPr>
            <a:xfrm>
              <a:off x="8455963" y="684969"/>
              <a:ext cx="33295" cy="33295"/>
            </a:xfrm>
            <a:custGeom>
              <a:rect b="b" l="l" r="r" t="t"/>
              <a:pathLst>
                <a:path extrusionOk="0" h="859" w="859">
                  <a:moveTo>
                    <a:pt x="440" y="1"/>
                  </a:moveTo>
                  <a:lnTo>
                    <a:pt x="0" y="440"/>
                  </a:lnTo>
                  <a:lnTo>
                    <a:pt x="419" y="85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4"/>
            <p:cNvSpPr/>
            <p:nvPr/>
          </p:nvSpPr>
          <p:spPr>
            <a:xfrm>
              <a:off x="8662748" y="407602"/>
              <a:ext cx="35737" cy="34923"/>
            </a:xfrm>
            <a:custGeom>
              <a:rect b="b" l="l" r="r" t="t"/>
              <a:pathLst>
                <a:path extrusionOk="0" h="901" w="922">
                  <a:moveTo>
                    <a:pt x="440" y="1"/>
                  </a:moveTo>
                  <a:lnTo>
                    <a:pt x="1" y="440"/>
                  </a:lnTo>
                  <a:lnTo>
                    <a:pt x="482" y="901"/>
                  </a:lnTo>
                  <a:lnTo>
                    <a:pt x="921"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4"/>
            <p:cNvSpPr/>
            <p:nvPr/>
          </p:nvSpPr>
          <p:spPr>
            <a:xfrm>
              <a:off x="8698446" y="442486"/>
              <a:ext cx="33295" cy="34109"/>
            </a:xfrm>
            <a:custGeom>
              <a:rect b="b" l="l" r="r" t="t"/>
              <a:pathLst>
                <a:path extrusionOk="0" h="880" w="859">
                  <a:moveTo>
                    <a:pt x="440" y="1"/>
                  </a:moveTo>
                  <a:lnTo>
                    <a:pt x="0" y="461"/>
                  </a:lnTo>
                  <a:lnTo>
                    <a:pt x="419" y="87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74"/>
            <p:cNvSpPr/>
            <p:nvPr/>
          </p:nvSpPr>
          <p:spPr>
            <a:xfrm>
              <a:off x="8628678" y="441672"/>
              <a:ext cx="34923" cy="35737"/>
            </a:xfrm>
            <a:custGeom>
              <a:rect b="b" l="l" r="r" t="t"/>
              <a:pathLst>
                <a:path extrusionOk="0" h="922" w="901">
                  <a:moveTo>
                    <a:pt x="440" y="1"/>
                  </a:moveTo>
                  <a:lnTo>
                    <a:pt x="1" y="440"/>
                  </a:lnTo>
                  <a:lnTo>
                    <a:pt x="461" y="921"/>
                  </a:lnTo>
                  <a:lnTo>
                    <a:pt x="901" y="482"/>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74"/>
            <p:cNvSpPr/>
            <p:nvPr/>
          </p:nvSpPr>
          <p:spPr>
            <a:xfrm>
              <a:off x="8663562" y="477370"/>
              <a:ext cx="34109" cy="33295"/>
            </a:xfrm>
            <a:custGeom>
              <a:rect b="b" l="l" r="r" t="t"/>
              <a:pathLst>
                <a:path extrusionOk="0" h="859" w="880">
                  <a:moveTo>
                    <a:pt x="461" y="0"/>
                  </a:moveTo>
                  <a:lnTo>
                    <a:pt x="1" y="440"/>
                  </a:lnTo>
                  <a:lnTo>
                    <a:pt x="419" y="858"/>
                  </a:lnTo>
                  <a:lnTo>
                    <a:pt x="879" y="419"/>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4"/>
            <p:cNvSpPr/>
            <p:nvPr/>
          </p:nvSpPr>
          <p:spPr>
            <a:xfrm>
              <a:off x="8663562" y="615240"/>
              <a:ext cx="35737" cy="35737"/>
            </a:xfrm>
            <a:custGeom>
              <a:rect b="b" l="l" r="r" t="t"/>
              <a:pathLst>
                <a:path extrusionOk="0" h="922" w="922">
                  <a:moveTo>
                    <a:pt x="482" y="0"/>
                  </a:moveTo>
                  <a:lnTo>
                    <a:pt x="1" y="482"/>
                  </a:lnTo>
                  <a:lnTo>
                    <a:pt x="461" y="921"/>
                  </a:lnTo>
                  <a:lnTo>
                    <a:pt x="921" y="461"/>
                  </a:ln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4"/>
            <p:cNvSpPr/>
            <p:nvPr/>
          </p:nvSpPr>
          <p:spPr>
            <a:xfrm>
              <a:off x="8630306" y="650938"/>
              <a:ext cx="33295" cy="33256"/>
            </a:xfrm>
            <a:custGeom>
              <a:rect b="b" l="l" r="r" t="t"/>
              <a:pathLst>
                <a:path extrusionOk="0" h="858" w="859">
                  <a:moveTo>
                    <a:pt x="419" y="0"/>
                  </a:moveTo>
                  <a:lnTo>
                    <a:pt x="1" y="419"/>
                  </a:lnTo>
                  <a:lnTo>
                    <a:pt x="440" y="858"/>
                  </a:lnTo>
                  <a:lnTo>
                    <a:pt x="859" y="439"/>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4"/>
            <p:cNvSpPr/>
            <p:nvPr/>
          </p:nvSpPr>
          <p:spPr>
            <a:xfrm>
              <a:off x="8698446" y="650124"/>
              <a:ext cx="34923" cy="34884"/>
            </a:xfrm>
            <a:custGeom>
              <a:rect b="b" l="l" r="r" t="t"/>
              <a:pathLst>
                <a:path extrusionOk="0" h="900" w="901">
                  <a:moveTo>
                    <a:pt x="461" y="0"/>
                  </a:moveTo>
                  <a:lnTo>
                    <a:pt x="0" y="460"/>
                  </a:lnTo>
                  <a:lnTo>
                    <a:pt x="440" y="900"/>
                  </a:lnTo>
                  <a:lnTo>
                    <a:pt x="900" y="440"/>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74"/>
            <p:cNvSpPr/>
            <p:nvPr/>
          </p:nvSpPr>
          <p:spPr>
            <a:xfrm>
              <a:off x="8664376" y="684969"/>
              <a:ext cx="34109" cy="34109"/>
            </a:xfrm>
            <a:custGeom>
              <a:rect b="b" l="l" r="r" t="t"/>
              <a:pathLst>
                <a:path extrusionOk="0" h="880" w="880">
                  <a:moveTo>
                    <a:pt x="440" y="1"/>
                  </a:moveTo>
                  <a:lnTo>
                    <a:pt x="1" y="440"/>
                  </a:lnTo>
                  <a:lnTo>
                    <a:pt x="461" y="880"/>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4"/>
            <p:cNvSpPr/>
            <p:nvPr/>
          </p:nvSpPr>
          <p:spPr>
            <a:xfrm>
              <a:off x="8455963" y="407602"/>
              <a:ext cx="34884" cy="34923"/>
            </a:xfrm>
            <a:custGeom>
              <a:rect b="b" l="l" r="r" t="t"/>
              <a:pathLst>
                <a:path extrusionOk="0" h="901" w="900">
                  <a:moveTo>
                    <a:pt x="461" y="1"/>
                  </a:moveTo>
                  <a:lnTo>
                    <a:pt x="0" y="461"/>
                  </a:lnTo>
                  <a:lnTo>
                    <a:pt x="440" y="901"/>
                  </a:lnTo>
                  <a:lnTo>
                    <a:pt x="900" y="440"/>
                  </a:ln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4"/>
            <p:cNvSpPr/>
            <p:nvPr/>
          </p:nvSpPr>
          <p:spPr>
            <a:xfrm>
              <a:off x="8421893" y="442486"/>
              <a:ext cx="34109" cy="34109"/>
            </a:xfrm>
            <a:custGeom>
              <a:rect b="b" l="l" r="r" t="t"/>
              <a:pathLst>
                <a:path extrusionOk="0" h="880" w="880">
                  <a:moveTo>
                    <a:pt x="440" y="1"/>
                  </a:moveTo>
                  <a:lnTo>
                    <a:pt x="0" y="440"/>
                  </a:lnTo>
                  <a:lnTo>
                    <a:pt x="461" y="879"/>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4"/>
            <p:cNvSpPr/>
            <p:nvPr/>
          </p:nvSpPr>
          <p:spPr>
            <a:xfrm>
              <a:off x="8490033" y="442486"/>
              <a:ext cx="35698" cy="34923"/>
            </a:xfrm>
            <a:custGeom>
              <a:rect b="b" l="l" r="r" t="t"/>
              <a:pathLst>
                <a:path extrusionOk="0" h="901" w="921">
                  <a:moveTo>
                    <a:pt x="481" y="1"/>
                  </a:moveTo>
                  <a:lnTo>
                    <a:pt x="0" y="461"/>
                  </a:lnTo>
                  <a:lnTo>
                    <a:pt x="460" y="900"/>
                  </a:lnTo>
                  <a:lnTo>
                    <a:pt x="921" y="440"/>
                  </a:lnTo>
                  <a:lnTo>
                    <a:pt x="4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74"/>
            <p:cNvSpPr/>
            <p:nvPr/>
          </p:nvSpPr>
          <p:spPr>
            <a:xfrm>
              <a:off x="8456777" y="477370"/>
              <a:ext cx="33256" cy="33295"/>
            </a:xfrm>
            <a:custGeom>
              <a:rect b="b" l="l" r="r" t="t"/>
              <a:pathLst>
                <a:path extrusionOk="0" h="859" w="858">
                  <a:moveTo>
                    <a:pt x="419" y="0"/>
                  </a:moveTo>
                  <a:lnTo>
                    <a:pt x="0" y="419"/>
                  </a:lnTo>
                  <a:lnTo>
                    <a:pt x="440" y="858"/>
                  </a:lnTo>
                  <a:lnTo>
                    <a:pt x="858" y="440"/>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75"/>
          <p:cNvSpPr txBox="1"/>
          <p:nvPr>
            <p:ph idx="1" type="body"/>
          </p:nvPr>
        </p:nvSpPr>
        <p:spPr>
          <a:xfrm>
            <a:off x="708000" y="1508850"/>
            <a:ext cx="7728000" cy="2125800"/>
          </a:xfrm>
          <a:prstGeom prst="rect">
            <a:avLst/>
          </a:prstGeom>
          <a:noFill/>
          <a:ln>
            <a:noFill/>
          </a:ln>
        </p:spPr>
        <p:txBody>
          <a:bodyPr anchorCtr="0" anchor="t" bIns="91425" lIns="91425" spcFirstLastPara="1" rIns="91425" wrap="square" tIns="91425">
            <a:noAutofit/>
          </a:bodyPr>
          <a:lstStyle/>
          <a:p>
            <a:pPr indent="-323850" lvl="0" marL="457200" rtl="0" algn="l">
              <a:lnSpc>
                <a:spcPct val="107916"/>
              </a:lnSpc>
              <a:spcBef>
                <a:spcPts val="0"/>
              </a:spcBef>
              <a:spcAft>
                <a:spcPts val="0"/>
              </a:spcAft>
              <a:buSzPts val="1500"/>
              <a:buChar char="❏"/>
            </a:pPr>
            <a:r>
              <a:rPr lang="en" sz="1500"/>
              <a:t>The aim is to automate its existing manual system by the help of computerized equipment and full-fledged computer software, fulfilling their requirements, so that their valuable data/information can be stored for a longer period with easy accessing and manipulation of the same. Basically, the project describes how to manage for good performance and better services for the clients. The technology platform in implementing this system uses Python/flask programming environment along with html,css,jinja2 using MySQL for SQL database </a:t>
            </a:r>
            <a:endParaRPr sz="1500"/>
          </a:p>
          <a:p>
            <a:pPr indent="0" lvl="0" marL="457200" rtl="0" algn="l">
              <a:lnSpc>
                <a:spcPct val="107916"/>
              </a:lnSpc>
              <a:spcBef>
                <a:spcPts val="800"/>
              </a:spcBef>
              <a:spcAft>
                <a:spcPts val="800"/>
              </a:spcAft>
              <a:buNone/>
            </a:pPr>
            <a:r>
              <a:t/>
            </a:r>
            <a:endParaRPr sz="1500"/>
          </a:p>
        </p:txBody>
      </p:sp>
      <p:sp>
        <p:nvSpPr>
          <p:cNvPr id="1062" name="Google Shape;1062;p75"/>
          <p:cNvSpPr txBox="1"/>
          <p:nvPr>
            <p:ph type="title"/>
          </p:nvPr>
        </p:nvSpPr>
        <p:spPr>
          <a:xfrm>
            <a:off x="712650" y="253400"/>
            <a:ext cx="771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Abstract</a:t>
            </a:r>
            <a:endParaRPr/>
          </a:p>
        </p:txBody>
      </p:sp>
      <p:grpSp>
        <p:nvGrpSpPr>
          <p:cNvPr id="1063" name="Google Shape;1063;p75"/>
          <p:cNvGrpSpPr/>
          <p:nvPr/>
        </p:nvGrpSpPr>
        <p:grpSpPr>
          <a:xfrm>
            <a:off x="8323490" y="711765"/>
            <a:ext cx="461779" cy="464563"/>
            <a:chOff x="8323490" y="355935"/>
            <a:chExt cx="461779" cy="464563"/>
          </a:xfrm>
        </p:grpSpPr>
        <p:sp>
          <p:nvSpPr>
            <p:cNvPr id="1064" name="Google Shape;1064;p75"/>
            <p:cNvSpPr/>
            <p:nvPr/>
          </p:nvSpPr>
          <p:spPr>
            <a:xfrm>
              <a:off x="8323490" y="404836"/>
              <a:ext cx="416089" cy="415662"/>
            </a:xfrm>
            <a:custGeom>
              <a:rect b="b" l="l" r="r" t="t"/>
              <a:pathLst>
                <a:path extrusionOk="0" h="10724" w="10735">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5"/>
            <p:cNvSpPr/>
            <p:nvPr/>
          </p:nvSpPr>
          <p:spPr>
            <a:xfrm rot="2700000">
              <a:off x="8507984" y="485686"/>
              <a:ext cx="148917" cy="14891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5"/>
            <p:cNvSpPr/>
            <p:nvPr/>
          </p:nvSpPr>
          <p:spPr>
            <a:xfrm>
              <a:off x="8369180" y="355935"/>
              <a:ext cx="416089" cy="415856"/>
            </a:xfrm>
            <a:custGeom>
              <a:rect b="b" l="l" r="r" t="t"/>
              <a:pathLst>
                <a:path extrusionOk="0" h="10729" w="10735">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5"/>
            <p:cNvSpPr/>
            <p:nvPr/>
          </p:nvSpPr>
          <p:spPr>
            <a:xfrm>
              <a:off x="8455149" y="615240"/>
              <a:ext cx="34884" cy="35737"/>
            </a:xfrm>
            <a:custGeom>
              <a:rect b="b" l="l" r="r" t="t"/>
              <a:pathLst>
                <a:path extrusionOk="0" h="922" w="900">
                  <a:moveTo>
                    <a:pt x="440" y="0"/>
                  </a:moveTo>
                  <a:lnTo>
                    <a:pt x="0" y="440"/>
                  </a:lnTo>
                  <a:lnTo>
                    <a:pt x="461" y="921"/>
                  </a:lnTo>
                  <a:lnTo>
                    <a:pt x="900" y="482"/>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5"/>
            <p:cNvSpPr/>
            <p:nvPr/>
          </p:nvSpPr>
          <p:spPr>
            <a:xfrm>
              <a:off x="8490033" y="650938"/>
              <a:ext cx="34070" cy="33256"/>
            </a:xfrm>
            <a:custGeom>
              <a:rect b="b" l="l" r="r" t="t"/>
              <a:pathLst>
                <a:path extrusionOk="0" h="858" w="879">
                  <a:moveTo>
                    <a:pt x="460" y="0"/>
                  </a:moveTo>
                  <a:lnTo>
                    <a:pt x="0" y="439"/>
                  </a:lnTo>
                  <a:lnTo>
                    <a:pt x="419" y="858"/>
                  </a:lnTo>
                  <a:lnTo>
                    <a:pt x="879" y="41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5"/>
            <p:cNvSpPr/>
            <p:nvPr/>
          </p:nvSpPr>
          <p:spPr>
            <a:xfrm>
              <a:off x="8420265" y="649310"/>
              <a:ext cx="35737" cy="35698"/>
            </a:xfrm>
            <a:custGeom>
              <a:rect b="b" l="l" r="r" t="t"/>
              <a:pathLst>
                <a:path extrusionOk="0" h="921" w="922">
                  <a:moveTo>
                    <a:pt x="440" y="0"/>
                  </a:moveTo>
                  <a:lnTo>
                    <a:pt x="1" y="461"/>
                  </a:lnTo>
                  <a:lnTo>
                    <a:pt x="482" y="921"/>
                  </a:lnTo>
                  <a:lnTo>
                    <a:pt x="921" y="481"/>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5"/>
            <p:cNvSpPr/>
            <p:nvPr/>
          </p:nvSpPr>
          <p:spPr>
            <a:xfrm>
              <a:off x="8455963" y="684969"/>
              <a:ext cx="33295" cy="33295"/>
            </a:xfrm>
            <a:custGeom>
              <a:rect b="b" l="l" r="r" t="t"/>
              <a:pathLst>
                <a:path extrusionOk="0" h="859" w="859">
                  <a:moveTo>
                    <a:pt x="440" y="1"/>
                  </a:moveTo>
                  <a:lnTo>
                    <a:pt x="0" y="440"/>
                  </a:lnTo>
                  <a:lnTo>
                    <a:pt x="419" y="85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5"/>
            <p:cNvSpPr/>
            <p:nvPr/>
          </p:nvSpPr>
          <p:spPr>
            <a:xfrm>
              <a:off x="8662748" y="407602"/>
              <a:ext cx="35737" cy="34923"/>
            </a:xfrm>
            <a:custGeom>
              <a:rect b="b" l="l" r="r" t="t"/>
              <a:pathLst>
                <a:path extrusionOk="0" h="901" w="922">
                  <a:moveTo>
                    <a:pt x="440" y="1"/>
                  </a:moveTo>
                  <a:lnTo>
                    <a:pt x="1" y="440"/>
                  </a:lnTo>
                  <a:lnTo>
                    <a:pt x="482" y="901"/>
                  </a:lnTo>
                  <a:lnTo>
                    <a:pt x="921"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5"/>
            <p:cNvSpPr/>
            <p:nvPr/>
          </p:nvSpPr>
          <p:spPr>
            <a:xfrm>
              <a:off x="8698446" y="442486"/>
              <a:ext cx="33295" cy="34109"/>
            </a:xfrm>
            <a:custGeom>
              <a:rect b="b" l="l" r="r" t="t"/>
              <a:pathLst>
                <a:path extrusionOk="0" h="880" w="859">
                  <a:moveTo>
                    <a:pt x="440" y="1"/>
                  </a:moveTo>
                  <a:lnTo>
                    <a:pt x="0" y="461"/>
                  </a:lnTo>
                  <a:lnTo>
                    <a:pt x="419" y="87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5"/>
            <p:cNvSpPr/>
            <p:nvPr/>
          </p:nvSpPr>
          <p:spPr>
            <a:xfrm>
              <a:off x="8628678" y="441672"/>
              <a:ext cx="34923" cy="35737"/>
            </a:xfrm>
            <a:custGeom>
              <a:rect b="b" l="l" r="r" t="t"/>
              <a:pathLst>
                <a:path extrusionOk="0" h="922" w="901">
                  <a:moveTo>
                    <a:pt x="440" y="1"/>
                  </a:moveTo>
                  <a:lnTo>
                    <a:pt x="1" y="440"/>
                  </a:lnTo>
                  <a:lnTo>
                    <a:pt x="461" y="921"/>
                  </a:lnTo>
                  <a:lnTo>
                    <a:pt x="901" y="482"/>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5"/>
            <p:cNvSpPr/>
            <p:nvPr/>
          </p:nvSpPr>
          <p:spPr>
            <a:xfrm>
              <a:off x="8663562" y="477370"/>
              <a:ext cx="34109" cy="33295"/>
            </a:xfrm>
            <a:custGeom>
              <a:rect b="b" l="l" r="r" t="t"/>
              <a:pathLst>
                <a:path extrusionOk="0" h="859" w="880">
                  <a:moveTo>
                    <a:pt x="461" y="0"/>
                  </a:moveTo>
                  <a:lnTo>
                    <a:pt x="1" y="440"/>
                  </a:lnTo>
                  <a:lnTo>
                    <a:pt x="419" y="858"/>
                  </a:lnTo>
                  <a:lnTo>
                    <a:pt x="879" y="419"/>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5"/>
            <p:cNvSpPr/>
            <p:nvPr/>
          </p:nvSpPr>
          <p:spPr>
            <a:xfrm>
              <a:off x="8663562" y="615240"/>
              <a:ext cx="35737" cy="35737"/>
            </a:xfrm>
            <a:custGeom>
              <a:rect b="b" l="l" r="r" t="t"/>
              <a:pathLst>
                <a:path extrusionOk="0" h="922" w="922">
                  <a:moveTo>
                    <a:pt x="482" y="0"/>
                  </a:moveTo>
                  <a:lnTo>
                    <a:pt x="1" y="482"/>
                  </a:lnTo>
                  <a:lnTo>
                    <a:pt x="461" y="921"/>
                  </a:lnTo>
                  <a:lnTo>
                    <a:pt x="921" y="461"/>
                  </a:ln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5"/>
            <p:cNvSpPr/>
            <p:nvPr/>
          </p:nvSpPr>
          <p:spPr>
            <a:xfrm>
              <a:off x="8630306" y="650938"/>
              <a:ext cx="33295" cy="33256"/>
            </a:xfrm>
            <a:custGeom>
              <a:rect b="b" l="l" r="r" t="t"/>
              <a:pathLst>
                <a:path extrusionOk="0" h="858" w="859">
                  <a:moveTo>
                    <a:pt x="419" y="0"/>
                  </a:moveTo>
                  <a:lnTo>
                    <a:pt x="1" y="419"/>
                  </a:lnTo>
                  <a:lnTo>
                    <a:pt x="440" y="858"/>
                  </a:lnTo>
                  <a:lnTo>
                    <a:pt x="859" y="439"/>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5"/>
            <p:cNvSpPr/>
            <p:nvPr/>
          </p:nvSpPr>
          <p:spPr>
            <a:xfrm>
              <a:off x="8698446" y="650124"/>
              <a:ext cx="34923" cy="34884"/>
            </a:xfrm>
            <a:custGeom>
              <a:rect b="b" l="l" r="r" t="t"/>
              <a:pathLst>
                <a:path extrusionOk="0" h="900" w="901">
                  <a:moveTo>
                    <a:pt x="461" y="0"/>
                  </a:moveTo>
                  <a:lnTo>
                    <a:pt x="0" y="460"/>
                  </a:lnTo>
                  <a:lnTo>
                    <a:pt x="440" y="900"/>
                  </a:lnTo>
                  <a:lnTo>
                    <a:pt x="900" y="440"/>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5"/>
            <p:cNvSpPr/>
            <p:nvPr/>
          </p:nvSpPr>
          <p:spPr>
            <a:xfrm>
              <a:off x="8664376" y="684969"/>
              <a:ext cx="34109" cy="34109"/>
            </a:xfrm>
            <a:custGeom>
              <a:rect b="b" l="l" r="r" t="t"/>
              <a:pathLst>
                <a:path extrusionOk="0" h="880" w="880">
                  <a:moveTo>
                    <a:pt x="440" y="1"/>
                  </a:moveTo>
                  <a:lnTo>
                    <a:pt x="1" y="440"/>
                  </a:lnTo>
                  <a:lnTo>
                    <a:pt x="461" y="880"/>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5"/>
            <p:cNvSpPr/>
            <p:nvPr/>
          </p:nvSpPr>
          <p:spPr>
            <a:xfrm>
              <a:off x="8455963" y="407602"/>
              <a:ext cx="34884" cy="34923"/>
            </a:xfrm>
            <a:custGeom>
              <a:rect b="b" l="l" r="r" t="t"/>
              <a:pathLst>
                <a:path extrusionOk="0" h="901" w="900">
                  <a:moveTo>
                    <a:pt x="461" y="1"/>
                  </a:moveTo>
                  <a:lnTo>
                    <a:pt x="0" y="461"/>
                  </a:lnTo>
                  <a:lnTo>
                    <a:pt x="440" y="901"/>
                  </a:lnTo>
                  <a:lnTo>
                    <a:pt x="900" y="440"/>
                  </a:ln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5"/>
            <p:cNvSpPr/>
            <p:nvPr/>
          </p:nvSpPr>
          <p:spPr>
            <a:xfrm>
              <a:off x="8421893" y="442486"/>
              <a:ext cx="34109" cy="34109"/>
            </a:xfrm>
            <a:custGeom>
              <a:rect b="b" l="l" r="r" t="t"/>
              <a:pathLst>
                <a:path extrusionOk="0" h="880" w="880">
                  <a:moveTo>
                    <a:pt x="440" y="1"/>
                  </a:moveTo>
                  <a:lnTo>
                    <a:pt x="0" y="440"/>
                  </a:lnTo>
                  <a:lnTo>
                    <a:pt x="461" y="879"/>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5"/>
            <p:cNvSpPr/>
            <p:nvPr/>
          </p:nvSpPr>
          <p:spPr>
            <a:xfrm>
              <a:off x="8490033" y="442486"/>
              <a:ext cx="35698" cy="34923"/>
            </a:xfrm>
            <a:custGeom>
              <a:rect b="b" l="l" r="r" t="t"/>
              <a:pathLst>
                <a:path extrusionOk="0" h="901" w="921">
                  <a:moveTo>
                    <a:pt x="481" y="1"/>
                  </a:moveTo>
                  <a:lnTo>
                    <a:pt x="0" y="461"/>
                  </a:lnTo>
                  <a:lnTo>
                    <a:pt x="460" y="900"/>
                  </a:lnTo>
                  <a:lnTo>
                    <a:pt x="921" y="440"/>
                  </a:lnTo>
                  <a:lnTo>
                    <a:pt x="4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5"/>
            <p:cNvSpPr/>
            <p:nvPr/>
          </p:nvSpPr>
          <p:spPr>
            <a:xfrm>
              <a:off x="8456777" y="477370"/>
              <a:ext cx="33256" cy="33295"/>
            </a:xfrm>
            <a:custGeom>
              <a:rect b="b" l="l" r="r" t="t"/>
              <a:pathLst>
                <a:path extrusionOk="0" h="859" w="858">
                  <a:moveTo>
                    <a:pt x="419" y="0"/>
                  </a:moveTo>
                  <a:lnTo>
                    <a:pt x="0" y="419"/>
                  </a:lnTo>
                  <a:lnTo>
                    <a:pt x="440" y="858"/>
                  </a:lnTo>
                  <a:lnTo>
                    <a:pt x="858" y="440"/>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76"/>
          <p:cNvSpPr txBox="1"/>
          <p:nvPr>
            <p:ph idx="1" type="body"/>
          </p:nvPr>
        </p:nvSpPr>
        <p:spPr>
          <a:xfrm>
            <a:off x="853325" y="712800"/>
            <a:ext cx="7867800" cy="3776400"/>
          </a:xfrm>
          <a:prstGeom prst="rect">
            <a:avLst/>
          </a:prstGeom>
          <a:noFill/>
          <a:ln>
            <a:noFill/>
          </a:ln>
        </p:spPr>
        <p:txBody>
          <a:bodyPr anchorCtr="0" anchor="t" bIns="91425" lIns="91425" spcFirstLastPara="1" rIns="91425" wrap="square" tIns="91425">
            <a:noAutofit/>
          </a:bodyPr>
          <a:lstStyle/>
          <a:p>
            <a:pPr indent="-323850" lvl="0" marL="457200" rtl="0" algn="l">
              <a:lnSpc>
                <a:spcPct val="107916"/>
              </a:lnSpc>
              <a:spcBef>
                <a:spcPts val="0"/>
              </a:spcBef>
              <a:spcAft>
                <a:spcPts val="0"/>
              </a:spcAft>
              <a:buSzPts val="1500"/>
              <a:buChar char="❏"/>
            </a:pPr>
            <a:r>
              <a:rPr lang="en" sz="1500"/>
              <a:t>The </a:t>
            </a:r>
            <a:r>
              <a:rPr lang="en" sz="1500">
                <a:solidFill>
                  <a:schemeClr val="accent5"/>
                </a:solidFill>
                <a:highlight>
                  <a:schemeClr val="accent3"/>
                </a:highlight>
              </a:rPr>
              <a:t>"Blood Bank Web Application" </a:t>
            </a:r>
            <a:r>
              <a:rPr lang="en" sz="1500"/>
              <a:t>has been developed to override the problems prevailing in the practicing manual system. </a:t>
            </a:r>
            <a:r>
              <a:rPr lang="en" sz="1500"/>
              <a:t>This software is supported to eliminate and, in some cases, reduce the hardships faced by this existing system. Moreover, this system is designed for the particular need of the company to carry out operations in a smooth and effective manner.</a:t>
            </a:r>
            <a:endParaRPr sz="1500"/>
          </a:p>
          <a:p>
            <a:pPr indent="-323850" lvl="0" marL="457200" rtl="0" algn="l">
              <a:lnSpc>
                <a:spcPct val="107916"/>
              </a:lnSpc>
              <a:spcBef>
                <a:spcPts val="0"/>
              </a:spcBef>
              <a:spcAft>
                <a:spcPts val="0"/>
              </a:spcAft>
              <a:buSzPts val="1500"/>
              <a:buChar char="❏"/>
            </a:pPr>
            <a:r>
              <a:rPr lang="en" sz="1500"/>
              <a:t>The application is reduced as much as possible to avoid errors while entering the data It also provides error messages while entering invalid data. No formal knowledge is needed for the user to use this system. Thus, by this all it proves it is user-friendly. Blood Bank Web Application, as described above, can lead to error free, secure, reliable and fast management systems. It can assist the user to concentrate on their other activities rather than concentrating on the record keeping. Thus, it will help organizations in better utilization of resources. Every organization, whether big or small, has challenges to overcome and manage the information of donors, Blood Bank, hospital, user. </a:t>
            </a:r>
            <a:endParaRPr sz="1500"/>
          </a:p>
          <a:p>
            <a:pPr indent="0" lvl="0" marL="0" rtl="0" algn="ctr">
              <a:lnSpc>
                <a:spcPct val="100000"/>
              </a:lnSpc>
              <a:spcBef>
                <a:spcPts val="1600"/>
              </a:spcBef>
              <a:spcAft>
                <a:spcPts val="1600"/>
              </a:spcAft>
              <a:buSzPts val="1600"/>
              <a:buNone/>
            </a:pPr>
            <a:r>
              <a:t/>
            </a:r>
            <a:endParaRPr/>
          </a:p>
        </p:txBody>
      </p:sp>
      <p:sp>
        <p:nvSpPr>
          <p:cNvPr id="1088" name="Google Shape;1088;p76"/>
          <p:cNvSpPr txBox="1"/>
          <p:nvPr>
            <p:ph type="title"/>
          </p:nvPr>
        </p:nvSpPr>
        <p:spPr>
          <a:xfrm>
            <a:off x="853325" y="76750"/>
            <a:ext cx="33081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u="none"/>
              <a:t>Introduction</a:t>
            </a:r>
            <a:endParaRPr u="none"/>
          </a:p>
        </p:txBody>
      </p:sp>
      <p:grpSp>
        <p:nvGrpSpPr>
          <p:cNvPr id="1089" name="Google Shape;1089;p76"/>
          <p:cNvGrpSpPr/>
          <p:nvPr/>
        </p:nvGrpSpPr>
        <p:grpSpPr>
          <a:xfrm>
            <a:off x="7528882" y="4163069"/>
            <a:ext cx="306460" cy="525751"/>
            <a:chOff x="5559675" y="3999406"/>
            <a:chExt cx="227192" cy="389734"/>
          </a:xfrm>
        </p:grpSpPr>
        <p:sp>
          <p:nvSpPr>
            <p:cNvPr id="1090" name="Google Shape;1090;p76"/>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6"/>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6"/>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3" name="Google Shape;1093;p76"/>
          <p:cNvGrpSpPr/>
          <p:nvPr/>
        </p:nvGrpSpPr>
        <p:grpSpPr>
          <a:xfrm>
            <a:off x="8657582" y="4163069"/>
            <a:ext cx="306460" cy="525751"/>
            <a:chOff x="5559675" y="3999406"/>
            <a:chExt cx="227192" cy="389734"/>
          </a:xfrm>
        </p:grpSpPr>
        <p:sp>
          <p:nvSpPr>
            <p:cNvPr id="1094" name="Google Shape;1094;p76"/>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6"/>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6"/>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7" name="Google Shape;1097;p76"/>
          <p:cNvGrpSpPr/>
          <p:nvPr/>
        </p:nvGrpSpPr>
        <p:grpSpPr>
          <a:xfrm>
            <a:off x="8124757" y="4163069"/>
            <a:ext cx="306460" cy="525751"/>
            <a:chOff x="5559675" y="3999406"/>
            <a:chExt cx="227192" cy="389734"/>
          </a:xfrm>
        </p:grpSpPr>
        <p:sp>
          <p:nvSpPr>
            <p:cNvPr id="1098" name="Google Shape;1098;p76"/>
            <p:cNvSpPr/>
            <p:nvPr/>
          </p:nvSpPr>
          <p:spPr>
            <a:xfrm>
              <a:off x="5559675" y="4205150"/>
              <a:ext cx="114900" cy="123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6"/>
            <p:cNvSpPr/>
            <p:nvPr/>
          </p:nvSpPr>
          <p:spPr>
            <a:xfrm>
              <a:off x="5650108" y="4182498"/>
              <a:ext cx="68399" cy="68399"/>
            </a:xfrm>
            <a:custGeom>
              <a:rect b="b" l="l" r="r" t="t"/>
              <a:pathLst>
                <a:path extrusionOk="0" h="1884" w="1884">
                  <a:moveTo>
                    <a:pt x="629" y="0"/>
                  </a:moveTo>
                  <a:lnTo>
                    <a:pt x="629" y="628"/>
                  </a:lnTo>
                  <a:lnTo>
                    <a:pt x="1" y="628"/>
                  </a:lnTo>
                  <a:lnTo>
                    <a:pt x="1" y="1256"/>
                  </a:lnTo>
                  <a:lnTo>
                    <a:pt x="629" y="1256"/>
                  </a:lnTo>
                  <a:lnTo>
                    <a:pt x="629" y="1883"/>
                  </a:lnTo>
                  <a:lnTo>
                    <a:pt x="1256" y="1883"/>
                  </a:lnTo>
                  <a:lnTo>
                    <a:pt x="1256" y="1256"/>
                  </a:lnTo>
                  <a:lnTo>
                    <a:pt x="1884" y="1256"/>
                  </a:lnTo>
                  <a:lnTo>
                    <a:pt x="1884" y="628"/>
                  </a:lnTo>
                  <a:lnTo>
                    <a:pt x="1256" y="628"/>
                  </a:lnTo>
                  <a:lnTo>
                    <a:pt x="125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6"/>
            <p:cNvSpPr/>
            <p:nvPr/>
          </p:nvSpPr>
          <p:spPr>
            <a:xfrm>
              <a:off x="5581744" y="3999406"/>
              <a:ext cx="205123" cy="389734"/>
            </a:xfrm>
            <a:custGeom>
              <a:rect b="b" l="l" r="r" t="t"/>
              <a:pathLst>
                <a:path extrusionOk="0" h="10735" w="5650">
                  <a:moveTo>
                    <a:pt x="1256" y="628"/>
                  </a:moveTo>
                  <a:lnTo>
                    <a:pt x="1256" y="1884"/>
                  </a:lnTo>
                  <a:lnTo>
                    <a:pt x="628" y="1884"/>
                  </a:lnTo>
                  <a:lnTo>
                    <a:pt x="628" y="628"/>
                  </a:lnTo>
                  <a:close/>
                  <a:moveTo>
                    <a:pt x="2512" y="628"/>
                  </a:moveTo>
                  <a:lnTo>
                    <a:pt x="2512" y="1884"/>
                  </a:lnTo>
                  <a:lnTo>
                    <a:pt x="1884" y="1884"/>
                  </a:lnTo>
                  <a:lnTo>
                    <a:pt x="1884" y="628"/>
                  </a:lnTo>
                  <a:close/>
                  <a:moveTo>
                    <a:pt x="3767" y="628"/>
                  </a:moveTo>
                  <a:lnTo>
                    <a:pt x="3767" y="1884"/>
                  </a:lnTo>
                  <a:lnTo>
                    <a:pt x="3139" y="1884"/>
                  </a:lnTo>
                  <a:lnTo>
                    <a:pt x="3139" y="628"/>
                  </a:lnTo>
                  <a:close/>
                  <a:moveTo>
                    <a:pt x="5022" y="628"/>
                  </a:moveTo>
                  <a:lnTo>
                    <a:pt x="5022" y="1884"/>
                  </a:lnTo>
                  <a:lnTo>
                    <a:pt x="4395" y="1884"/>
                  </a:lnTo>
                  <a:lnTo>
                    <a:pt x="4395" y="628"/>
                  </a:lnTo>
                  <a:close/>
                  <a:moveTo>
                    <a:pt x="4395" y="2512"/>
                  </a:moveTo>
                  <a:lnTo>
                    <a:pt x="4395" y="3788"/>
                  </a:lnTo>
                  <a:lnTo>
                    <a:pt x="1256" y="3788"/>
                  </a:lnTo>
                  <a:lnTo>
                    <a:pt x="1256" y="2512"/>
                  </a:lnTo>
                  <a:close/>
                  <a:moveTo>
                    <a:pt x="4395" y="4416"/>
                  </a:moveTo>
                  <a:lnTo>
                    <a:pt x="4395" y="7596"/>
                  </a:lnTo>
                  <a:lnTo>
                    <a:pt x="1256" y="7596"/>
                  </a:lnTo>
                  <a:lnTo>
                    <a:pt x="1256" y="4416"/>
                  </a:lnTo>
                  <a:close/>
                  <a:moveTo>
                    <a:pt x="4395" y="8224"/>
                  </a:moveTo>
                  <a:lnTo>
                    <a:pt x="4395" y="8538"/>
                  </a:lnTo>
                  <a:cubicBezTo>
                    <a:pt x="4395" y="9395"/>
                    <a:pt x="3683" y="10107"/>
                    <a:pt x="2825" y="10107"/>
                  </a:cubicBezTo>
                  <a:cubicBezTo>
                    <a:pt x="1947" y="10107"/>
                    <a:pt x="1256" y="9395"/>
                    <a:pt x="1256" y="8538"/>
                  </a:cubicBezTo>
                  <a:lnTo>
                    <a:pt x="1256" y="8224"/>
                  </a:lnTo>
                  <a:close/>
                  <a:moveTo>
                    <a:pt x="1" y="1"/>
                  </a:moveTo>
                  <a:lnTo>
                    <a:pt x="1" y="2512"/>
                  </a:lnTo>
                  <a:lnTo>
                    <a:pt x="628" y="2512"/>
                  </a:lnTo>
                  <a:lnTo>
                    <a:pt x="628" y="8538"/>
                  </a:lnTo>
                  <a:cubicBezTo>
                    <a:pt x="628" y="9751"/>
                    <a:pt x="1612" y="10735"/>
                    <a:pt x="2825" y="10735"/>
                  </a:cubicBezTo>
                  <a:cubicBezTo>
                    <a:pt x="4039" y="10735"/>
                    <a:pt x="5022" y="9751"/>
                    <a:pt x="5022" y="8538"/>
                  </a:cubicBezTo>
                  <a:lnTo>
                    <a:pt x="5022" y="2512"/>
                  </a:lnTo>
                  <a:lnTo>
                    <a:pt x="5650" y="2512"/>
                  </a:lnTo>
                  <a:lnTo>
                    <a:pt x="56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77"/>
          <p:cNvSpPr txBox="1"/>
          <p:nvPr>
            <p:ph idx="1" type="body"/>
          </p:nvPr>
        </p:nvSpPr>
        <p:spPr>
          <a:xfrm>
            <a:off x="708000" y="912150"/>
            <a:ext cx="7728000" cy="3513900"/>
          </a:xfrm>
          <a:prstGeom prst="rect">
            <a:avLst/>
          </a:prstGeom>
          <a:noFill/>
          <a:ln>
            <a:noFill/>
          </a:ln>
        </p:spPr>
        <p:txBody>
          <a:bodyPr anchorCtr="0" anchor="t" bIns="91425" lIns="91425" spcFirstLastPara="1" rIns="91425" wrap="square" tIns="91425">
            <a:noAutofit/>
          </a:bodyPr>
          <a:lstStyle/>
          <a:p>
            <a:pPr indent="-323850" lvl="0" marL="457200" rtl="0" algn="l">
              <a:lnSpc>
                <a:spcPct val="107916"/>
              </a:lnSpc>
              <a:spcBef>
                <a:spcPts val="0"/>
              </a:spcBef>
              <a:spcAft>
                <a:spcPts val="0"/>
              </a:spcAft>
              <a:buSzPts val="1500"/>
              <a:buChar char="❏"/>
            </a:pPr>
            <a:r>
              <a:rPr lang="en" sz="1500"/>
              <a:t>There are three systems that have been selected as benchmarks for the development of BBWA. They are the Blood Bank India (BBI) , Lions Blood Bank &amp; Research Foundation (LBBRF) and a previous BBWA standalone version. The website for Blood Bank India is a website that provides the facility for the donor to register by him or herself as a blood donor. Only citizens in India can register to the system. It also provides a feature where a person or hospital can request the blood bag or blood stock from the Blood Bank India. </a:t>
            </a:r>
            <a:endParaRPr sz="1500"/>
          </a:p>
          <a:p>
            <a:pPr indent="-323850" lvl="0" marL="457200" rtl="0" algn="l">
              <a:lnSpc>
                <a:spcPct val="107916"/>
              </a:lnSpc>
              <a:spcBef>
                <a:spcPts val="0"/>
              </a:spcBef>
              <a:spcAft>
                <a:spcPts val="0"/>
              </a:spcAft>
              <a:buSzPts val="1500"/>
              <a:buChar char="❏"/>
            </a:pPr>
            <a:r>
              <a:rPr lang="en" sz="1500"/>
              <a:t>LBBRF is a private organization that functions as a place to donate blood. They give a charge to the person or patient that is in need of blood. However, the money that they collected is not for the profit for them but to recover the expenses incurred in recruiting and educating donors. This is also to ensure that the blood transfusion is as safe as possible. In Lions Bank &amp; Research Foundation, they will make sure the availability of blood stock in their blood bank.</a:t>
            </a:r>
            <a:endParaRPr sz="1500"/>
          </a:p>
        </p:txBody>
      </p:sp>
      <p:sp>
        <p:nvSpPr>
          <p:cNvPr id="1106" name="Google Shape;1106;p77"/>
          <p:cNvSpPr txBox="1"/>
          <p:nvPr>
            <p:ph type="title"/>
          </p:nvPr>
        </p:nvSpPr>
        <p:spPr>
          <a:xfrm>
            <a:off x="712650" y="253400"/>
            <a:ext cx="771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Literature Review</a:t>
            </a:r>
            <a:endParaRPr/>
          </a:p>
        </p:txBody>
      </p:sp>
      <p:grpSp>
        <p:nvGrpSpPr>
          <p:cNvPr id="1107" name="Google Shape;1107;p77"/>
          <p:cNvGrpSpPr/>
          <p:nvPr/>
        </p:nvGrpSpPr>
        <p:grpSpPr>
          <a:xfrm>
            <a:off x="8323490" y="711765"/>
            <a:ext cx="461779" cy="464563"/>
            <a:chOff x="8323490" y="355935"/>
            <a:chExt cx="461779" cy="464563"/>
          </a:xfrm>
        </p:grpSpPr>
        <p:sp>
          <p:nvSpPr>
            <p:cNvPr id="1108" name="Google Shape;1108;p77"/>
            <p:cNvSpPr/>
            <p:nvPr/>
          </p:nvSpPr>
          <p:spPr>
            <a:xfrm>
              <a:off x="8323490" y="404836"/>
              <a:ext cx="416089" cy="415662"/>
            </a:xfrm>
            <a:custGeom>
              <a:rect b="b" l="l" r="r" t="t"/>
              <a:pathLst>
                <a:path extrusionOk="0" h="10724" w="10735">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7"/>
            <p:cNvSpPr/>
            <p:nvPr/>
          </p:nvSpPr>
          <p:spPr>
            <a:xfrm rot="2700000">
              <a:off x="8507984" y="485686"/>
              <a:ext cx="148917" cy="14891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7"/>
            <p:cNvSpPr/>
            <p:nvPr/>
          </p:nvSpPr>
          <p:spPr>
            <a:xfrm>
              <a:off x="8369180" y="355935"/>
              <a:ext cx="416089" cy="415856"/>
            </a:xfrm>
            <a:custGeom>
              <a:rect b="b" l="l" r="r" t="t"/>
              <a:pathLst>
                <a:path extrusionOk="0" h="10729" w="10735">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7"/>
            <p:cNvSpPr/>
            <p:nvPr/>
          </p:nvSpPr>
          <p:spPr>
            <a:xfrm>
              <a:off x="8455149" y="615240"/>
              <a:ext cx="34884" cy="35737"/>
            </a:xfrm>
            <a:custGeom>
              <a:rect b="b" l="l" r="r" t="t"/>
              <a:pathLst>
                <a:path extrusionOk="0" h="922" w="900">
                  <a:moveTo>
                    <a:pt x="440" y="0"/>
                  </a:moveTo>
                  <a:lnTo>
                    <a:pt x="0" y="440"/>
                  </a:lnTo>
                  <a:lnTo>
                    <a:pt x="461" y="921"/>
                  </a:lnTo>
                  <a:lnTo>
                    <a:pt x="900" y="482"/>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7"/>
            <p:cNvSpPr/>
            <p:nvPr/>
          </p:nvSpPr>
          <p:spPr>
            <a:xfrm>
              <a:off x="8490033" y="650938"/>
              <a:ext cx="34070" cy="33256"/>
            </a:xfrm>
            <a:custGeom>
              <a:rect b="b" l="l" r="r" t="t"/>
              <a:pathLst>
                <a:path extrusionOk="0" h="858" w="879">
                  <a:moveTo>
                    <a:pt x="460" y="0"/>
                  </a:moveTo>
                  <a:lnTo>
                    <a:pt x="0" y="439"/>
                  </a:lnTo>
                  <a:lnTo>
                    <a:pt x="419" y="858"/>
                  </a:lnTo>
                  <a:lnTo>
                    <a:pt x="879" y="41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7"/>
            <p:cNvSpPr/>
            <p:nvPr/>
          </p:nvSpPr>
          <p:spPr>
            <a:xfrm>
              <a:off x="8420265" y="649310"/>
              <a:ext cx="35737" cy="35698"/>
            </a:xfrm>
            <a:custGeom>
              <a:rect b="b" l="l" r="r" t="t"/>
              <a:pathLst>
                <a:path extrusionOk="0" h="921" w="922">
                  <a:moveTo>
                    <a:pt x="440" y="0"/>
                  </a:moveTo>
                  <a:lnTo>
                    <a:pt x="1" y="461"/>
                  </a:lnTo>
                  <a:lnTo>
                    <a:pt x="482" y="921"/>
                  </a:lnTo>
                  <a:lnTo>
                    <a:pt x="921" y="481"/>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7"/>
            <p:cNvSpPr/>
            <p:nvPr/>
          </p:nvSpPr>
          <p:spPr>
            <a:xfrm>
              <a:off x="8455963" y="684969"/>
              <a:ext cx="33295" cy="33295"/>
            </a:xfrm>
            <a:custGeom>
              <a:rect b="b" l="l" r="r" t="t"/>
              <a:pathLst>
                <a:path extrusionOk="0" h="859" w="859">
                  <a:moveTo>
                    <a:pt x="440" y="1"/>
                  </a:moveTo>
                  <a:lnTo>
                    <a:pt x="0" y="440"/>
                  </a:lnTo>
                  <a:lnTo>
                    <a:pt x="419" y="85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7"/>
            <p:cNvSpPr/>
            <p:nvPr/>
          </p:nvSpPr>
          <p:spPr>
            <a:xfrm>
              <a:off x="8662748" y="407602"/>
              <a:ext cx="35737" cy="34923"/>
            </a:xfrm>
            <a:custGeom>
              <a:rect b="b" l="l" r="r" t="t"/>
              <a:pathLst>
                <a:path extrusionOk="0" h="901" w="922">
                  <a:moveTo>
                    <a:pt x="440" y="1"/>
                  </a:moveTo>
                  <a:lnTo>
                    <a:pt x="1" y="440"/>
                  </a:lnTo>
                  <a:lnTo>
                    <a:pt x="482" y="901"/>
                  </a:lnTo>
                  <a:lnTo>
                    <a:pt x="921"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7"/>
            <p:cNvSpPr/>
            <p:nvPr/>
          </p:nvSpPr>
          <p:spPr>
            <a:xfrm>
              <a:off x="8698446" y="442486"/>
              <a:ext cx="33295" cy="34109"/>
            </a:xfrm>
            <a:custGeom>
              <a:rect b="b" l="l" r="r" t="t"/>
              <a:pathLst>
                <a:path extrusionOk="0" h="880" w="859">
                  <a:moveTo>
                    <a:pt x="440" y="1"/>
                  </a:moveTo>
                  <a:lnTo>
                    <a:pt x="0" y="461"/>
                  </a:lnTo>
                  <a:lnTo>
                    <a:pt x="419" y="87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7"/>
            <p:cNvSpPr/>
            <p:nvPr/>
          </p:nvSpPr>
          <p:spPr>
            <a:xfrm>
              <a:off x="8628678" y="441672"/>
              <a:ext cx="34923" cy="35737"/>
            </a:xfrm>
            <a:custGeom>
              <a:rect b="b" l="l" r="r" t="t"/>
              <a:pathLst>
                <a:path extrusionOk="0" h="922" w="901">
                  <a:moveTo>
                    <a:pt x="440" y="1"/>
                  </a:moveTo>
                  <a:lnTo>
                    <a:pt x="1" y="440"/>
                  </a:lnTo>
                  <a:lnTo>
                    <a:pt x="461" y="921"/>
                  </a:lnTo>
                  <a:lnTo>
                    <a:pt x="901" y="482"/>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7"/>
            <p:cNvSpPr/>
            <p:nvPr/>
          </p:nvSpPr>
          <p:spPr>
            <a:xfrm>
              <a:off x="8663562" y="477370"/>
              <a:ext cx="34109" cy="33295"/>
            </a:xfrm>
            <a:custGeom>
              <a:rect b="b" l="l" r="r" t="t"/>
              <a:pathLst>
                <a:path extrusionOk="0" h="859" w="880">
                  <a:moveTo>
                    <a:pt x="461" y="0"/>
                  </a:moveTo>
                  <a:lnTo>
                    <a:pt x="1" y="440"/>
                  </a:lnTo>
                  <a:lnTo>
                    <a:pt x="419" y="858"/>
                  </a:lnTo>
                  <a:lnTo>
                    <a:pt x="879" y="419"/>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7"/>
            <p:cNvSpPr/>
            <p:nvPr/>
          </p:nvSpPr>
          <p:spPr>
            <a:xfrm>
              <a:off x="8663562" y="615240"/>
              <a:ext cx="35737" cy="35737"/>
            </a:xfrm>
            <a:custGeom>
              <a:rect b="b" l="l" r="r" t="t"/>
              <a:pathLst>
                <a:path extrusionOk="0" h="922" w="922">
                  <a:moveTo>
                    <a:pt x="482" y="0"/>
                  </a:moveTo>
                  <a:lnTo>
                    <a:pt x="1" y="482"/>
                  </a:lnTo>
                  <a:lnTo>
                    <a:pt x="461" y="921"/>
                  </a:lnTo>
                  <a:lnTo>
                    <a:pt x="921" y="461"/>
                  </a:ln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7"/>
            <p:cNvSpPr/>
            <p:nvPr/>
          </p:nvSpPr>
          <p:spPr>
            <a:xfrm>
              <a:off x="8630306" y="650938"/>
              <a:ext cx="33295" cy="33256"/>
            </a:xfrm>
            <a:custGeom>
              <a:rect b="b" l="l" r="r" t="t"/>
              <a:pathLst>
                <a:path extrusionOk="0" h="858" w="859">
                  <a:moveTo>
                    <a:pt x="419" y="0"/>
                  </a:moveTo>
                  <a:lnTo>
                    <a:pt x="1" y="419"/>
                  </a:lnTo>
                  <a:lnTo>
                    <a:pt x="440" y="858"/>
                  </a:lnTo>
                  <a:lnTo>
                    <a:pt x="859" y="439"/>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7"/>
            <p:cNvSpPr/>
            <p:nvPr/>
          </p:nvSpPr>
          <p:spPr>
            <a:xfrm>
              <a:off x="8698446" y="650124"/>
              <a:ext cx="34923" cy="34884"/>
            </a:xfrm>
            <a:custGeom>
              <a:rect b="b" l="l" r="r" t="t"/>
              <a:pathLst>
                <a:path extrusionOk="0" h="900" w="901">
                  <a:moveTo>
                    <a:pt x="461" y="0"/>
                  </a:moveTo>
                  <a:lnTo>
                    <a:pt x="0" y="460"/>
                  </a:lnTo>
                  <a:lnTo>
                    <a:pt x="440" y="900"/>
                  </a:lnTo>
                  <a:lnTo>
                    <a:pt x="900" y="440"/>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7"/>
            <p:cNvSpPr/>
            <p:nvPr/>
          </p:nvSpPr>
          <p:spPr>
            <a:xfrm>
              <a:off x="8664376" y="684969"/>
              <a:ext cx="34109" cy="34109"/>
            </a:xfrm>
            <a:custGeom>
              <a:rect b="b" l="l" r="r" t="t"/>
              <a:pathLst>
                <a:path extrusionOk="0" h="880" w="880">
                  <a:moveTo>
                    <a:pt x="440" y="1"/>
                  </a:moveTo>
                  <a:lnTo>
                    <a:pt x="1" y="440"/>
                  </a:lnTo>
                  <a:lnTo>
                    <a:pt x="461" y="880"/>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7"/>
            <p:cNvSpPr/>
            <p:nvPr/>
          </p:nvSpPr>
          <p:spPr>
            <a:xfrm>
              <a:off x="8455963" y="407602"/>
              <a:ext cx="34884" cy="34923"/>
            </a:xfrm>
            <a:custGeom>
              <a:rect b="b" l="l" r="r" t="t"/>
              <a:pathLst>
                <a:path extrusionOk="0" h="901" w="900">
                  <a:moveTo>
                    <a:pt x="461" y="1"/>
                  </a:moveTo>
                  <a:lnTo>
                    <a:pt x="0" y="461"/>
                  </a:lnTo>
                  <a:lnTo>
                    <a:pt x="440" y="901"/>
                  </a:lnTo>
                  <a:lnTo>
                    <a:pt x="900" y="440"/>
                  </a:ln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7"/>
            <p:cNvSpPr/>
            <p:nvPr/>
          </p:nvSpPr>
          <p:spPr>
            <a:xfrm>
              <a:off x="8421893" y="442486"/>
              <a:ext cx="34109" cy="34109"/>
            </a:xfrm>
            <a:custGeom>
              <a:rect b="b" l="l" r="r" t="t"/>
              <a:pathLst>
                <a:path extrusionOk="0" h="880" w="880">
                  <a:moveTo>
                    <a:pt x="440" y="1"/>
                  </a:moveTo>
                  <a:lnTo>
                    <a:pt x="0" y="440"/>
                  </a:lnTo>
                  <a:lnTo>
                    <a:pt x="461" y="879"/>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7"/>
            <p:cNvSpPr/>
            <p:nvPr/>
          </p:nvSpPr>
          <p:spPr>
            <a:xfrm>
              <a:off x="8490033" y="442486"/>
              <a:ext cx="35698" cy="34923"/>
            </a:xfrm>
            <a:custGeom>
              <a:rect b="b" l="l" r="r" t="t"/>
              <a:pathLst>
                <a:path extrusionOk="0" h="901" w="921">
                  <a:moveTo>
                    <a:pt x="481" y="1"/>
                  </a:moveTo>
                  <a:lnTo>
                    <a:pt x="0" y="461"/>
                  </a:lnTo>
                  <a:lnTo>
                    <a:pt x="460" y="900"/>
                  </a:lnTo>
                  <a:lnTo>
                    <a:pt x="921" y="440"/>
                  </a:lnTo>
                  <a:lnTo>
                    <a:pt x="4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7"/>
            <p:cNvSpPr/>
            <p:nvPr/>
          </p:nvSpPr>
          <p:spPr>
            <a:xfrm>
              <a:off x="8456777" y="477370"/>
              <a:ext cx="33256" cy="33295"/>
            </a:xfrm>
            <a:custGeom>
              <a:rect b="b" l="l" r="r" t="t"/>
              <a:pathLst>
                <a:path extrusionOk="0" h="859" w="858">
                  <a:moveTo>
                    <a:pt x="419" y="0"/>
                  </a:moveTo>
                  <a:lnTo>
                    <a:pt x="0" y="419"/>
                  </a:lnTo>
                  <a:lnTo>
                    <a:pt x="440" y="858"/>
                  </a:lnTo>
                  <a:lnTo>
                    <a:pt x="858" y="440"/>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78"/>
          <p:cNvSpPr txBox="1"/>
          <p:nvPr>
            <p:ph idx="1" type="body"/>
          </p:nvPr>
        </p:nvSpPr>
        <p:spPr>
          <a:xfrm>
            <a:off x="708000" y="912150"/>
            <a:ext cx="7728000" cy="3513900"/>
          </a:xfrm>
          <a:prstGeom prst="rect">
            <a:avLst/>
          </a:prstGeom>
          <a:noFill/>
          <a:ln>
            <a:noFill/>
          </a:ln>
        </p:spPr>
        <p:txBody>
          <a:bodyPr anchorCtr="0" anchor="t" bIns="91425" lIns="91425" spcFirstLastPara="1" rIns="91425" wrap="square" tIns="91425">
            <a:noAutofit/>
          </a:bodyPr>
          <a:lstStyle/>
          <a:p>
            <a:pPr indent="-330200" lvl="0" marL="457200" rtl="0" algn="l">
              <a:lnSpc>
                <a:spcPct val="107916"/>
              </a:lnSpc>
              <a:spcBef>
                <a:spcPts val="0"/>
              </a:spcBef>
              <a:spcAft>
                <a:spcPts val="0"/>
              </a:spcAft>
              <a:buSzPts val="1600"/>
              <a:buChar char="❏"/>
            </a:pPr>
            <a:r>
              <a:rPr lang="en" sz="1500"/>
              <a:t>This is for them to keep the website visitor, especially donors informed about the needs of blood. They also inform the donor and the public where and when is their next event. However, this blood bank does not provide any facility for the donor and the patient. Therefore, they cannot know how many times that they have donated their blood. As for the donor, they cannot know their blood screening result for each time they donate their blood. Without having this function in the system, the donor cannot monitor his or her health condition. This will make the donor become unaware of their health condition.</a:t>
            </a:r>
            <a:endParaRPr sz="1500"/>
          </a:p>
          <a:p>
            <a:pPr indent="-330200" lvl="0" marL="457200" rtl="0" algn="l">
              <a:lnSpc>
                <a:spcPct val="107916"/>
              </a:lnSpc>
              <a:spcBef>
                <a:spcPts val="800"/>
              </a:spcBef>
              <a:spcAft>
                <a:spcPts val="800"/>
              </a:spcAft>
              <a:buSzPts val="1600"/>
              <a:buChar char="❏"/>
            </a:pPr>
            <a:r>
              <a:rPr lang="en" sz="1500"/>
              <a:t>This stand-alone system contains the basic functions of the blood bank Web Application. This system uses Microsoft Access as the database of the system. </a:t>
            </a:r>
            <a:endParaRPr sz="1500"/>
          </a:p>
        </p:txBody>
      </p:sp>
      <p:sp>
        <p:nvSpPr>
          <p:cNvPr id="1132" name="Google Shape;1132;p78"/>
          <p:cNvSpPr txBox="1"/>
          <p:nvPr>
            <p:ph type="title"/>
          </p:nvPr>
        </p:nvSpPr>
        <p:spPr>
          <a:xfrm>
            <a:off x="712650" y="253400"/>
            <a:ext cx="77187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Literature Review</a:t>
            </a:r>
            <a:endParaRPr/>
          </a:p>
        </p:txBody>
      </p:sp>
      <p:grpSp>
        <p:nvGrpSpPr>
          <p:cNvPr id="1133" name="Google Shape;1133;p78"/>
          <p:cNvGrpSpPr/>
          <p:nvPr/>
        </p:nvGrpSpPr>
        <p:grpSpPr>
          <a:xfrm>
            <a:off x="8323490" y="711765"/>
            <a:ext cx="461779" cy="464563"/>
            <a:chOff x="8323490" y="355935"/>
            <a:chExt cx="461779" cy="464563"/>
          </a:xfrm>
        </p:grpSpPr>
        <p:sp>
          <p:nvSpPr>
            <p:cNvPr id="1134" name="Google Shape;1134;p78"/>
            <p:cNvSpPr/>
            <p:nvPr/>
          </p:nvSpPr>
          <p:spPr>
            <a:xfrm>
              <a:off x="8323490" y="404836"/>
              <a:ext cx="416089" cy="415662"/>
            </a:xfrm>
            <a:custGeom>
              <a:rect b="b" l="l" r="r" t="t"/>
              <a:pathLst>
                <a:path extrusionOk="0" h="10724" w="10735">
                  <a:moveTo>
                    <a:pt x="2470" y="0"/>
                  </a:moveTo>
                  <a:cubicBezTo>
                    <a:pt x="2067" y="0"/>
                    <a:pt x="1664" y="157"/>
                    <a:pt x="1361" y="471"/>
                  </a:cubicBezTo>
                  <a:lnTo>
                    <a:pt x="482" y="1350"/>
                  </a:lnTo>
                  <a:cubicBezTo>
                    <a:pt x="168" y="1643"/>
                    <a:pt x="22" y="2040"/>
                    <a:pt x="22" y="2459"/>
                  </a:cubicBezTo>
                  <a:cubicBezTo>
                    <a:pt x="22" y="2877"/>
                    <a:pt x="168" y="3275"/>
                    <a:pt x="482" y="3568"/>
                  </a:cubicBezTo>
                  <a:lnTo>
                    <a:pt x="2261" y="5367"/>
                  </a:lnTo>
                  <a:lnTo>
                    <a:pt x="482" y="7167"/>
                  </a:lnTo>
                  <a:cubicBezTo>
                    <a:pt x="168" y="7460"/>
                    <a:pt x="1" y="7857"/>
                    <a:pt x="1" y="8276"/>
                  </a:cubicBezTo>
                  <a:cubicBezTo>
                    <a:pt x="1" y="8694"/>
                    <a:pt x="168" y="9092"/>
                    <a:pt x="461" y="9385"/>
                  </a:cubicBezTo>
                  <a:lnTo>
                    <a:pt x="1361" y="10263"/>
                  </a:lnTo>
                  <a:cubicBezTo>
                    <a:pt x="1675" y="10577"/>
                    <a:pt x="2072" y="10724"/>
                    <a:pt x="2470" y="10724"/>
                  </a:cubicBezTo>
                  <a:cubicBezTo>
                    <a:pt x="2867" y="10724"/>
                    <a:pt x="3265" y="10577"/>
                    <a:pt x="3579" y="10284"/>
                  </a:cubicBezTo>
                  <a:lnTo>
                    <a:pt x="5378" y="8485"/>
                  </a:lnTo>
                  <a:lnTo>
                    <a:pt x="7157" y="10263"/>
                  </a:lnTo>
                  <a:cubicBezTo>
                    <a:pt x="7471" y="10577"/>
                    <a:pt x="7868" y="10724"/>
                    <a:pt x="8287" y="10724"/>
                  </a:cubicBezTo>
                  <a:cubicBezTo>
                    <a:pt x="8684" y="10724"/>
                    <a:pt x="9082" y="10577"/>
                    <a:pt x="9396" y="10263"/>
                  </a:cubicBezTo>
                  <a:lnTo>
                    <a:pt x="10274" y="9385"/>
                  </a:lnTo>
                  <a:cubicBezTo>
                    <a:pt x="10567" y="9092"/>
                    <a:pt x="10735" y="8694"/>
                    <a:pt x="10735" y="8276"/>
                  </a:cubicBezTo>
                  <a:cubicBezTo>
                    <a:pt x="10735" y="7857"/>
                    <a:pt x="10567" y="7460"/>
                    <a:pt x="10274" y="7167"/>
                  </a:cubicBezTo>
                  <a:lnTo>
                    <a:pt x="8496" y="5367"/>
                  </a:lnTo>
                  <a:lnTo>
                    <a:pt x="10274" y="3568"/>
                  </a:lnTo>
                  <a:cubicBezTo>
                    <a:pt x="10567" y="3275"/>
                    <a:pt x="10735" y="2877"/>
                    <a:pt x="10735" y="2459"/>
                  </a:cubicBezTo>
                  <a:cubicBezTo>
                    <a:pt x="10735" y="2040"/>
                    <a:pt x="10567" y="1643"/>
                    <a:pt x="10274" y="1350"/>
                  </a:cubicBezTo>
                  <a:lnTo>
                    <a:pt x="9396" y="471"/>
                  </a:lnTo>
                  <a:cubicBezTo>
                    <a:pt x="9082" y="157"/>
                    <a:pt x="8679" y="0"/>
                    <a:pt x="8279" y="0"/>
                  </a:cubicBezTo>
                  <a:cubicBezTo>
                    <a:pt x="7879" y="0"/>
                    <a:pt x="7481" y="157"/>
                    <a:pt x="7178" y="471"/>
                  </a:cubicBezTo>
                  <a:lnTo>
                    <a:pt x="5378" y="2250"/>
                  </a:lnTo>
                  <a:lnTo>
                    <a:pt x="3579" y="471"/>
                  </a:lnTo>
                  <a:cubicBezTo>
                    <a:pt x="3275" y="157"/>
                    <a:pt x="2873" y="0"/>
                    <a:pt x="2470" y="0"/>
                  </a:cubicBezTo>
                  <a:close/>
                </a:path>
              </a:pathLst>
            </a:custGeom>
            <a:solidFill>
              <a:srgbClr val="B209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8"/>
            <p:cNvSpPr/>
            <p:nvPr/>
          </p:nvSpPr>
          <p:spPr>
            <a:xfrm rot="2700000">
              <a:off x="8507984" y="485686"/>
              <a:ext cx="148917" cy="148917"/>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8"/>
            <p:cNvSpPr/>
            <p:nvPr/>
          </p:nvSpPr>
          <p:spPr>
            <a:xfrm>
              <a:off x="8369180" y="355935"/>
              <a:ext cx="416089" cy="415856"/>
            </a:xfrm>
            <a:custGeom>
              <a:rect b="b" l="l" r="r" t="t"/>
              <a:pathLst>
                <a:path extrusionOk="0" h="10729" w="10735">
                  <a:moveTo>
                    <a:pt x="2469" y="623"/>
                  </a:moveTo>
                  <a:cubicBezTo>
                    <a:pt x="2700" y="623"/>
                    <a:pt x="2951" y="727"/>
                    <a:pt x="3139" y="895"/>
                  </a:cubicBezTo>
                  <a:lnTo>
                    <a:pt x="4917" y="2694"/>
                  </a:lnTo>
                  <a:lnTo>
                    <a:pt x="2700" y="4912"/>
                  </a:lnTo>
                  <a:lnTo>
                    <a:pt x="900" y="3133"/>
                  </a:lnTo>
                  <a:cubicBezTo>
                    <a:pt x="733" y="2945"/>
                    <a:pt x="628" y="2715"/>
                    <a:pt x="628" y="2464"/>
                  </a:cubicBezTo>
                  <a:cubicBezTo>
                    <a:pt x="628" y="2213"/>
                    <a:pt x="733" y="1962"/>
                    <a:pt x="900" y="1794"/>
                  </a:cubicBezTo>
                  <a:lnTo>
                    <a:pt x="1800" y="895"/>
                  </a:lnTo>
                  <a:cubicBezTo>
                    <a:pt x="1988" y="727"/>
                    <a:pt x="2218" y="623"/>
                    <a:pt x="2469" y="623"/>
                  </a:cubicBezTo>
                  <a:close/>
                  <a:moveTo>
                    <a:pt x="8265" y="633"/>
                  </a:moveTo>
                  <a:cubicBezTo>
                    <a:pt x="8506" y="633"/>
                    <a:pt x="8747" y="727"/>
                    <a:pt x="8935" y="915"/>
                  </a:cubicBezTo>
                  <a:lnTo>
                    <a:pt x="9835" y="1794"/>
                  </a:lnTo>
                  <a:cubicBezTo>
                    <a:pt x="10002" y="1983"/>
                    <a:pt x="10107" y="2213"/>
                    <a:pt x="10107" y="2464"/>
                  </a:cubicBezTo>
                  <a:cubicBezTo>
                    <a:pt x="10107" y="2715"/>
                    <a:pt x="10002" y="2966"/>
                    <a:pt x="9835" y="3133"/>
                  </a:cubicBezTo>
                  <a:lnTo>
                    <a:pt x="8035" y="4933"/>
                  </a:lnTo>
                  <a:lnTo>
                    <a:pt x="5796" y="2694"/>
                  </a:lnTo>
                  <a:lnTo>
                    <a:pt x="7596" y="915"/>
                  </a:lnTo>
                  <a:cubicBezTo>
                    <a:pt x="7784" y="727"/>
                    <a:pt x="8025" y="633"/>
                    <a:pt x="8265" y="633"/>
                  </a:cubicBezTo>
                  <a:close/>
                  <a:moveTo>
                    <a:pt x="5357" y="3133"/>
                  </a:moveTo>
                  <a:lnTo>
                    <a:pt x="7596" y="5372"/>
                  </a:lnTo>
                  <a:lnTo>
                    <a:pt x="5378" y="7590"/>
                  </a:lnTo>
                  <a:lnTo>
                    <a:pt x="3139" y="5351"/>
                  </a:lnTo>
                  <a:lnTo>
                    <a:pt x="5357" y="3133"/>
                  </a:lnTo>
                  <a:close/>
                  <a:moveTo>
                    <a:pt x="2700" y="5791"/>
                  </a:moveTo>
                  <a:lnTo>
                    <a:pt x="4938" y="8030"/>
                  </a:lnTo>
                  <a:lnTo>
                    <a:pt x="3139" y="9829"/>
                  </a:lnTo>
                  <a:cubicBezTo>
                    <a:pt x="2951" y="10007"/>
                    <a:pt x="2705" y="10096"/>
                    <a:pt x="2462" y="10096"/>
                  </a:cubicBezTo>
                  <a:cubicBezTo>
                    <a:pt x="2218" y="10096"/>
                    <a:pt x="1978" y="10007"/>
                    <a:pt x="1800" y="9829"/>
                  </a:cubicBezTo>
                  <a:lnTo>
                    <a:pt x="900" y="8929"/>
                  </a:lnTo>
                  <a:cubicBezTo>
                    <a:pt x="733" y="8762"/>
                    <a:pt x="628" y="8532"/>
                    <a:pt x="628" y="8260"/>
                  </a:cubicBezTo>
                  <a:cubicBezTo>
                    <a:pt x="628" y="8009"/>
                    <a:pt x="733" y="7778"/>
                    <a:pt x="900" y="7611"/>
                  </a:cubicBezTo>
                  <a:lnTo>
                    <a:pt x="2700" y="5791"/>
                  </a:lnTo>
                  <a:close/>
                  <a:moveTo>
                    <a:pt x="8035" y="5812"/>
                  </a:moveTo>
                  <a:lnTo>
                    <a:pt x="9814" y="7611"/>
                  </a:lnTo>
                  <a:cubicBezTo>
                    <a:pt x="10002" y="7778"/>
                    <a:pt x="10107" y="8030"/>
                    <a:pt x="10107" y="8281"/>
                  </a:cubicBezTo>
                  <a:cubicBezTo>
                    <a:pt x="10107" y="8511"/>
                    <a:pt x="10002" y="8762"/>
                    <a:pt x="9835" y="8929"/>
                  </a:cubicBezTo>
                  <a:lnTo>
                    <a:pt x="8935" y="9829"/>
                  </a:lnTo>
                  <a:cubicBezTo>
                    <a:pt x="8747" y="10007"/>
                    <a:pt x="8506" y="10096"/>
                    <a:pt x="8265" y="10096"/>
                  </a:cubicBezTo>
                  <a:cubicBezTo>
                    <a:pt x="8025" y="10096"/>
                    <a:pt x="7784" y="10007"/>
                    <a:pt x="7596" y="9829"/>
                  </a:cubicBezTo>
                  <a:lnTo>
                    <a:pt x="5817" y="8050"/>
                  </a:lnTo>
                  <a:lnTo>
                    <a:pt x="8035" y="5812"/>
                  </a:lnTo>
                  <a:close/>
                  <a:moveTo>
                    <a:pt x="2469" y="0"/>
                  </a:moveTo>
                  <a:cubicBezTo>
                    <a:pt x="2067" y="0"/>
                    <a:pt x="1664" y="152"/>
                    <a:pt x="1360" y="455"/>
                  </a:cubicBezTo>
                  <a:lnTo>
                    <a:pt x="461" y="1355"/>
                  </a:lnTo>
                  <a:cubicBezTo>
                    <a:pt x="168" y="1648"/>
                    <a:pt x="0" y="2045"/>
                    <a:pt x="0" y="2464"/>
                  </a:cubicBezTo>
                  <a:cubicBezTo>
                    <a:pt x="0" y="2882"/>
                    <a:pt x="168" y="3280"/>
                    <a:pt x="461" y="3573"/>
                  </a:cubicBezTo>
                  <a:lnTo>
                    <a:pt x="2239" y="5351"/>
                  </a:lnTo>
                  <a:lnTo>
                    <a:pt x="461" y="7151"/>
                  </a:lnTo>
                  <a:cubicBezTo>
                    <a:pt x="168" y="7444"/>
                    <a:pt x="0" y="7841"/>
                    <a:pt x="0" y="8260"/>
                  </a:cubicBezTo>
                  <a:cubicBezTo>
                    <a:pt x="0" y="8678"/>
                    <a:pt x="168" y="9076"/>
                    <a:pt x="461" y="9390"/>
                  </a:cubicBezTo>
                  <a:lnTo>
                    <a:pt x="1360" y="10268"/>
                  </a:lnTo>
                  <a:cubicBezTo>
                    <a:pt x="1653" y="10582"/>
                    <a:pt x="2072" y="10729"/>
                    <a:pt x="2469" y="10729"/>
                  </a:cubicBezTo>
                  <a:cubicBezTo>
                    <a:pt x="2867" y="10729"/>
                    <a:pt x="3265" y="10582"/>
                    <a:pt x="3578" y="10268"/>
                  </a:cubicBezTo>
                  <a:lnTo>
                    <a:pt x="5378" y="8490"/>
                  </a:lnTo>
                  <a:lnTo>
                    <a:pt x="7156" y="10268"/>
                  </a:lnTo>
                  <a:cubicBezTo>
                    <a:pt x="7470" y="10582"/>
                    <a:pt x="7868" y="10729"/>
                    <a:pt x="8265" y="10729"/>
                  </a:cubicBezTo>
                  <a:cubicBezTo>
                    <a:pt x="8684" y="10729"/>
                    <a:pt x="9081" y="10582"/>
                    <a:pt x="9374" y="10268"/>
                  </a:cubicBezTo>
                  <a:lnTo>
                    <a:pt x="10274" y="9390"/>
                  </a:lnTo>
                  <a:cubicBezTo>
                    <a:pt x="10567" y="9076"/>
                    <a:pt x="10734" y="8699"/>
                    <a:pt x="10734" y="8260"/>
                  </a:cubicBezTo>
                  <a:cubicBezTo>
                    <a:pt x="10734" y="7841"/>
                    <a:pt x="10567" y="7465"/>
                    <a:pt x="10274" y="7151"/>
                  </a:cubicBezTo>
                  <a:lnTo>
                    <a:pt x="8495" y="5372"/>
                  </a:lnTo>
                  <a:lnTo>
                    <a:pt x="10274" y="3573"/>
                  </a:lnTo>
                  <a:cubicBezTo>
                    <a:pt x="10567" y="3280"/>
                    <a:pt x="10734" y="2882"/>
                    <a:pt x="10734" y="2464"/>
                  </a:cubicBezTo>
                  <a:cubicBezTo>
                    <a:pt x="10734" y="2045"/>
                    <a:pt x="10567" y="1648"/>
                    <a:pt x="10274" y="1355"/>
                  </a:cubicBezTo>
                  <a:lnTo>
                    <a:pt x="9374" y="455"/>
                  </a:lnTo>
                  <a:cubicBezTo>
                    <a:pt x="9071" y="152"/>
                    <a:pt x="8668" y="0"/>
                    <a:pt x="8265" y="0"/>
                  </a:cubicBezTo>
                  <a:cubicBezTo>
                    <a:pt x="7862" y="0"/>
                    <a:pt x="7460" y="152"/>
                    <a:pt x="7156" y="455"/>
                  </a:cubicBezTo>
                  <a:lnTo>
                    <a:pt x="5357" y="2255"/>
                  </a:lnTo>
                  <a:lnTo>
                    <a:pt x="3578" y="455"/>
                  </a:lnTo>
                  <a:cubicBezTo>
                    <a:pt x="3275" y="152"/>
                    <a:pt x="2872" y="0"/>
                    <a:pt x="2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8"/>
            <p:cNvSpPr/>
            <p:nvPr/>
          </p:nvSpPr>
          <p:spPr>
            <a:xfrm>
              <a:off x="8455149" y="615240"/>
              <a:ext cx="34884" cy="35737"/>
            </a:xfrm>
            <a:custGeom>
              <a:rect b="b" l="l" r="r" t="t"/>
              <a:pathLst>
                <a:path extrusionOk="0" h="922" w="900">
                  <a:moveTo>
                    <a:pt x="440" y="0"/>
                  </a:moveTo>
                  <a:lnTo>
                    <a:pt x="0" y="440"/>
                  </a:lnTo>
                  <a:lnTo>
                    <a:pt x="461" y="921"/>
                  </a:lnTo>
                  <a:lnTo>
                    <a:pt x="900" y="482"/>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8"/>
            <p:cNvSpPr/>
            <p:nvPr/>
          </p:nvSpPr>
          <p:spPr>
            <a:xfrm>
              <a:off x="8490033" y="650938"/>
              <a:ext cx="34070" cy="33256"/>
            </a:xfrm>
            <a:custGeom>
              <a:rect b="b" l="l" r="r" t="t"/>
              <a:pathLst>
                <a:path extrusionOk="0" h="858" w="879">
                  <a:moveTo>
                    <a:pt x="460" y="0"/>
                  </a:moveTo>
                  <a:lnTo>
                    <a:pt x="0" y="439"/>
                  </a:lnTo>
                  <a:lnTo>
                    <a:pt x="419" y="858"/>
                  </a:lnTo>
                  <a:lnTo>
                    <a:pt x="879" y="419"/>
                  </a:lnTo>
                  <a:lnTo>
                    <a:pt x="46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8"/>
            <p:cNvSpPr/>
            <p:nvPr/>
          </p:nvSpPr>
          <p:spPr>
            <a:xfrm>
              <a:off x="8420265" y="649310"/>
              <a:ext cx="35737" cy="35698"/>
            </a:xfrm>
            <a:custGeom>
              <a:rect b="b" l="l" r="r" t="t"/>
              <a:pathLst>
                <a:path extrusionOk="0" h="921" w="922">
                  <a:moveTo>
                    <a:pt x="440" y="0"/>
                  </a:moveTo>
                  <a:lnTo>
                    <a:pt x="1" y="461"/>
                  </a:lnTo>
                  <a:lnTo>
                    <a:pt x="482" y="921"/>
                  </a:lnTo>
                  <a:lnTo>
                    <a:pt x="921" y="481"/>
                  </a:lnTo>
                  <a:lnTo>
                    <a:pt x="44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8"/>
            <p:cNvSpPr/>
            <p:nvPr/>
          </p:nvSpPr>
          <p:spPr>
            <a:xfrm>
              <a:off x="8455963" y="684969"/>
              <a:ext cx="33295" cy="33295"/>
            </a:xfrm>
            <a:custGeom>
              <a:rect b="b" l="l" r="r" t="t"/>
              <a:pathLst>
                <a:path extrusionOk="0" h="859" w="859">
                  <a:moveTo>
                    <a:pt x="440" y="1"/>
                  </a:moveTo>
                  <a:lnTo>
                    <a:pt x="0" y="440"/>
                  </a:lnTo>
                  <a:lnTo>
                    <a:pt x="419" y="85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8"/>
            <p:cNvSpPr/>
            <p:nvPr/>
          </p:nvSpPr>
          <p:spPr>
            <a:xfrm>
              <a:off x="8662748" y="407602"/>
              <a:ext cx="35737" cy="34923"/>
            </a:xfrm>
            <a:custGeom>
              <a:rect b="b" l="l" r="r" t="t"/>
              <a:pathLst>
                <a:path extrusionOk="0" h="901" w="922">
                  <a:moveTo>
                    <a:pt x="440" y="1"/>
                  </a:moveTo>
                  <a:lnTo>
                    <a:pt x="1" y="440"/>
                  </a:lnTo>
                  <a:lnTo>
                    <a:pt x="482" y="901"/>
                  </a:lnTo>
                  <a:lnTo>
                    <a:pt x="921"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8"/>
            <p:cNvSpPr/>
            <p:nvPr/>
          </p:nvSpPr>
          <p:spPr>
            <a:xfrm>
              <a:off x="8698446" y="442486"/>
              <a:ext cx="33295" cy="34109"/>
            </a:xfrm>
            <a:custGeom>
              <a:rect b="b" l="l" r="r" t="t"/>
              <a:pathLst>
                <a:path extrusionOk="0" h="880" w="859">
                  <a:moveTo>
                    <a:pt x="440" y="1"/>
                  </a:moveTo>
                  <a:lnTo>
                    <a:pt x="0" y="461"/>
                  </a:lnTo>
                  <a:lnTo>
                    <a:pt x="419" y="879"/>
                  </a:lnTo>
                  <a:lnTo>
                    <a:pt x="858" y="419"/>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8"/>
            <p:cNvSpPr/>
            <p:nvPr/>
          </p:nvSpPr>
          <p:spPr>
            <a:xfrm>
              <a:off x="8628678" y="441672"/>
              <a:ext cx="34923" cy="35737"/>
            </a:xfrm>
            <a:custGeom>
              <a:rect b="b" l="l" r="r" t="t"/>
              <a:pathLst>
                <a:path extrusionOk="0" h="922" w="901">
                  <a:moveTo>
                    <a:pt x="440" y="1"/>
                  </a:moveTo>
                  <a:lnTo>
                    <a:pt x="1" y="440"/>
                  </a:lnTo>
                  <a:lnTo>
                    <a:pt x="461" y="921"/>
                  </a:lnTo>
                  <a:lnTo>
                    <a:pt x="901" y="482"/>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8"/>
            <p:cNvSpPr/>
            <p:nvPr/>
          </p:nvSpPr>
          <p:spPr>
            <a:xfrm>
              <a:off x="8663562" y="477370"/>
              <a:ext cx="34109" cy="33295"/>
            </a:xfrm>
            <a:custGeom>
              <a:rect b="b" l="l" r="r" t="t"/>
              <a:pathLst>
                <a:path extrusionOk="0" h="859" w="880">
                  <a:moveTo>
                    <a:pt x="461" y="0"/>
                  </a:moveTo>
                  <a:lnTo>
                    <a:pt x="1" y="440"/>
                  </a:lnTo>
                  <a:lnTo>
                    <a:pt x="419" y="858"/>
                  </a:lnTo>
                  <a:lnTo>
                    <a:pt x="879" y="419"/>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8"/>
            <p:cNvSpPr/>
            <p:nvPr/>
          </p:nvSpPr>
          <p:spPr>
            <a:xfrm>
              <a:off x="8663562" y="615240"/>
              <a:ext cx="35737" cy="35737"/>
            </a:xfrm>
            <a:custGeom>
              <a:rect b="b" l="l" r="r" t="t"/>
              <a:pathLst>
                <a:path extrusionOk="0" h="922" w="922">
                  <a:moveTo>
                    <a:pt x="482" y="0"/>
                  </a:moveTo>
                  <a:lnTo>
                    <a:pt x="1" y="482"/>
                  </a:lnTo>
                  <a:lnTo>
                    <a:pt x="461" y="921"/>
                  </a:lnTo>
                  <a:lnTo>
                    <a:pt x="921" y="461"/>
                  </a:lnTo>
                  <a:lnTo>
                    <a:pt x="48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8"/>
            <p:cNvSpPr/>
            <p:nvPr/>
          </p:nvSpPr>
          <p:spPr>
            <a:xfrm>
              <a:off x="8630306" y="650938"/>
              <a:ext cx="33295" cy="33256"/>
            </a:xfrm>
            <a:custGeom>
              <a:rect b="b" l="l" r="r" t="t"/>
              <a:pathLst>
                <a:path extrusionOk="0" h="858" w="859">
                  <a:moveTo>
                    <a:pt x="419" y="0"/>
                  </a:moveTo>
                  <a:lnTo>
                    <a:pt x="1" y="419"/>
                  </a:lnTo>
                  <a:lnTo>
                    <a:pt x="440" y="858"/>
                  </a:lnTo>
                  <a:lnTo>
                    <a:pt x="859" y="439"/>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8"/>
            <p:cNvSpPr/>
            <p:nvPr/>
          </p:nvSpPr>
          <p:spPr>
            <a:xfrm>
              <a:off x="8698446" y="650124"/>
              <a:ext cx="34923" cy="34884"/>
            </a:xfrm>
            <a:custGeom>
              <a:rect b="b" l="l" r="r" t="t"/>
              <a:pathLst>
                <a:path extrusionOk="0" h="900" w="901">
                  <a:moveTo>
                    <a:pt x="461" y="0"/>
                  </a:moveTo>
                  <a:lnTo>
                    <a:pt x="0" y="460"/>
                  </a:lnTo>
                  <a:lnTo>
                    <a:pt x="440" y="900"/>
                  </a:lnTo>
                  <a:lnTo>
                    <a:pt x="900" y="440"/>
                  </a:lnTo>
                  <a:lnTo>
                    <a:pt x="4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8"/>
            <p:cNvSpPr/>
            <p:nvPr/>
          </p:nvSpPr>
          <p:spPr>
            <a:xfrm>
              <a:off x="8664376" y="684969"/>
              <a:ext cx="34109" cy="34109"/>
            </a:xfrm>
            <a:custGeom>
              <a:rect b="b" l="l" r="r" t="t"/>
              <a:pathLst>
                <a:path extrusionOk="0" h="880" w="880">
                  <a:moveTo>
                    <a:pt x="440" y="1"/>
                  </a:moveTo>
                  <a:lnTo>
                    <a:pt x="1" y="440"/>
                  </a:lnTo>
                  <a:lnTo>
                    <a:pt x="461" y="880"/>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8"/>
            <p:cNvSpPr/>
            <p:nvPr/>
          </p:nvSpPr>
          <p:spPr>
            <a:xfrm>
              <a:off x="8455963" y="407602"/>
              <a:ext cx="34884" cy="34923"/>
            </a:xfrm>
            <a:custGeom>
              <a:rect b="b" l="l" r="r" t="t"/>
              <a:pathLst>
                <a:path extrusionOk="0" h="901" w="900">
                  <a:moveTo>
                    <a:pt x="461" y="1"/>
                  </a:moveTo>
                  <a:lnTo>
                    <a:pt x="0" y="461"/>
                  </a:lnTo>
                  <a:lnTo>
                    <a:pt x="440" y="901"/>
                  </a:lnTo>
                  <a:lnTo>
                    <a:pt x="900" y="440"/>
                  </a:lnTo>
                  <a:lnTo>
                    <a:pt x="4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8"/>
            <p:cNvSpPr/>
            <p:nvPr/>
          </p:nvSpPr>
          <p:spPr>
            <a:xfrm>
              <a:off x="8421893" y="442486"/>
              <a:ext cx="34109" cy="34109"/>
            </a:xfrm>
            <a:custGeom>
              <a:rect b="b" l="l" r="r" t="t"/>
              <a:pathLst>
                <a:path extrusionOk="0" h="880" w="880">
                  <a:moveTo>
                    <a:pt x="440" y="1"/>
                  </a:moveTo>
                  <a:lnTo>
                    <a:pt x="0" y="440"/>
                  </a:lnTo>
                  <a:lnTo>
                    <a:pt x="461" y="879"/>
                  </a:lnTo>
                  <a:lnTo>
                    <a:pt x="879" y="461"/>
                  </a:lnTo>
                  <a:lnTo>
                    <a:pt x="44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8"/>
            <p:cNvSpPr/>
            <p:nvPr/>
          </p:nvSpPr>
          <p:spPr>
            <a:xfrm>
              <a:off x="8490033" y="442486"/>
              <a:ext cx="35698" cy="34923"/>
            </a:xfrm>
            <a:custGeom>
              <a:rect b="b" l="l" r="r" t="t"/>
              <a:pathLst>
                <a:path extrusionOk="0" h="901" w="921">
                  <a:moveTo>
                    <a:pt x="481" y="1"/>
                  </a:moveTo>
                  <a:lnTo>
                    <a:pt x="0" y="461"/>
                  </a:lnTo>
                  <a:lnTo>
                    <a:pt x="460" y="900"/>
                  </a:lnTo>
                  <a:lnTo>
                    <a:pt x="921" y="440"/>
                  </a:lnTo>
                  <a:lnTo>
                    <a:pt x="48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8"/>
            <p:cNvSpPr/>
            <p:nvPr/>
          </p:nvSpPr>
          <p:spPr>
            <a:xfrm>
              <a:off x="8456777" y="477370"/>
              <a:ext cx="33256" cy="33295"/>
            </a:xfrm>
            <a:custGeom>
              <a:rect b="b" l="l" r="r" t="t"/>
              <a:pathLst>
                <a:path extrusionOk="0" h="859" w="858">
                  <a:moveTo>
                    <a:pt x="419" y="0"/>
                  </a:moveTo>
                  <a:lnTo>
                    <a:pt x="0" y="419"/>
                  </a:lnTo>
                  <a:lnTo>
                    <a:pt x="440" y="858"/>
                  </a:lnTo>
                  <a:lnTo>
                    <a:pt x="858" y="440"/>
                  </a:lnTo>
                  <a:lnTo>
                    <a:pt x="4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ood Transfusion Center by Slidesgo">
  <a:themeElements>
    <a:clrScheme name="Simple Light">
      <a:dk1>
        <a:srgbClr val="000000"/>
      </a:dk1>
      <a:lt1>
        <a:srgbClr val="EFEFEF"/>
      </a:lt1>
      <a:dk2>
        <a:srgbClr val="EFEFEF"/>
      </a:dk2>
      <a:lt2>
        <a:srgbClr val="B20909"/>
      </a:lt2>
      <a:accent1>
        <a:srgbClr val="850707"/>
      </a:accent1>
      <a:accent2>
        <a:srgbClr val="B20909"/>
      </a:accent2>
      <a:accent3>
        <a:srgbClr val="B20909"/>
      </a:accent3>
      <a:accent4>
        <a:srgbClr val="EFEFEF"/>
      </a:accent4>
      <a:accent5>
        <a:srgbClr val="EFEFEF"/>
      </a:accent5>
      <a:accent6>
        <a:srgbClr val="FFFFFF"/>
      </a:accent6>
      <a:hlink>
        <a:srgbClr val="5555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