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83" r:id="rId3"/>
    <p:sldId id="262" r:id="rId4"/>
    <p:sldId id="278" r:id="rId5"/>
    <p:sldId id="295" r:id="rId6"/>
    <p:sldId id="294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BM Plex Sans Condensed" panose="020B050605020300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66162-164A-311F-BF8E-BFA99079DFCE}" v="15" dt="2021-11-13T14:17:54.755"/>
    <p1510:client id="{B4D5E6F9-3C10-6D1C-5E5E-D5D01CF4C42C}" v="895" dt="2021-11-13T14:15:07.478"/>
  </p1510:revLst>
</p1510:revInfo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2e6846af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2e6846af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2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39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sz="3000" i="1"/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sz="3000" i="1"/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u="sng" dirty="0"/>
              <a:t>LinkedIn web automation using puppeteer</a:t>
            </a:r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EAE2142-DDC3-4FA3-A546-E761E95AD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00000">
            <a:off x="5235032" y="394245"/>
            <a:ext cx="616886" cy="457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C22F8C-B8FE-4BE8-8DA6-52F39C542FED}"/>
              </a:ext>
            </a:extLst>
          </p:cNvPr>
          <p:cNvSpPr txBox="1"/>
          <p:nvPr/>
        </p:nvSpPr>
        <p:spPr>
          <a:xfrm>
            <a:off x="711367" y="451635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By JAY PATEL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439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0" name="Google Shape;44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1</a:t>
              </a:r>
              <a:endParaRPr sz="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5844744" y="1703401"/>
            <a:ext cx="473400" cy="473400"/>
            <a:chOff x="3814414" y="1703401"/>
            <a:chExt cx="473400" cy="473400"/>
          </a:xfrm>
        </p:grpSpPr>
        <p:sp>
          <p:nvSpPr>
            <p:cNvPr id="443" name="Google Shape;44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3</a:t>
              </a:r>
              <a:endParaRPr sz="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3817270" y="2606254"/>
            <a:ext cx="473400" cy="473400"/>
            <a:chOff x="2824664" y="3576300"/>
            <a:chExt cx="473400" cy="473400"/>
          </a:xfrm>
        </p:grpSpPr>
        <p:sp>
          <p:nvSpPr>
            <p:cNvPr id="455" name="Google Shape;45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</a:t>
              </a:r>
              <a:endParaRPr sz="6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sp>
        <p:nvSpPr>
          <p:cNvPr id="457" name="Google Shape;457;p38"/>
          <p:cNvSpPr txBox="1"/>
          <p:nvPr/>
        </p:nvSpPr>
        <p:spPr>
          <a:xfrm>
            <a:off x="1154258" y="1156100"/>
            <a:ext cx="1812781" cy="54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500">
                <a:solidFill>
                  <a:schemeClr val="bg1"/>
                </a:solidFill>
                <a:sym typeface="IBM Plex Sans Condensed"/>
              </a:rPr>
              <a:t>What project actually do?</a:t>
            </a: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436010" y="108090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1500">
                <a:solidFill>
                  <a:schemeClr val="bg1"/>
                </a:solidFill>
              </a:rPr>
              <a:t>Tech Stack</a:t>
            </a:r>
          </a:p>
        </p:txBody>
      </p:sp>
      <p:sp>
        <p:nvSpPr>
          <p:cNvPr id="462" name="Google Shape;462;p38"/>
          <p:cNvSpPr txBox="1"/>
          <p:nvPr/>
        </p:nvSpPr>
        <p:spPr>
          <a:xfrm>
            <a:off x="3413802" y="334922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bg1"/>
                </a:solidFill>
                <a:latin typeface="IBM Plex Sans Condensed"/>
              </a:rPr>
              <a:t>See The code</a:t>
            </a:r>
            <a:endParaRPr lang="en" sz="1500" dirty="0">
              <a:solidFill>
                <a:schemeClr val="bg1"/>
              </a:solidFill>
              <a:latin typeface="IBM Plex Sans Condensed"/>
              <a:ea typeface="IBM Plex Sans Condensed"/>
              <a:cs typeface="IBM Plex Sans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298479" y="2425636"/>
            <a:ext cx="263619" cy="2517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08" name="Google Shape;108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1" name="Google Shape;111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 rot="2466643">
            <a:off x="3966548" y="1231010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-1608918">
            <a:off x="4502204" y="1451088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-1608959">
            <a:off x="5278979" y="387784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6345559" y="1233444"/>
            <a:ext cx="2714848" cy="3653541"/>
            <a:chOff x="5503615" y="983605"/>
            <a:chExt cx="3588221" cy="4828894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042950"/>
            <a:ext cx="2155805" cy="1129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4000" u="sng"/>
              <a:t>Main use 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855299" y="2320296"/>
            <a:ext cx="3411600" cy="19607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In this project  I had wrote one script by which using,</a:t>
            </a:r>
            <a:endParaRPr lang="en" sz="1800" dirty="0">
              <a:solidFill>
                <a:schemeClr val="accent1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Anyone can run that script and their all Linked in connection requests are accept.</a:t>
            </a:r>
            <a:endParaRPr lang="en" sz="18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Font typeface="Courier New"/>
              <a:buChar char="o"/>
            </a:pPr>
            <a:endParaRPr lang="en" sz="1800" dirty="0">
              <a:solidFill>
                <a:schemeClr val="accent1"/>
              </a:solidFill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Google Shape;354;p33">
            <a:extLst>
              <a:ext uri="{FF2B5EF4-FFF2-40B4-BE49-F238E27FC236}">
                <a16:creationId xmlns:a16="http://schemas.microsoft.com/office/drawing/2014/main" id="{966A4A9A-AE8E-4ABB-816F-5FF8209DD34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1944" y="260696"/>
            <a:ext cx="1496437" cy="13513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5;p33">
            <a:extLst>
              <a:ext uri="{FF2B5EF4-FFF2-40B4-BE49-F238E27FC236}">
                <a16:creationId xmlns:a16="http://schemas.microsoft.com/office/drawing/2014/main" id="{359FC333-DF34-40A7-8F35-FD9227CB55D1}"/>
              </a:ext>
            </a:extLst>
          </p:cNvPr>
          <p:cNvSpPr/>
          <p:nvPr/>
        </p:nvSpPr>
        <p:spPr>
          <a:xfrm>
            <a:off x="7197116" y="579535"/>
            <a:ext cx="306084" cy="707826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Bebas Neue"/>
              </a:rPr>
              <a:t>1</a:t>
            </a:r>
            <a:endParaRPr lang="en-US" b="1" i="0" dirty="0">
              <a:ln>
                <a:noFill/>
              </a:ln>
              <a:solidFill>
                <a:schemeClr val="accent1">
                  <a:lumMod val="50000"/>
                </a:schemeClr>
              </a:solidFill>
              <a:latin typeface="Bebas Neue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900418" y="779282"/>
            <a:ext cx="4694400" cy="235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4000" u="sng">
                <a:solidFill>
                  <a:schemeClr val="bg1"/>
                </a:solidFill>
                <a:latin typeface="Bebas Neue"/>
              </a:rPr>
              <a:t>Code</a:t>
            </a:r>
            <a:r>
              <a:rPr lang="en" sz="4000" u="sng" dirty="0">
                <a:solidFill>
                  <a:srgbClr val="1E263A"/>
                </a:solidFill>
              </a:rPr>
              <a:t> </a:t>
            </a:r>
            <a:endParaRPr lang="en-US">
              <a:solidFill>
                <a:srgbClr val="2796D5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u="sng">
                <a:solidFill>
                  <a:srgbClr val="1E263A"/>
                </a:solidFill>
              </a:rPr>
              <a:t>u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sz="1800">
                <a:solidFill>
                  <a:schemeClr val="accent1">
                    <a:lumMod val="75000"/>
                  </a:schemeClr>
                </a:solidFill>
              </a:rPr>
              <a:t>Github link:</a:t>
            </a:r>
            <a:r>
              <a:rPr lang="en" sz="1800">
                <a:solidFill>
                  <a:srgbClr val="FF0000"/>
                </a:solidFill>
              </a:rPr>
              <a:t>  https://github.com/Jay-Thesia/LinkedIn_Automatic_Connection_Request_Accept</a:t>
            </a: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Google Shape;354;p33">
            <a:extLst>
              <a:ext uri="{FF2B5EF4-FFF2-40B4-BE49-F238E27FC236}">
                <a16:creationId xmlns:a16="http://schemas.microsoft.com/office/drawing/2014/main" id="{78E2C93C-A9E7-4ADD-A732-87C3F4F50D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319" y="463729"/>
            <a:ext cx="1496437" cy="13513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5;p33">
            <a:extLst>
              <a:ext uri="{FF2B5EF4-FFF2-40B4-BE49-F238E27FC236}">
                <a16:creationId xmlns:a16="http://schemas.microsoft.com/office/drawing/2014/main" id="{97F4E111-966B-487A-BA22-219E2145279E}"/>
              </a:ext>
            </a:extLst>
          </p:cNvPr>
          <p:cNvSpPr/>
          <p:nvPr/>
        </p:nvSpPr>
        <p:spPr>
          <a:xfrm>
            <a:off x="6768491" y="782568"/>
            <a:ext cx="306084" cy="707826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Bebas Neue"/>
              </a:rPr>
              <a:t>2</a:t>
            </a:r>
            <a:endParaRPr lang="en-US" b="1" i="0" dirty="0">
              <a:ln>
                <a:noFill/>
              </a:ln>
              <a:solidFill>
                <a:schemeClr val="accent1">
                  <a:lumMod val="50000"/>
                </a:schemeClr>
              </a:solidFill>
              <a:latin typeface="Bebas Neue"/>
            </a:endParaRPr>
          </a:p>
        </p:txBody>
      </p:sp>
      <p:pic>
        <p:nvPicPr>
          <p:cNvPr id="4" name="Google Shape;672;p46">
            <a:extLst>
              <a:ext uri="{FF2B5EF4-FFF2-40B4-BE49-F238E27FC236}">
                <a16:creationId xmlns:a16="http://schemas.microsoft.com/office/drawing/2014/main" id="{187A9242-44E5-4996-AF20-7AD9ADF74E3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549" y="1604546"/>
            <a:ext cx="2617500" cy="349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847780" y="801841"/>
            <a:ext cx="4694400" cy="23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4000" u="sng" dirty="0" err="1">
                <a:solidFill>
                  <a:schemeClr val="bg1"/>
                </a:solidFill>
                <a:latin typeface="Bebas Neue"/>
              </a:rPr>
              <a:t>TEch</a:t>
            </a:r>
            <a:r>
              <a:rPr lang="en" sz="4000" u="sng" dirty="0">
                <a:solidFill>
                  <a:schemeClr val="bg1"/>
                </a:solidFill>
                <a:latin typeface="Bebas Neue"/>
              </a:rPr>
              <a:t> Stack</a:t>
            </a:r>
            <a:r>
              <a:rPr lang="en" sz="4000" u="sng" dirty="0">
                <a:solidFill>
                  <a:srgbClr val="1E263A"/>
                </a:solidFill>
              </a:rPr>
              <a:t> </a:t>
            </a:r>
            <a:endParaRPr lang="en-US" dirty="0">
              <a:solidFill>
                <a:srgbClr val="2796D5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en" u="sng" dirty="0">
              <a:solidFill>
                <a:srgbClr val="1E263A"/>
              </a:solidFill>
            </a:endParaRPr>
          </a:p>
          <a:p>
            <a:pPr marL="285750" indent="-285750">
              <a:lnSpc>
                <a:spcPct val="114999"/>
              </a:lnSpc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</a:p>
          <a:p>
            <a:pPr marL="285750" indent="-285750">
              <a:lnSpc>
                <a:spcPct val="114999"/>
              </a:lnSpc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</a:rPr>
              <a:t>Puppeteer</a:t>
            </a:r>
          </a:p>
          <a:p>
            <a:pPr marL="285750" indent="-285750">
              <a:lnSpc>
                <a:spcPct val="114999"/>
              </a:lnSpc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</a:rPr>
              <a:t>Node.js</a:t>
            </a:r>
          </a:p>
          <a:p>
            <a:pPr marL="285750" indent="-285750">
              <a:lnSpc>
                <a:spcPct val="114999"/>
              </a:lnSpc>
            </a:pPr>
            <a:r>
              <a:rPr lang="en" sz="18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Google Shape;354;p33">
            <a:extLst>
              <a:ext uri="{FF2B5EF4-FFF2-40B4-BE49-F238E27FC236}">
                <a16:creationId xmlns:a16="http://schemas.microsoft.com/office/drawing/2014/main" id="{78E2C93C-A9E7-4ADD-A732-87C3F4F50D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156" y="486289"/>
            <a:ext cx="1496437" cy="13513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5;p33">
            <a:extLst>
              <a:ext uri="{FF2B5EF4-FFF2-40B4-BE49-F238E27FC236}">
                <a16:creationId xmlns:a16="http://schemas.microsoft.com/office/drawing/2014/main" id="{97F4E111-966B-487A-BA22-219E2145279E}"/>
              </a:ext>
            </a:extLst>
          </p:cNvPr>
          <p:cNvSpPr/>
          <p:nvPr/>
        </p:nvSpPr>
        <p:spPr>
          <a:xfrm>
            <a:off x="6896326" y="805128"/>
            <a:ext cx="306084" cy="707826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Bebas Neue"/>
              </a:rPr>
              <a:t>3</a:t>
            </a:r>
            <a:endParaRPr lang="en-US" b="1" i="0" dirty="0">
              <a:ln>
                <a:noFill/>
              </a:ln>
              <a:solidFill>
                <a:schemeClr val="accent1">
                  <a:lumMod val="50000"/>
                </a:schemeClr>
              </a:solidFill>
              <a:latin typeface="Bebas Neue"/>
            </a:endParaRPr>
          </a:p>
        </p:txBody>
      </p:sp>
      <p:pic>
        <p:nvPicPr>
          <p:cNvPr id="5" name="Google Shape;673;p46">
            <a:extLst>
              <a:ext uri="{FF2B5EF4-FFF2-40B4-BE49-F238E27FC236}">
                <a16:creationId xmlns:a16="http://schemas.microsoft.com/office/drawing/2014/main" id="{0127AD89-6842-415E-8BDE-68BF0C1F37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750" y="1606870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417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392" y="343413"/>
            <a:ext cx="1496437" cy="135138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6603058" y="812647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Thanks!</a:t>
            </a: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892899" y="681525"/>
            <a:ext cx="4694400" cy="36526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5400" u="sng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You can find me @</a:t>
            </a:r>
            <a:endParaRPr lang="en" u="sng">
              <a:solidFill>
                <a:schemeClr val="lt1"/>
              </a:solidFill>
            </a:endParaRPr>
          </a:p>
          <a:p>
            <a:pPr>
              <a:spcBef>
                <a:spcPts val="800"/>
              </a:spcBef>
              <a:buClr>
                <a:schemeClr val="lt1"/>
              </a:buClr>
            </a:pPr>
            <a:r>
              <a:rPr lang="en" u="sng" dirty="0">
                <a:solidFill>
                  <a:schemeClr val="lt1"/>
                </a:solidFill>
              </a:rPr>
              <a:t>LinkedIn</a:t>
            </a:r>
            <a:r>
              <a:rPr lang="en" dirty="0">
                <a:solidFill>
                  <a:schemeClr val="lt1"/>
                </a:solidFill>
              </a:rPr>
              <a:t> </a:t>
            </a:r>
          </a:p>
          <a:p>
            <a:pPr marL="76200" indent="0">
              <a:lnSpc>
                <a:spcPct val="114999"/>
              </a:lnSpc>
              <a:spcBef>
                <a:spcPts val="800"/>
              </a:spcBef>
              <a:buClr>
                <a:schemeClr val="lt1"/>
              </a:buClr>
              <a:buNone/>
            </a:pPr>
            <a:r>
              <a:rPr lang="en" dirty="0">
                <a:solidFill>
                  <a:schemeClr val="lt1"/>
                </a:solidFill>
              </a:rPr>
              <a:t>          @Jay Patel</a:t>
            </a:r>
          </a:p>
          <a:p>
            <a:pPr>
              <a:lnSpc>
                <a:spcPct val="114999"/>
              </a:lnSpc>
              <a:buClr>
                <a:srgbClr val="FFFFFF"/>
              </a:buClr>
            </a:pPr>
            <a:r>
              <a:rPr lang="en" u="sng" dirty="0">
                <a:solidFill>
                  <a:schemeClr val="lt1"/>
                </a:solidFill>
              </a:rPr>
              <a:t>Gmail</a:t>
            </a:r>
            <a:r>
              <a:rPr lang="en" dirty="0">
                <a:solidFill>
                  <a:schemeClr val="lt1"/>
                </a:solidFill>
              </a:rPr>
              <a:t>                                                          jayengineer.jp2410@gmail.com</a:t>
            </a: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171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Flavius template</vt:lpstr>
      <vt:lpstr>LinkedIn web automation using puppeteer</vt:lpstr>
      <vt:lpstr>Roadmap</vt:lpstr>
      <vt:lpstr>Main use 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cp:revision>276</cp:revision>
  <dcterms:modified xsi:type="dcterms:W3CDTF">2021-11-13T14:17:58Z</dcterms:modified>
</cp:coreProperties>
</file>