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4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5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9D8B-B6B4-4CB7-A029-3B577AD9744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9FC-331B-4298-B64E-41EA84252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6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あえる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人物競売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00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사람을 대상으로 경매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dirty="0" smtClean="0"/>
              <a:t>, TAB, SP </a:t>
            </a:r>
            <a:r>
              <a:rPr lang="ko-KR" altLang="en-US" dirty="0" err="1" smtClean="0"/>
              <a:t>반응형으로</a:t>
            </a:r>
            <a:r>
              <a:rPr lang="ko-KR" altLang="en-US" dirty="0" smtClean="0"/>
              <a:t> 스타일 작성</a:t>
            </a:r>
            <a:endParaRPr lang="en-US" altLang="ko-KR" dirty="0" smtClean="0"/>
          </a:p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서버는 아파치</a:t>
            </a:r>
            <a:r>
              <a:rPr lang="en-US" altLang="ko-KR" dirty="0"/>
              <a:t>)</a:t>
            </a:r>
            <a:endParaRPr lang="en-US" altLang="ja-JP" dirty="0" smtClean="0"/>
          </a:p>
          <a:p>
            <a:pPr lvl="1"/>
            <a:r>
              <a:rPr lang="en-US" altLang="ko-KR" dirty="0" smtClean="0"/>
              <a:t>Front</a:t>
            </a:r>
            <a:r>
              <a:rPr lang="en-US" altLang="ko-KR" dirty="0" smtClean="0"/>
              <a:t>, API, Image</a:t>
            </a:r>
          </a:p>
          <a:p>
            <a:r>
              <a:rPr lang="ko-KR" altLang="en-US" dirty="0" smtClean="0"/>
              <a:t>페이지구성</a:t>
            </a:r>
            <a:endParaRPr lang="en-US" altLang="ja-JP" dirty="0" smtClean="0"/>
          </a:p>
          <a:p>
            <a:pPr lvl="1"/>
            <a:r>
              <a:rPr lang="ko-KR" altLang="en-US" dirty="0" smtClean="0"/>
              <a:t>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경매현황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후기 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경매</a:t>
            </a:r>
            <a:r>
              <a:rPr lang="en-US" altLang="ko-KR" dirty="0" smtClean="0"/>
              <a:t>?, </a:t>
            </a:r>
            <a:r>
              <a:rPr lang="ko-KR" altLang="en-US" dirty="0" err="1" smtClean="0"/>
              <a:t>헬프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ko-KR" altLang="en-US" dirty="0" smtClean="0"/>
              <a:t>개발언어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3.7.4 32bit - Django</a:t>
            </a:r>
            <a:r>
              <a:rPr lang="ko-KR" altLang="en-US" dirty="0" smtClean="0"/>
              <a:t> </a:t>
            </a:r>
            <a:endParaRPr lang="en-US" altLang="ja-JP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8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만남이 많은 순대로 랭킹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</a:t>
            </a:r>
            <a:r>
              <a:rPr lang="ko-KR" altLang="en-US" dirty="0" err="1" smtClean="0"/>
              <a:t>핫한</a:t>
            </a:r>
            <a:r>
              <a:rPr lang="ko-KR" altLang="en-US" dirty="0" smtClean="0"/>
              <a:t> 사람 랭킹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경매 랭킹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 랭킹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핫한</a:t>
            </a:r>
            <a:r>
              <a:rPr lang="ko-KR" altLang="en-US" dirty="0" smtClean="0"/>
              <a:t> 후기 게시판 글 랭킹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 </a:t>
            </a:r>
            <a:r>
              <a:rPr lang="ko-KR" altLang="en-US" dirty="0" err="1" smtClean="0"/>
              <a:t>동의하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인증샷</a:t>
            </a:r>
            <a:r>
              <a:rPr lang="ko-KR" altLang="en-US" dirty="0" smtClean="0"/>
              <a:t> 공개 등등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진행중인 경매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끝난 경매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~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정도까지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</a:t>
            </a:r>
            <a:endParaRPr lang="en-US" altLang="ko-KR" dirty="0" smtClean="0"/>
          </a:p>
          <a:p>
            <a:r>
              <a:rPr lang="ko-KR" altLang="en-US" dirty="0" smtClean="0"/>
              <a:t>경매후기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게시판형식 또는 </a:t>
            </a:r>
            <a:r>
              <a:rPr lang="ko-KR" altLang="en-US" dirty="0" err="1" smtClean="0"/>
              <a:t>인스타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타임피드</a:t>
            </a:r>
            <a:r>
              <a:rPr lang="ko-KR" altLang="en-US" dirty="0" smtClean="0"/>
              <a:t> 형식</a:t>
            </a:r>
            <a:endParaRPr lang="en-US" altLang="ko-KR" dirty="0" smtClean="0"/>
          </a:p>
          <a:p>
            <a:r>
              <a:rPr lang="ko-KR" altLang="en-US" dirty="0" smtClean="0"/>
              <a:t>경매페이지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진행중인 경매상황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메세지보낸것들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등등 형식은 아직 </a:t>
            </a:r>
            <a:r>
              <a:rPr lang="ko-KR" altLang="en-US" dirty="0" err="1" smtClean="0"/>
              <a:t>구상중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1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3384376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0741" y="1556792"/>
            <a:ext cx="289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Profile, Nickname, millage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1560" y="5877272"/>
            <a:ext cx="3384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44097" y="587455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75656" y="587455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03848" y="587917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545" y="60499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5858" y="6049932"/>
            <a:ext cx="87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0186" y="605455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mypage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19872" y="5229200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top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49545" y="1988840"/>
            <a:ext cx="334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9987" y="2195572"/>
            <a:ext cx="76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유저의 현재 경매 상황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로그아웃시에는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현재 진행중인 경매 상황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94777" y="2708920"/>
            <a:ext cx="65288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경매명목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4777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금액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941535" y="2924944"/>
            <a:ext cx="165618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5576" y="45576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경매후기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94777" y="5013176"/>
            <a:ext cx="108493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67744" y="6049932"/>
            <a:ext cx="10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729" y="3059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간단 프로필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3384376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11560" y="5877272"/>
            <a:ext cx="3384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44097" y="587455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75656" y="587455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03848" y="587917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545" y="60499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5858" y="6049932"/>
            <a:ext cx="87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744" y="6049932"/>
            <a:ext cx="10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Auction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0186" y="605455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mypage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700" y="3473132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 있는 사람 </a:t>
            </a:r>
            <a:r>
              <a:rPr lang="ko-KR" altLang="en-US" dirty="0" err="1" smtClean="0"/>
              <a:t>핫한</a:t>
            </a:r>
            <a:r>
              <a:rPr lang="ko-KR" altLang="en-US" dirty="0" smtClean="0"/>
              <a:t> 사람 등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89730" y="390518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7700" y="4553252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그사람이</a:t>
            </a:r>
            <a:r>
              <a:rPr lang="ko-KR" altLang="en-US" dirty="0" smtClean="0"/>
              <a:t> 내걸고 있는 경매 숫자랑 조건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700" y="492258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경매 성공률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7700" y="529191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사람들로부터의 경매 평가 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952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경매추천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53276" y="2057657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4952" y="2780928"/>
            <a:ext cx="829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시 </a:t>
            </a:r>
            <a:r>
              <a:rPr lang="ko-KR" altLang="en-US" dirty="0" err="1" smtClean="0"/>
              <a:t>흥미있는</a:t>
            </a:r>
            <a:r>
              <a:rPr lang="ko-KR" altLang="en-US" dirty="0" smtClean="0"/>
              <a:t> 장르 또는 경매명목에 선택한 것 위주로 경매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뒤로는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사용해서 경매를 주로 한 명목에 대한 것으로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4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경매상황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0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213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あえる</vt:lpstr>
      <vt:lpstr>개요</vt:lpstr>
      <vt:lpstr>상세</vt:lpstr>
      <vt:lpstr>홈</vt:lpstr>
      <vt:lpstr>홈</vt:lpstr>
      <vt:lpstr>검색</vt:lpstr>
      <vt:lpstr>경매상황</vt:lpstr>
      <vt:lpstr>마이페이지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あえる</dc:title>
  <dc:creator>killuasunys@naver.com</dc:creator>
  <cp:lastModifiedBy>killuasunys@naver.com</cp:lastModifiedBy>
  <cp:revision>10</cp:revision>
  <dcterms:created xsi:type="dcterms:W3CDTF">2019-05-04T11:21:58Z</dcterms:created>
  <dcterms:modified xsi:type="dcterms:W3CDTF">2019-07-23T14:21:59Z</dcterms:modified>
</cp:coreProperties>
</file>