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4" r:id="rId2"/>
    <p:sldId id="364" r:id="rId3"/>
    <p:sldId id="322" r:id="rId4"/>
    <p:sldId id="287" r:id="rId5"/>
    <p:sldId id="365" r:id="rId6"/>
    <p:sldId id="391" r:id="rId7"/>
    <p:sldId id="392" r:id="rId8"/>
    <p:sldId id="393" r:id="rId9"/>
    <p:sldId id="394" r:id="rId10"/>
    <p:sldId id="388" r:id="rId11"/>
    <p:sldId id="389" r:id="rId12"/>
    <p:sldId id="390" r:id="rId13"/>
    <p:sldId id="395" r:id="rId14"/>
    <p:sldId id="397" r:id="rId15"/>
    <p:sldId id="398" r:id="rId16"/>
    <p:sldId id="396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32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4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7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6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0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6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01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66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94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3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13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92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09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82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31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05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0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3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R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기반 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25472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오픈 소스인 </a:t>
            </a:r>
            <a:r>
              <a:rPr lang="en-US" altLang="ko-KR" dirty="0"/>
              <a:t>R</a:t>
            </a:r>
            <a:r>
              <a:rPr lang="ko-KR" altLang="en-US" dirty="0"/>
              <a:t>의 장점은 다른 사용자들이 </a:t>
            </a:r>
            <a:r>
              <a:rPr lang="ko-KR" altLang="en-US" dirty="0" err="1"/>
              <a:t>만들어놓은</a:t>
            </a:r>
            <a:r>
              <a:rPr lang="ko-KR" altLang="en-US" dirty="0"/>
              <a:t> 함수들을 쓸 수 있다는 것이다</a:t>
            </a:r>
            <a:r>
              <a:rPr lang="en-US" altLang="ko-KR" dirty="0"/>
              <a:t>. </a:t>
            </a:r>
            <a:r>
              <a:rPr lang="ko-KR" altLang="en-US" dirty="0"/>
              <a:t>이 함수들의 모음을 패키지</a:t>
            </a:r>
            <a:r>
              <a:rPr lang="en-US" altLang="ko-KR" dirty="0"/>
              <a:t>(Package)</a:t>
            </a:r>
            <a:r>
              <a:rPr lang="ko-KR" altLang="en-US" dirty="0"/>
              <a:t>라고 하며</a:t>
            </a:r>
            <a:r>
              <a:rPr lang="en-US" altLang="ko-KR" dirty="0"/>
              <a:t>, R</a:t>
            </a:r>
            <a:r>
              <a:rPr lang="ko-KR" altLang="en-US" dirty="0"/>
              <a:t>을 이용하는 사람은 인터넷이 된다면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어디서든지 이 패키지를 다운 받아서 사용할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9863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 공유는 </a:t>
            </a:r>
            <a:r>
              <a:rPr lang="en-US" altLang="ko-KR" dirty="0"/>
              <a:t>CLAN(http://cran.r-project.org)</a:t>
            </a:r>
            <a:r>
              <a:rPr lang="ko-KR" altLang="en-US" dirty="0"/>
              <a:t>의 </a:t>
            </a:r>
            <a:r>
              <a:rPr lang="en-US" altLang="ko-KR" dirty="0"/>
              <a:t>'Packages'</a:t>
            </a:r>
            <a:r>
              <a:rPr lang="ko-KR" altLang="en-US" dirty="0"/>
              <a:t>를 눌러서 어떤 패키지가 있는지 볼 수 있으며</a:t>
            </a:r>
            <a:r>
              <a:rPr lang="en-US" altLang="ko-KR" dirty="0"/>
              <a:t>, </a:t>
            </a:r>
            <a:r>
              <a:rPr lang="ko-KR" altLang="en-US" dirty="0"/>
              <a:t>인터넷을 사용할 수 없는 환경에서 </a:t>
            </a:r>
            <a:r>
              <a:rPr lang="en-US" altLang="ko-KR" dirty="0"/>
              <a:t>R</a:t>
            </a:r>
            <a:r>
              <a:rPr lang="ko-KR" altLang="en-US" dirty="0"/>
              <a:t>을 써야하는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싸이트에서</a:t>
            </a:r>
            <a:r>
              <a:rPr lang="ko-KR" altLang="en-US" dirty="0"/>
              <a:t> 미리 사용할 패키지들을 다운받아올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스크립트 언어이며</a:t>
            </a:r>
            <a:r>
              <a:rPr lang="en-US" altLang="ko-KR" dirty="0"/>
              <a:t>, </a:t>
            </a:r>
            <a:r>
              <a:rPr lang="ko-KR" altLang="en-US" dirty="0"/>
              <a:t>스크립트 </a:t>
            </a:r>
            <a:r>
              <a:rPr lang="ko-KR" altLang="en-US" dirty="0" err="1"/>
              <a:t>언어로써의</a:t>
            </a:r>
            <a:r>
              <a:rPr lang="ko-KR" altLang="en-US" dirty="0"/>
              <a:t> 기능을 잘 활용하려면</a:t>
            </a:r>
            <a:r>
              <a:rPr lang="en-US" altLang="ko-KR" dirty="0"/>
              <a:t>, </a:t>
            </a:r>
            <a:r>
              <a:rPr lang="ko-KR" altLang="en-US" dirty="0"/>
              <a:t>상황에 맞게 내게 필요한 패키지를 찾는 능력이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패키지는 그 사용방법을 익히는데 도움을 주기 위한 내장 데이터셋을 가지고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 설치 후 패키지 이름에 커서를 올린 상태에서 </a:t>
            </a:r>
            <a:r>
              <a:rPr lang="en-US" altLang="ko-KR" dirty="0"/>
              <a:t>F1</a:t>
            </a:r>
            <a:r>
              <a:rPr lang="ko-KR" altLang="en-US" dirty="0"/>
              <a:t>을 누르면 해당 패키지에 대한 자세한 정보를 얻을 수 있는 </a:t>
            </a:r>
            <a:r>
              <a:rPr lang="ko-KR" altLang="en-US" dirty="0" err="1"/>
              <a:t>링크등으로</a:t>
            </a:r>
            <a:r>
              <a:rPr lang="ko-KR" altLang="en-US" dirty="0"/>
              <a:t> 이동할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67218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RMysql</a:t>
            </a:r>
            <a:endParaRPr lang="en-US" altLang="ko-KR" dirty="0"/>
          </a:p>
          <a:p>
            <a:r>
              <a:rPr lang="en-US" altLang="ko-KR" dirty="0"/>
              <a:t> 	- </a:t>
            </a:r>
            <a:r>
              <a:rPr lang="en-US" altLang="ko-KR" dirty="0" err="1"/>
              <a:t>mysql</a:t>
            </a:r>
            <a:r>
              <a:rPr lang="ko-KR" altLang="en-US" dirty="0"/>
              <a:t>의 데이터를 직접 </a:t>
            </a:r>
            <a:r>
              <a:rPr lang="en-US" altLang="ko-KR" dirty="0"/>
              <a:t>R</a:t>
            </a:r>
            <a:r>
              <a:rPr lang="ko-KR" altLang="en-US" dirty="0"/>
              <a:t>로 불러올 수 있는 패키지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readxl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엑셀 파일을 불러올 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있는 패키지</a:t>
            </a:r>
            <a:endParaRPr lang="en-US" altLang="ko-KR" dirty="0"/>
          </a:p>
          <a:p>
            <a:r>
              <a:rPr lang="en-US" altLang="ko-KR" dirty="0" err="1"/>
              <a:t>dplyr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 처리에 특화된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tidyr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데이터셋의 레이아웃을 바꿀 때 유용한 패키지이다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dplyr</a:t>
            </a:r>
            <a:r>
              <a:rPr lang="ko-KR" altLang="en-US" dirty="0"/>
              <a:t>과 같이 사용된다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stringer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문자열 다루는 것과 정규 표현식 관련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117777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lubridate</a:t>
            </a:r>
            <a:endParaRPr lang="en-US" altLang="ko-KR" dirty="0"/>
          </a:p>
          <a:p>
            <a:r>
              <a:rPr lang="en-US" altLang="ko-KR" dirty="0"/>
              <a:t>	- date</a:t>
            </a:r>
            <a:r>
              <a:rPr lang="ko-KR" altLang="en-US" dirty="0"/>
              <a:t>와 </a:t>
            </a:r>
            <a:r>
              <a:rPr lang="en-US" altLang="ko-KR" dirty="0"/>
              <a:t>time</a:t>
            </a:r>
            <a:r>
              <a:rPr lang="ko-KR" altLang="en-US" dirty="0"/>
              <a:t>을 다루기 쉽게 만드는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	- R</a:t>
            </a:r>
            <a:r>
              <a:rPr lang="ko-KR" altLang="en-US" dirty="0"/>
              <a:t>에서 매우 유명한 시각화 패키지이다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함수가 직관적이고 그래픽 시스템의 완성도가 높다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ggvis</a:t>
            </a:r>
            <a:endParaRPr lang="en-US" altLang="ko-KR" dirty="0"/>
          </a:p>
          <a:p>
            <a:r>
              <a:rPr lang="en-US" altLang="ko-KR" dirty="0"/>
              <a:t>	- grammar of graphics</a:t>
            </a:r>
            <a:r>
              <a:rPr lang="ko-KR" altLang="en-US" dirty="0"/>
              <a:t>을 기반으로 동작하는</a:t>
            </a:r>
            <a:r>
              <a:rPr lang="en-US" altLang="ko-KR" dirty="0"/>
              <a:t>, </a:t>
            </a:r>
            <a:r>
              <a:rPr lang="ko-KR" altLang="en-US" dirty="0"/>
              <a:t>대화형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웹베이스의 그래픽 라이브러리이다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rgl</a:t>
            </a:r>
            <a:endParaRPr lang="en-US" altLang="ko-KR" dirty="0"/>
          </a:p>
          <a:p>
            <a:r>
              <a:rPr lang="en-US" altLang="ko-KR" dirty="0"/>
              <a:t>	- 3D </a:t>
            </a:r>
            <a:r>
              <a:rPr lang="ko-KR" altLang="en-US" dirty="0"/>
              <a:t>시각화를 위한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139862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htmlwidgets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자바스크립트 기반의 시각화를 위한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googleVis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 시각화를 구글 차트를 이용 할 수 있는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393062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패키지를 이용하려면 먼저 패키지의 설치가 필요하다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설치한 패키지를 사용하려면 패키지를 로드 해주어야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lvl="5"/>
            <a:r>
              <a:rPr lang="en-US" altLang="ko-KR" dirty="0" err="1"/>
              <a:t>install.package</a:t>
            </a:r>
            <a:r>
              <a:rPr lang="en-US" altLang="ko-KR" dirty="0"/>
              <a:t>(“</a:t>
            </a:r>
            <a:r>
              <a:rPr lang="ko-KR" altLang="en-US" dirty="0"/>
              <a:t>패키지명</a:t>
            </a:r>
            <a:r>
              <a:rPr lang="en-US" altLang="ko-KR" dirty="0"/>
              <a:t>”)</a:t>
            </a:r>
          </a:p>
          <a:p>
            <a:pPr lvl="5"/>
            <a:r>
              <a:rPr lang="en-US" altLang="ko-KR" dirty="0"/>
              <a:t>library(</a:t>
            </a:r>
            <a:r>
              <a:rPr lang="ko-KR" altLang="en-US" dirty="0"/>
              <a:t>패키지명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 설치 및 사용</a:t>
            </a:r>
          </a:p>
        </p:txBody>
      </p:sp>
    </p:spTree>
    <p:extLst>
      <p:ext uri="{BB962C8B-B14F-4D97-AF65-F5344CB8AC3E}">
        <p14:creationId xmlns:p14="http://schemas.microsoft.com/office/powerpoint/2010/main" val="77464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데이터프레임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07329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함수를 이용하면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요인</a:t>
            </a:r>
            <a:r>
              <a:rPr lang="en-US" altLang="ko-KR" dirty="0"/>
              <a:t>, </a:t>
            </a:r>
            <a:r>
              <a:rPr lang="ko-KR" altLang="en-US" dirty="0"/>
              <a:t>심지어 다른 데이터 프레임을 묶어서 새로운 데이터 프레임을 만들 수 있다</a:t>
            </a:r>
            <a:r>
              <a:rPr lang="en-US" altLang="ko-KR" dirty="0"/>
              <a:t>. </a:t>
            </a:r>
            <a:r>
              <a:rPr lang="ko-KR" altLang="en-US" dirty="0"/>
              <a:t>이 때 다음과 같은 제한 조건이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모두 같은 길이를 가져야 하며 행렬과 데이터 프레임은 모두 같은 행 수를 가져야 한다</a:t>
            </a:r>
            <a:r>
              <a:rPr lang="en-US" altLang="ko-KR" dirty="0"/>
              <a:t>. </a:t>
            </a:r>
            <a:r>
              <a:rPr lang="ko-KR" altLang="en-US" dirty="0"/>
              <a:t>벡터의 같은 위치의 데이터와 행렬 및 데이터 프레임의 같은 행에 있는 데이터가 연결되어 하나의 데이터 단위가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하나의 벡터가 데이터 프레임의 하나의 열이 되지만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데이터 프레임은 각 열이 데이터 프레임의 하나의 열이 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380182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함수를 이용하여 데이터프레임 생성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EE7EF-0B8C-4076-A9D6-DFADB1AD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59834"/>
            <a:ext cx="4752528" cy="24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함수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매개변수</a:t>
            </a:r>
            <a:r>
              <a:rPr lang="en-US" altLang="ko-KR" sz="1000" b="1" spc="-150" dirty="0"/>
              <a:t>, </a:t>
            </a:r>
            <a:r>
              <a:rPr lang="ko-KR" altLang="en-US" sz="1000" b="1" spc="-150" dirty="0"/>
              <a:t>인자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 생성 및 실행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패키지란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주로 사용하는 패키지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패키지 설치 및 사용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내장 함수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패키지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111360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 </a:t>
            </a:r>
            <a:r>
              <a:rPr lang="ko-KR" altLang="en-US" dirty="0"/>
              <a:t>함수를 이용하여 데이터프레임 생성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FFFD85-C7E1-45BA-A6F8-0066178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5" y="1566264"/>
            <a:ext cx="4141887" cy="23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BA619-9EE4-4402-AB28-7F613A60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41" y="1777579"/>
            <a:ext cx="5947518" cy="19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 </a:t>
            </a:r>
            <a:r>
              <a:rPr lang="ko-KR" altLang="en-US" dirty="0"/>
              <a:t>함수를 이용하면 열을 추가할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열 추가 함수 </a:t>
            </a:r>
            <a:r>
              <a:rPr lang="en-US" altLang="ko-KR" sz="2300" dirty="0"/>
              <a:t>- </a:t>
            </a:r>
            <a:r>
              <a:rPr lang="en-US" altLang="ko-KR" sz="2300" dirty="0" err="1"/>
              <a:t>cbind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929BB-22DB-423B-BFE2-A7BF642E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94" y="2004971"/>
            <a:ext cx="5609011" cy="17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 </a:t>
            </a:r>
            <a:r>
              <a:rPr lang="ko-KR" altLang="en-US" dirty="0"/>
              <a:t>함수를 이용하면 행을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주의할 점은 데이터의 각 항목의 이름과 형식이 같아야 추가가 가능하다</a:t>
            </a:r>
            <a:r>
              <a:rPr lang="en-US" altLang="ko-KR" dirty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행 추가 함수 </a:t>
            </a:r>
            <a:r>
              <a:rPr lang="en-US" altLang="ko-KR" sz="2300" dirty="0"/>
              <a:t>- </a:t>
            </a:r>
            <a:r>
              <a:rPr lang="en-US" altLang="ko-KR" sz="2300" dirty="0" err="1"/>
              <a:t>rbind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2FF25-0884-4DEE-B782-E032FDBE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9" y="1844824"/>
            <a:ext cx="762648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열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5157E-4BD5-4333-99F2-325F83876B81}"/>
              </a:ext>
            </a:extLst>
          </p:cNvPr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데이터프레임의 각 열을 지정할 때는 리스트의 각 요소를 지정할 때와 마찬가지로 </a:t>
            </a:r>
            <a:r>
              <a:rPr lang="en-US" altLang="ko-KR" dirty="0"/>
              <a:t>$ </a:t>
            </a:r>
            <a:r>
              <a:rPr lang="ko-KR" altLang="en-US" dirty="0"/>
              <a:t>기호 또는 </a:t>
            </a:r>
            <a:r>
              <a:rPr lang="en-US" altLang="ko-KR" dirty="0"/>
              <a:t>[[ ]]</a:t>
            </a:r>
            <a:r>
              <a:rPr lang="ko-KR" altLang="en-US" dirty="0"/>
              <a:t>를 이용하여 다음과 같은 형태로 지정하면 출력이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[[</a:t>
            </a:r>
            <a:r>
              <a:rPr lang="ko-KR" altLang="en-US" dirty="0"/>
              <a:t>컬럼위치</a:t>
            </a:r>
            <a:r>
              <a:rPr lang="en-US" altLang="ko-KR" dirty="0"/>
              <a:t>]]</a:t>
            </a:r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[[</a:t>
            </a:r>
            <a:r>
              <a:rPr lang="ko-KR" altLang="en-US" dirty="0" err="1"/>
              <a:t>컬럼명</a:t>
            </a:r>
            <a:r>
              <a:rPr lang="en-US" altLang="ko-KR" dirty="0"/>
              <a:t>]]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92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열 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students$name</a:t>
            </a:r>
            <a:r>
              <a:rPr lang="ko-KR" altLang="en-US" dirty="0"/>
              <a:t>은 데이터프레임의 </a:t>
            </a:r>
            <a:r>
              <a:rPr lang="en-US" altLang="ko-KR" dirty="0"/>
              <a:t>name </a:t>
            </a:r>
            <a:r>
              <a:rPr lang="ko-KR" altLang="en-US" dirty="0"/>
              <a:t>컬럼의 값을 출력</a:t>
            </a:r>
            <a:endParaRPr lang="en-US" altLang="ko-KR" dirty="0"/>
          </a:p>
          <a:p>
            <a:r>
              <a:rPr lang="en-US" altLang="ko-KR" dirty="0"/>
              <a:t>students[[“grade”]]</a:t>
            </a:r>
            <a:r>
              <a:rPr lang="ko-KR" altLang="en-US" dirty="0"/>
              <a:t>는 데이터프레임의 </a:t>
            </a:r>
            <a:r>
              <a:rPr lang="en-US" altLang="ko-KR" dirty="0"/>
              <a:t>grade </a:t>
            </a:r>
            <a:r>
              <a:rPr lang="ko-KR" altLang="en-US" dirty="0"/>
              <a:t>컬럼의 값을 출력</a:t>
            </a:r>
            <a:endParaRPr lang="en-US" altLang="ko-KR" dirty="0"/>
          </a:p>
          <a:p>
            <a:r>
              <a:rPr lang="en-US" altLang="ko-KR" dirty="0"/>
              <a:t>students[[3]]</a:t>
            </a:r>
            <a:r>
              <a:rPr lang="ko-KR" altLang="en-US" dirty="0"/>
              <a:t>은 데이터프레임의 </a:t>
            </a:r>
            <a:r>
              <a:rPr lang="en-US" altLang="ko-KR" dirty="0"/>
              <a:t>3</a:t>
            </a:r>
            <a:r>
              <a:rPr lang="ko-KR" altLang="en-US" dirty="0"/>
              <a:t>번째 컬럼의 값을 출력한다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6B958-5D68-44B2-8DC0-77B552CE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35" y="1916832"/>
            <a:ext cx="4011722" cy="1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1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데이터프레임명</a:t>
            </a:r>
            <a:r>
              <a:rPr lang="en-US" altLang="ko-KR" dirty="0"/>
              <a:t>[</a:t>
            </a:r>
            <a:r>
              <a:rPr lang="ko-KR" altLang="en-US" dirty="0"/>
              <a:t>행의 수</a:t>
            </a:r>
            <a:r>
              <a:rPr lang="en-US" altLang="ko-KR" dirty="0"/>
              <a:t>, </a:t>
            </a:r>
            <a:r>
              <a:rPr lang="ko-KR" altLang="en-US" dirty="0"/>
              <a:t>열의 수</a:t>
            </a:r>
            <a:r>
              <a:rPr lang="en-US" altLang="ko-KR" dirty="0"/>
              <a:t>]</a:t>
            </a:r>
            <a:r>
              <a:rPr lang="ko-KR" altLang="en-US" dirty="0"/>
              <a:t>를 이용하여 데이터프레임의 일부 데이터를 출력할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B8410-1464-4F8A-9C84-B8F94E7B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95" y="1807297"/>
            <a:ext cx="4660609" cy="19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24231F-1996-4C5E-9367-6EACE28A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48" y="1772816"/>
            <a:ext cx="5734903" cy="19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order() </a:t>
            </a:r>
            <a:r>
              <a:rPr lang="ko-KR" altLang="en-US" dirty="0"/>
              <a:t>함수를 이용하여 오름차순으로 데이터를 정렬 할 수 있다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371F7-5AA4-4915-9870-88D7F194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14" y="1844824"/>
            <a:ext cx="471785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order() </a:t>
            </a:r>
            <a:r>
              <a:rPr lang="ko-KR" altLang="en-US" dirty="0"/>
              <a:t>함수의 </a:t>
            </a:r>
            <a:r>
              <a:rPr lang="en-US" altLang="ko-KR" dirty="0"/>
              <a:t>decreasing </a:t>
            </a:r>
            <a:r>
              <a:rPr lang="ko-KR" altLang="en-US" dirty="0"/>
              <a:t>인자 값을 </a:t>
            </a:r>
            <a:r>
              <a:rPr lang="en-US" altLang="ko-KR" dirty="0"/>
              <a:t>TRUE</a:t>
            </a:r>
            <a:r>
              <a:rPr lang="ko-KR" altLang="en-US" dirty="0"/>
              <a:t>로 지정해주면 내림차순 정렬이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86D8C-4BE0-4338-ADD7-DDCC6AB2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51" y="1829106"/>
            <a:ext cx="6536897" cy="19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subset()</a:t>
            </a:r>
            <a:r>
              <a:rPr lang="ko-KR" altLang="en-US" dirty="0"/>
              <a:t> 함수를 이용하여 필터링을 하게 되면 일반적인 필터링 방법에서는 </a:t>
            </a:r>
            <a:r>
              <a:rPr lang="en-US" altLang="ko-KR" dirty="0"/>
              <a:t>NA</a:t>
            </a:r>
            <a:r>
              <a:rPr lang="ko-KR" altLang="en-US" dirty="0"/>
              <a:t>는 결과를 확인이 불가능하기때문에 출력이 되지만 </a:t>
            </a:r>
            <a:r>
              <a:rPr lang="en-US" altLang="ko-KR" dirty="0"/>
              <a:t>NA</a:t>
            </a:r>
            <a:r>
              <a:rPr lang="ko-KR" altLang="en-US" dirty="0"/>
              <a:t>를 자동으로 제거하여 출력한다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2E6F2-59E5-4564-AE41-C1D9949E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09" y="1976008"/>
            <a:ext cx="4907382" cy="1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7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&lt;- function(</a:t>
            </a:r>
            <a:r>
              <a:rPr lang="ko-KR" altLang="en-US" dirty="0"/>
              <a:t>매개변수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</a:t>
            </a:r>
            <a:r>
              <a:rPr lang="ko-KR" altLang="en-US" dirty="0" err="1"/>
              <a:t>길어짐으로</a:t>
            </a:r>
            <a:r>
              <a:rPr lang="ko-KR" altLang="en-US" dirty="0"/>
              <a:t> 코드를 보는데 가독성이 떨어진다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</p:spTree>
    <p:extLst>
      <p:ext uri="{BB962C8B-B14F-4D97-AF65-F5344CB8AC3E}">
        <p14:creationId xmlns:p14="http://schemas.microsoft.com/office/powerpoint/2010/main" val="248052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 생성 및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57D02-713C-4C8C-862A-242194A5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97" y="1893196"/>
            <a:ext cx="3989998" cy="19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ko-KR" altLang="en-US" dirty="0"/>
              <a:t>이라는 커맨드를 이용하여 새로운 함수 </a:t>
            </a:r>
            <a:r>
              <a:rPr lang="en-US" altLang="ko-KR" dirty="0"/>
              <a:t>func_1</a:t>
            </a:r>
            <a:r>
              <a:rPr lang="ko-KR" altLang="en-US" dirty="0"/>
              <a:t>을 생성하였다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정의가 된 함수를 실행하는 법은 함수의 이름을 호출하면 실행이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844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함수에 특정한 값을 전달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생성하는 함수에 매개변수가 존재하는 경우에는 함수를 호출할 때도 인자 값을 넣어줘야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D9EC6-56AE-447C-942F-F708FAFF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97" y="1808820"/>
            <a:ext cx="393020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 변수의 기본값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변수에 기본 값을 할당하는 방법으로 매개변수를 지정 할 때 특정 값을 지정하면 인자 값을 지정하지 않더라도 함수의 호출이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342D7-352B-4402-85D0-7378C9A9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57" y="1841756"/>
            <a:ext cx="4402685" cy="17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인자의 개수가 가변인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인자의 개수가 가변적인 경우에는 부호</a:t>
            </a:r>
            <a:r>
              <a:rPr lang="en-US" altLang="ko-KR" dirty="0"/>
              <a:t>(…)</a:t>
            </a:r>
            <a:r>
              <a:rPr lang="ko-KR" altLang="en-US" dirty="0"/>
              <a:t>를 이용하여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함수에 전달한 인자의 개수를 미리 알지 못 하는 경우에 유용하게 사용된다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CD969-B042-422E-8F2B-A26F387CC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64751"/>
            <a:ext cx="5256584" cy="22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18105</TotalTime>
  <Words>1064</Words>
  <Application>Microsoft Office PowerPoint</Application>
  <PresentationFormat>화면 슬라이드 쇼(4:3)</PresentationFormat>
  <Paragraphs>226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147</cp:revision>
  <dcterms:created xsi:type="dcterms:W3CDTF">2016-11-03T20:47:04Z</dcterms:created>
  <dcterms:modified xsi:type="dcterms:W3CDTF">2022-05-20T16:11:42Z</dcterms:modified>
</cp:coreProperties>
</file>