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4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5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37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7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8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6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9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3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9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6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C40D35-37CC-44E6-9C4F-FB307BA73E5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5FDC-C499-4B4A-A11C-1FA7A302B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2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Name:- </a:t>
            </a:r>
            <a:r>
              <a:rPr lang="en-US" dirty="0" err="1" smtClean="0"/>
              <a:t>Jadvani</a:t>
            </a:r>
            <a:r>
              <a:rPr lang="en-US" dirty="0" smtClean="0"/>
              <a:t> Jay B.</a:t>
            </a:r>
            <a:br>
              <a:rPr lang="en-US" dirty="0" smtClean="0"/>
            </a:br>
            <a:r>
              <a:rPr lang="en-US" dirty="0" smtClean="0"/>
              <a:t>Enrollment no.:- 2204030101840</a:t>
            </a:r>
            <a:br>
              <a:rPr lang="en-US" dirty="0" smtClean="0"/>
            </a:br>
            <a:r>
              <a:rPr lang="en-US" dirty="0" smtClean="0"/>
              <a:t>Subject:- </a:t>
            </a:r>
            <a:r>
              <a:rPr lang="en-US" dirty="0" err="1" smtClean="0"/>
              <a:t>Intership</a:t>
            </a:r>
            <a:r>
              <a:rPr lang="en-US" dirty="0" smtClean="0"/>
              <a:t> OJT</a:t>
            </a:r>
            <a:br>
              <a:rPr lang="en-US" dirty="0" smtClean="0"/>
            </a:br>
            <a:r>
              <a:rPr lang="en-US" dirty="0" smtClean="0"/>
              <a:t>collage name:-Silver Oak Collage of Computer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in My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3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my website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website is based on tour&amp; </a:t>
            </a:r>
            <a:r>
              <a:rPr lang="en-US" dirty="0" err="1" smtClean="0"/>
              <a:t>trawels</a:t>
            </a:r>
            <a:endParaRPr lang="en-US" dirty="0" smtClean="0"/>
          </a:p>
          <a:p>
            <a:r>
              <a:rPr lang="en-US" dirty="0" smtClean="0"/>
              <a:t>I  was created this website for </a:t>
            </a:r>
            <a:r>
              <a:rPr lang="en-US" dirty="0" err="1" smtClean="0"/>
              <a:t>visiter’s</a:t>
            </a:r>
            <a:endParaRPr lang="en-US" dirty="0" smtClean="0"/>
          </a:p>
          <a:p>
            <a:r>
              <a:rPr lang="en-US" dirty="0" smtClean="0"/>
              <a:t>This website is so amazing for </a:t>
            </a:r>
            <a:r>
              <a:rPr lang="en-US" dirty="0" err="1" smtClean="0"/>
              <a:t>visiter’s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4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coding used in this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First I was used HTML in this website</a:t>
            </a:r>
          </a:p>
          <a:p>
            <a:r>
              <a:rPr lang="en-US" dirty="0" smtClean="0"/>
              <a:t>Then I was added CSS to show website with some animation and style</a:t>
            </a:r>
          </a:p>
          <a:p>
            <a:r>
              <a:rPr lang="en-US" dirty="0" smtClean="0"/>
              <a:t>Then I was used Bootstrap to show website with some animation</a:t>
            </a:r>
          </a:p>
          <a:p>
            <a:r>
              <a:rPr lang="en-US" dirty="0" smtClean="0"/>
              <a:t>Then I was used  </a:t>
            </a:r>
            <a:r>
              <a:rPr lang="en-US" dirty="0" err="1" smtClean="0"/>
              <a:t>javascript</a:t>
            </a:r>
            <a:r>
              <a:rPr lang="en-US" dirty="0" smtClean="0"/>
              <a:t> in my website</a:t>
            </a:r>
          </a:p>
          <a:p>
            <a:r>
              <a:rPr lang="en-US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6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Name:- Jadvani Jay B. Enrollment no.:- 2204030101840 Subject:- Intership OJT collage name:-Silver Oak Collage of Computer Application</vt:lpstr>
      <vt:lpstr>Welcome in My Website</vt:lpstr>
      <vt:lpstr>About my website</vt:lpstr>
      <vt:lpstr>Which coding used in this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 Jadvani Jay B. Enrollment no.:- 2204030101840 Subject:- Intership OJT collage name:-Silver Oak Collage of Computer Application</dc:title>
  <dc:creator>admin</dc:creator>
  <cp:lastModifiedBy>admin</cp:lastModifiedBy>
  <cp:revision>2</cp:revision>
  <dcterms:created xsi:type="dcterms:W3CDTF">2023-03-09T09:12:26Z</dcterms:created>
  <dcterms:modified xsi:type="dcterms:W3CDTF">2023-03-09T09:23:17Z</dcterms:modified>
</cp:coreProperties>
</file>